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6C8B2-62CB-4A08-A281-D64858FA3945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1388E-82AA-4EBA-80EC-130F837E46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1388E-82AA-4EBA-80EC-130F837E462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88442-B366-4D0A-8BA0-B9AF7E5E71B4}" type="datetimeFigureOut">
              <a:rPr lang="en-US" smtClean="0"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F4D5F-CA33-4DA3-86B4-2188CFA289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/imgres?q=ice+cream+clipart&amp;hl=en&amp;safe=active&amp;biw=1024&amp;bih=548&amp;tbm=isch&amp;tbnid=55dfLcmvRm82eM:&amp;imgrefurl=http://bestclipartblog.com/25-ice-cream-clip-art.html/ice-cream-clip-art-1&amp;docid=XDy6xHeo93hnKM&amp;imgurl=http://bestclipartblog.com/clipart-pics/ice-cream-clip-art-1.jpg&amp;w=1200&amp;h=1200&amp;ei=NqntUO3FGILm8gS7uYGYDw&amp;zoom=1&amp;iact=hc&amp;vpx=100&amp;vpy=139&amp;dur=828&amp;hovh=225&amp;hovw=225&amp;tx=134&amp;ty=110&amp;sig=105317982617324943171&amp;page=1&amp;tbnh=149&amp;tbnw=148&amp;start=0&amp;ndsp=20&amp;ved=1t:429,r:0,s:0,i:6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/imgres?q=airplane+flying+clipart&amp;hl=en&amp;safe=active&amp;biw=1024&amp;bih=548&amp;tbm=isch&amp;tbnid=BeJriZzKj7d8FM:&amp;imgrefurl=http://www.abcteach.com/directory/clip-art-transportation-3069-2-1&amp;docid=G9tTG8ITVQre2M&amp;imgurl=http://www.abcteach.com/free/a/airplane1rgb.jpg&amp;w=1200&amp;h=900&amp;ei=S6rtUPfeNJTA9gTkxYHIBw&amp;zoom=1&amp;iact=hc&amp;vpx=106&amp;vpy=44&amp;dur=610&amp;hovh=194&amp;hovw=259&amp;tx=118&amp;ty=88&amp;sig=105317982617324943171&amp;page=1&amp;tbnh=145&amp;tbnw=194&amp;start=0&amp;ndsp=12&amp;ved=1t:429,r:0,s:0,i:67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om/imgres?q=pig+flying+clipart&amp;hl=en&amp;safe=active&amp;biw=1024&amp;bih=548&amp;tbm=isch&amp;tbnid=BI90AbBh2EkZpM:&amp;imgrefurl=http://www.webweaver.nu/clipart/animals/pigs/&amp;docid=nuS2AK6FssM1oM&amp;imgurl=http://www.webweaver.nu/clipart/img/nature/pigs/flying-pig.jpg&amp;w=220&amp;h=157&amp;ei=yKrtUPeMMoTc8ATZwoHwAQ&amp;zoom=1&amp;iact=hc&amp;vpx=610&amp;vpy=287&amp;dur=5827&amp;hovh=125&amp;hovw=176&amp;tx=82&amp;ty=104&amp;sig=105317982617324943171&amp;page=1&amp;tbnh=125&amp;tbnw=176&amp;start=0&amp;ndsp=15&amp;ved=1t:429,r:8,s:0,i:9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com/imgres?q=there+is+a+fly+in+the+soup+clipart&amp;hl=en&amp;safe=active&amp;biw=1024&amp;bih=548&amp;tbm=isch&amp;tbnid=8Ub8mmhza-QPSM:&amp;imgrefurl=http://www.5alo.com/mod/resource/view.php?id=15&amp;subdir=/Art_Explosion_jpg/Food_and_Drink/Sandwiches_and_Snacks/Files&amp;docid=cY2btKg7NwB0AM&amp;imgurl=http://www.5alo.com/file.php/1/Clip_Art_Library/Art_Explosion_jpg/Food_and_Drink/Sandwiches_and_Snacks/Files/Fly%20in%20Soup.jpg&amp;w=320&amp;h=277&amp;ei=wKvtUMLrFJO29gSnwoCIDQ&amp;zoom=1&amp;iact=hc&amp;vpx=493&amp;vpy=164&amp;dur=422&amp;hovh=209&amp;hovw=241&amp;tx=140&amp;ty=112&amp;sig=105317982617324943171&amp;page=1&amp;tbnh=131&amp;tbnw=133&amp;start=0&amp;ndsp=11&amp;ved=1t:429,r:8,s:0,i:9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google.com/imgres?q=cinderella+slipper+clipart&amp;hl=en&amp;safe=active&amp;biw=1024&amp;bih=548&amp;tbm=isch&amp;tbnid=0NS5yo6PZQiDmM:&amp;imgrefurl=http://www.disneyclips.com/imagesnewb3/cinderella6.html&amp;docid=jawB6fLBrjrRvM&amp;imgurl=http://www.disneyclips.com/imagesnewb3/imageslwrakr01/cn94.gif&amp;w=564&amp;h=531&amp;ei=EKztUJ2kEIOg9QTA3oDwAQ&amp;zoom=1&amp;iact=hc&amp;vpx=297&amp;vpy=185&amp;dur=8096&amp;hovh=218&amp;hovw=231&amp;tx=127&amp;ty=130&amp;sig=105317982617324943171&amp;page=3&amp;tbnh=138&amp;tbnw=147&amp;start=38&amp;ndsp=22&amp;ved=1t:429,r:39,s:0,i:189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google.com/imgres?q=clothes+clipart&amp;hl=en&amp;safe=active&amp;biw=1024&amp;bih=548&amp;tbm=isch&amp;tbnid=UD9ngWfwUf4AsM:&amp;imgrefurl=http://www.illustrationsof.com/214618-royalty-free-clothing-clipart-illustration&amp;docid=0tUnQ_E0JzcilM&amp;imgurl=http://www.illustrationsof.com/royalty-free-clothing-clipart-illustration-214618.jpg&amp;w=400&amp;h=420&amp;ei=V6ztUODcBJDo9gS0hYDIDw&amp;zoom=1&amp;iact=hc&amp;vpx=408&amp;vpy=182&amp;dur=1500&amp;hovh=230&amp;hovw=219&amp;tx=119&amp;ty=107&amp;sig=105317982617324943171&amp;page=1&amp;tbnh=120&amp;tbnw=111&amp;start=0&amp;ndsp=18&amp;ved=1t:429,r:14,s:0,i:109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google.com/imgres?q=turn+off+lights+clipart&amp;hl=en&amp;safe=active&amp;biw=1024&amp;bih=548&amp;tbm=isch&amp;tbnid=1ZtYyvZ5vlDEeM:&amp;imgrefurl=http://dir.coolclips.com/Industry/Resources/Energy_and_Electricity/Hydro_Electric/Light_Switches/hand_turning_off_a_light_switch_vc013682.html&amp;docid=fI8jxsU5eyTgVM&amp;imgurl=http://dir.coolclips.com/Industry/Resources/Energy_and_Electricity/Hydro_Electric/Light_Switches/hand_turning_off_a_light_switch_CoolClips_vc013682.jpg&amp;w=374&amp;h=383&amp;ei=Oq3tUOX-HobC9gS49oCIBw&amp;zoom=1&amp;iact=hc&amp;vpx=755&amp;vpy=134&amp;dur=1375&amp;hovh=227&amp;hovw=222&amp;tx=148&amp;ty=103&amp;sig=105317982617324943171&amp;page=1&amp;tbnh=140&amp;tbnw=137&amp;start=0&amp;ndsp=17&amp;ved=1t:429,r:5,s:0,i:82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google.com/imgres?q=candles+clipart&amp;hl=en&amp;safe=active&amp;biw=1024&amp;bih=548&amp;tbm=isch&amp;tbnid=RB6MKXaEd_jISM:&amp;imgrefurl=http://sweetclipart.com/three-lit-birthday-cake-candles-331&amp;docid=uNGyw2nGP-9dOM&amp;imgurl=http://sweetclipart.com/multisite/sweetclipart/files/holidays_birthday_candles_trio_1.png&amp;w=2100&amp;h=1860&amp;ei=I67tUJfaGZTM9AS0nYCoAQ&amp;zoom=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www.google.com/imgres?q=check+out+of+store+clipart&amp;hl=en&amp;safe=active&amp;biw=1024&amp;bih=548&amp;tbm=isch&amp;tbnid=vZPyRgz-mCzaBM:&amp;imgrefurl=http://www.cartooncliparts.com/picture/self-checkout-grocery-store-register-image-pixmac-vector-83364677/000083364677&amp;docid=MoZco876WQv41M&amp;imgurl=http://generic.pixmac.com/4/self-checkout-grocery-store-register-image-vector-83364677.jpg&amp;w=400&amp;h=400&amp;ei=GK_tUKf3HoeE9QSovYGYDQ&amp;zoom=1&amp;iact=hc&amp;vpx=635&amp;vpy=134&amp;dur=703&amp;hovh=225&amp;hovw=225&amp;tx=126&amp;ty=133&amp;sig=105317982617324943171&amp;page=1&amp;tbnh=139&amp;tbnw=147&amp;start=0&amp;ndsp=15&amp;ved=1t:429,r:3,s:0,i:76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www.google.com/imgres?q=drinking+glasses+clipart&amp;hl=en&amp;safe=active&amp;biw=1024&amp;bih=548&amp;tbm=isch&amp;tbnid=HRutfiwhigEXRM:&amp;imgrefurl=http://etc.usf.edu/clipart/63400/63483/63483_glass_empty.htm&amp;docid=VFjFE1hhvlR2fM&amp;imgurl=http://etc.usf.edu/clipart/63400/63483/63483_glass_empty_lg.gif&amp;w=779&amp;h=1024&amp;ei=yrDtUPbAGYHo8gTlwYG4Bw&amp;zoom=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imgres?q=socks+clipart&amp;num=10&amp;hl=en&amp;safe=active&amp;sa=X&amp;biw=1024&amp;bih=548&amp;tbs=isz:l&amp;tbm=isch&amp;tbnid=pYua2OCZjRNT2M:&amp;imgrefurl=http://clipartsy.com/uncategorized/athletic-crew-socks-redonkulous-clipartist-net-art-clip-art-clipart-openclipart-org-scalable-vector-graphics-svg-public-domain-art-institutes-art-institute-mugwump/&amp;docid=p7ItNUwaQbuGJM&amp;imgurl=http://clipartist.info/SVG/CLIPARTIST.ORG/ATHLETIC/athletic_crew_socks-1969px.png&amp;w=1969&amp;h=1537&amp;ei=QZTtUMGrOoWq8ATmh4DICw&amp;zoom=1&amp;iact=hc&amp;vpx=193&amp;vpy=214&amp;dur=906&amp;hovh=198&amp;hovw=254&amp;tx=157&amp;ty=149&amp;sig=105317982617324943171&amp;page=2&amp;tbnh=140&amp;tbnw=180&amp;start=12&amp;ndsp=23&amp;ved=1t:429,r:24,s:0,i:148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www.google.com/imgres?q=balloons+clipart&amp;hl=en&amp;safe=active&amp;biw=1024&amp;bih=548&amp;tbm=isch&amp;tbnid=uEETJMBIa1cBeM:&amp;imgrefurl=http://www.clker.com/clipart-4489.html&amp;docid=guawscX4rnNY3M&amp;imgurl=http://www.clker.com/cliparts/d/5/0/b/11949867001754692741balloons_01.svg.hi.png&amp;w=576&amp;h=598&amp;ei=07HtUOjCKJKu8ATEmIG4Cw&amp;zoom=1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www.google.com/imgres?q=dancing+clipart&amp;hl=en&amp;safe=active&amp;biw=1024&amp;bih=548&amp;tbm=isch&amp;tbnid=YXkdVMQJMJ-JuM:&amp;imgrefurl=http://mylitter.com/deals/free-salsa-dancing-lessons-houston/attachment/detroit-salsa-dancing-clip-art/&amp;docid=YF6uh66F5dqEhM&amp;imgurl=http://mylitter.com/wp-content/uploads/2011/03/detroit-salsa-dancing-clip-art.gif&amp;w=280&amp;h=280&amp;ei=M7LtUPDkC5SE8QSFvIG4Bw&amp;zoom=1&amp;iact=rc&amp;sig=105317982617324943171&amp;page=1&amp;tbnh=156&amp;tbnw=156&amp;start=0&amp;ndsp=19&amp;ved=1t:429,r:5,s:0,i:82&amp;tx=73&amp;ty=58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www.google.com/imgres?q=live+clipart&amp;num=10&amp;hl=en&amp;safe=active&amp;biw=1024&amp;bih=548&amp;tbm=isch&amp;tbnid=vUOvzwPEc5dj3M:&amp;imgrefurl=http://openclipart.org/detail/157381&amp;docid=TBkhzCvQjIDLhM&amp;imgurl=http://openclipart.org/people/graingert/1313942991.svg&amp;w=690&amp;h=310&amp;ei=DH_1UObDLeXo2gW0pYCoBA&amp;zoom=1&amp;iact=rc&amp;sig=105317982617324943171&amp;page=1&amp;tbnh=106&amp;tbnw=223&amp;start=0&amp;ndsp=15&amp;ved=1t:429,r:0,s:0,i:70&amp;tx=140&amp;ty=58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hyperlink" Target="http://www.google.com/imgres?q=house+clipart&amp;hl=en&amp;safe=active&amp;biw=1024&amp;bih=548&amp;tbm=isch&amp;tbnid=L7vmIijWdz-XcM:&amp;imgrefurl=http://bestclipartblog.com/28-house-clip-art.html/house-clip-art-9&amp;docid=H6dzBtwRcwnCuM&amp;imgurl=http://bestclipartblog.com/clipart-pics/house-clip-art-9.png&amp;w=600&amp;h=575&amp;ei=S3_1UPCsCKO42gWntoCgAw&amp;zoom=1&amp;iact=hc&amp;vpx=481&amp;vpy=139&amp;dur=953&amp;hovh=220&amp;hovw=229&amp;tx=69&amp;ty=103&amp;sig=105317982617324943171&amp;page=1&amp;tbnh=144&amp;tbnw=150&amp;start=0&amp;ndsp=18&amp;ved=1t:429,r:3,s:0,i:76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www.google.com/imgres?q=light+bulb+clipart&amp;hl=en&amp;safe=active&amp;biw=1024&amp;bih=548&amp;tbm=isch&amp;tbnid=GY-JRAq63M1HvM:&amp;imgrefurl=http://www.clker.com/clipart-6937.html&amp;docid=uug-TCkun4EzCM&amp;imgurl=http://www.clker.com/cliparts/e/3/0/f/11949896971812381266light_bulb_karl_bartel_01.svg.hi.png&amp;w=594&amp;h=596&amp;ei=b3_1UPipHbPE2QWI6oHIBA&amp;zoom=1&amp;iact=rc&amp;dur=141&amp;sig=105317982617324943171&amp;page=1&amp;tbnh=145&amp;tbnw=144&amp;start=0&amp;ndsp=20&amp;ved=1t:429,r:0,s:0,i:67&amp;tx=90&amp;ty=61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www.google.com/imgres?q=telephone+clipart&amp;hl=en&amp;safe=active&amp;biw=1024&amp;bih=548&amp;tbm=isch&amp;tbnid=e42MjTPDMFP1kM:&amp;imgrefurl=http://www.sweetclipart.com/black-cell-phone-silhouette-1126&amp;docid=yZmlUxPmI0ddaM&amp;imgurl=http://www.sweetclipart.com/multisite/sweetclipart/files/cell_phone_black.png&amp;w=2722&amp;h=6049&amp;ei=hX_1UOTOB-rQ2QW24YGoCw&amp;zoom=1&amp;iact=rc&amp;dur=312&amp;sig=105317982617324943171&amp;page=3&amp;tbnh=140&amp;tbnw=63&amp;start=36&amp;ndsp=21&amp;ved=1t:429,r:53,s:0,i:231&amp;tx=45&amp;ty=8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imgres?q=putting+on+clothes+clipart&amp;hl=en&amp;safe=active&amp;biw=1024&amp;bih=548&amp;tbm=isch&amp;tbnid=_rV58PpDzt-y2M:&amp;imgrefurl=http://www.clker.com/clipart-9860.html&amp;docid=wD5tF3-lFQ3GgM&amp;imgurl=http://www.clker.com/cliparts/1/1/2/8/1195423645650962488ryanlerch_put_on_hat.svg.med.png&amp;w=252&amp;h=300&amp;ei=m5XtUKCGApTO8wTTs4H4Cg&amp;zoom=1&amp;iact=hc&amp;vpx=432&amp;vpy=189&amp;dur=953&amp;hovh=240&amp;hovw=201&amp;tx=100&amp;ty=86&amp;sig=105317982617324943171&amp;page=1&amp;tbnh=137&amp;tbnw=115&amp;start=0&amp;ndsp=18&amp;ved=1t:429,r:8,s:0,i:9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imgres?q=is+angry+clipart&amp;hl=en&amp;safe=active&amp;biw=1024&amp;bih=548&amp;tbm=isch&amp;tbnid=WUJBmlvBLMBu2M:&amp;imgrefurl=http://www.abcteach.com/documents/clip-art-french-happy-bw-21027&amp;docid=1xJAtT2ZTBvnJM&amp;imgurl=http://www.abcteach.com/free/a/angry_rgb.jpg&amp;w=1200&amp;h=1200&amp;ei=9JXtUImdKoX28gSDpoHwDg&amp;zoom=1&amp;iact=hc&amp;vpx=502&amp;vpy=135&amp;dur=2281&amp;hovh=225&amp;hovw=225&amp;tx=137&amp;ty=114&amp;sig=105317982617324943171&amp;page=1&amp;tbnh=140&amp;tbnw=124&amp;start=0&amp;ndsp=18&amp;ved=1t:429,r:3,s:0,i:7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imgres?q=spoon+clipart&amp;hl=en&amp;safe=active&amp;biw=1024&amp;bih=548&amp;tbm=isch&amp;tbnid=26oaPdaD79T5wM:&amp;imgrefurl=http://rfclipart.com/free/dessert-spoon-558-vector-clipart.html&amp;docid=mZYXqIiYSTJOlM&amp;imgurl=http://img.rfclipart.com/image/big/1b-e7-60/dessert-spoon-Download-Free-Vector-File-EPS-1019.jpg?v3&amp;w=1200&amp;h=1200&amp;ei=kpftUN_XLou-9QTzj4BY&amp;zoom=1&amp;iact=hc&amp;vpx=92&amp;vpy=180&amp;dur=937&amp;hovh=225&amp;hovw=225&amp;tx=125&amp;ty=133&amp;sig=105317982617324943171&amp;page=2&amp;tbnh=153&amp;tbnw=132&amp;start=14&amp;ndsp=22&amp;ved=1t:429,r:19,s:0,i:12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imgres?q=taste+clipart&amp;hl=en&amp;safe=active&amp;biw=1024&amp;bih=548&amp;tbm=isch&amp;tbnid=ljVbK_NimkylMM:&amp;imgrefurl=http://www.clipartpal.com/clipart/food/chef_180036.html&amp;docid=Oo_v8J75e3ox_M&amp;imgurl=http://www.clipartpal.com/_thumbs/chef_17_tnb.png&amp;w=224&amp;h=350&amp;ei=8JftUOzlHJOQ8wTxiYDwBw&amp;zoom=1&amp;iact=hc&amp;vpx=93&amp;vpy=149&amp;dur=734&amp;hovh=280&amp;hovw=179&amp;tx=109&amp;ty=149&amp;sig=105317982617324943171&amp;page=1&amp;tbnh=137&amp;tbnw=88&amp;start=0&amp;ndsp=18&amp;ved=1t:429,r:6,s:0,i:8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imgres?q=face+clipart&amp;hl=en&amp;safe=active&amp;biw=1024&amp;bih=548&amp;tbm=isch&amp;tbnid=NLW9-IXp-Oz1SM:&amp;imgrefurl=http://bestclipartblog.com/24-face-clip-art.html/face-clipart-3&amp;docid=M_djnvcpCs-sjM&amp;imgurl=http://bestclipartblog.com/clipart-pics/-face-clipart-3.jpg&amp;w=477&amp;h=626&amp;ei=LJjtUIWHEoKS9QT86oHoBQ&amp;zoom=1&amp;iact=hc&amp;vpx=487&amp;vpy=155&amp;dur=890&amp;hovh=257&amp;hovw=196&amp;tx=109&amp;ty=154&amp;sig=105317982617324943171&amp;page=2&amp;tbnh=148&amp;tbnw=113&amp;start=18&amp;ndsp=24&amp;ved=1t:429,r:27,s:0,i:15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imgres?q=is+missing+a+tooth+clipart&amp;hl=en&amp;safe=active&amp;biw=1024&amp;bih=548&amp;tbm=isch&amp;tbnid=o2Dv77O2yw81NM:&amp;imgrefurl=http://familycarebp.blogspot.com/2011/06/tootless-smile.html&amp;docid=xOQ7fknyhkAxKM&amp;imgurl=http://1.bp.blogspot.com/-L2CpjYUO7nk/TeZgi5lVseI/AAAAAAAAAEA/ozvLMQjUuGA/s1600/6270-Smiley-Faced-Boy-With-Spiky-Hair-And-Missing-Tooth-Clipart-Illustration.jpg&amp;w=450&amp;h=433&amp;ei=YpjtULYzj_zxBOGjgfAD&amp;zoom=1&amp;iact=hc&amp;sig=105317982617324943171&amp;page=1&amp;tbnh=131&amp;tbnw=136&amp;start=0&amp;ndsp=17&amp;ved=1t:429,r:1,s:0,i:70&amp;tx=140&amp;ty=152&amp;vpx=233&amp;vpy=39&amp;dur=438&amp;hovh=220&amp;hovw=22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imgres?q=to+like+clipart&amp;hl=en&amp;safe=active&amp;biw=1024&amp;bih=548&amp;tbm=isch&amp;tbnid=I0tw4LwLP4XRJM:&amp;imgrefurl=http://www.presentermedia.com/index.php?target=closeup&amp;maincat=clipart&amp;id=9111&amp;docid=vqSpcsGqkexGkM&amp;imgurl=http://www.presentermedia.com/files/clipart/00009000/9111/like_ink_stamp_md_wm.jpg&amp;w=400&amp;h=400&amp;ei=0ajtUPOcNIHs8gTAzIGoDw&amp;zoom=1&amp;iact=hc&amp;vpx=412&amp;vpy=133&amp;dur=734&amp;hovh=225&amp;hovw=225&amp;tx=124&amp;ty=116&amp;sig=105317982617324943171&amp;page=1&amp;tbnh=136&amp;tbnw=163&amp;start=0&amp;ndsp=16&amp;ved=1t:429,r:2,s:0,i:7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724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8800" b="1" dirty="0" err="1" smtClean="0">
                <a:latin typeface="Curlz MT" pitchFamily="82" charset="0"/>
              </a:rPr>
              <a:t>Feliz</a:t>
            </a:r>
            <a:r>
              <a:rPr lang="en-US" sz="8800" b="1" dirty="0" smtClean="0">
                <a:latin typeface="Curlz MT" pitchFamily="82" charset="0"/>
              </a:rPr>
              <a:t> </a:t>
            </a:r>
            <a:r>
              <a:rPr lang="en-US" sz="8800" b="1" dirty="0" err="1" smtClean="0">
                <a:latin typeface="Curlz MT" pitchFamily="82" charset="0"/>
              </a:rPr>
              <a:t>cumpleaños</a:t>
            </a:r>
            <a:endParaRPr lang="en-US" sz="8800" b="1" dirty="0">
              <a:latin typeface="Curlz MT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3.gstatic.com/images?q=tbn:ANd9GcTKATr8BLl0N4IWQOwVc0Y2g3tp6urXXfwg--1joAAQEgqfL6zA:bestclipartblog.com/clipart-pics/ice-cream-clip-art-1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28600"/>
            <a:ext cx="6629399" cy="53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3.gstatic.com/images?q=tbn:ANd9GcSb8aRXEWhAdN3MVxVEWxov-HrtxByJtvOG8ZBmDaersnRnoVVQ:www.abcteach.com/free/a/airplane1rgb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81000"/>
            <a:ext cx="6400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0.gstatic.com/images?q=tbn:ANd9GcT8LUy6GjiH40fJvjHBHGeiFunHe15IUv29f3tLrBs07wrEkbWx:www.webweaver.nu/clipart/img/nature/pigs/flying-pig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57200"/>
            <a:ext cx="5943600" cy="5105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0.gstatic.com/images?q=tbn:ANd9GcT-XFv5Ht4vs6vQQnTsgoHbayaQA8BwKE-Vru52E3ksYlf7t1_KPg:www.5alo.com/file.php/1/Clip_Art_Library/Art_Explosion_jpg/Food_and_Drink/Sandwiches_and_Snacks/Files/Fly%2520in%2520Soup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7315199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1.gstatic.com/images?q=tbn:ANd9GcTJvBRdf4OMrjYDzaKOjczyu4XhlYNICgVBta-T03x_3YWrjAIe:www.disneyclips.com/imagesnewb3/imageslwrakr01/cn94.gif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457200"/>
            <a:ext cx="5638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3.gstatic.com/images?q=tbn:ANd9GcScH36-RLgJnII5Gw9BMOdtLsayxf_sgVcEu0lia7rnPNyS0gjHRA:www.illustrationsof.com/royalty-free-clothing-clipart-illustration-214618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457200"/>
            <a:ext cx="6248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0.gstatic.com/images?q=tbn:ANd9GcT3WKIkgKYUsgHQSyiQdinpcdF-_YOZ1pWf2P45hv8lfOudpJqR:dir.coolclips.com/Industry/Resources/Energy_and_Electricity/Hydro_Electric/Light_Switches/hand_turning_off_a_light_switch_CoolClips_vc013682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57200"/>
            <a:ext cx="6477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>
            <a:off x="8305800" y="1295400"/>
            <a:ext cx="0" cy="297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0.gstatic.com/images?q=tbn:ANd9GcSBPiURF4fZCI1p7-c0Bd9N0W8XxDK7jV90HHUjdb4zFs1r2ZMe:sweetclipart.com/multisite/sweetclipart/files/holidays_birthday_candles_trio_1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81000"/>
            <a:ext cx="5867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2.gstatic.com/images?q=tbn:ANd9GcTPc-W4-xp6IPIz7uOf72To9tAoe03_0sLhFzfRM9bijaIEKJui:generic.pixmac.com/4/self-checkout-grocery-store-register-image-vector-83364677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381000"/>
            <a:ext cx="6553199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1.gstatic.com/images?q=tbn:ANd9GcRR9jZL7rFc0E4aUee6_FW3dfMPmhQJijqo0hSlQ2hXm3UpuudFIg:etc.usf.edu/clipart/63400/63483/63483_glass_empty_lg.gif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533400"/>
            <a:ext cx="4495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2.gstatic.com/images?q=tbn:ANd9GcTMNDS82TTyEfk8x5WDH331eu1zaT5SRrRFb05TjhSUCHrnwAkGVw:clipartist.info/SVG/CLIPARTIST.ORG/ATHLETIC/athletic_crew_socks-1969px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04800"/>
            <a:ext cx="7543800" cy="4501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3.gstatic.com/images?q=tbn:ANd9GcTeBzQM2ByClZ9_0zR1wZaEdBmisz8l7KSW-aI_etuV5f6_1qyx:www.clker.com/cliparts/d/5/0/b/11949867001754692741balloons_01.svg.hi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304800"/>
            <a:ext cx="5410200" cy="563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://t1.gstatic.com/images?q=tbn:ANd9GcTEP10UIUcbh5SUhp9sOUIzAm1nbP0M-bHSgr9mZV-J4QpCTq1I:mylitter.com/wp-content/uploads/2011/03/detroit-salsa-dancing-clip-art.gif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57200"/>
            <a:ext cx="5105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://t3.gstatic.com/images?q=tbn:ANd9GcTaS3M_kPJiiXaKcr13cq-r0dnd7viG73hB9zfp1ctJmqATSmc7:openclipart.org/people/graingert/1313942991.sv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381000"/>
            <a:ext cx="43434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rg_hi" descr="http://t2.gstatic.com/images?q=tbn:ANd9GcT7Qg-tsR3hzM3hQvgyZ9R4ZIP7RFmFbsdpLTdlum5v-DiSPaHd:bestclipartblog.com/clipart-pics/house-clip-art-9.pn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2209800"/>
            <a:ext cx="52578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://t1.gstatic.com/images?q=tbn:ANd9GcQYPBvwiS2iIel9VBSIG5b22tbm4Lxfz2lLsBqmPzsyKqxM1QZg:www.clker.com/cliparts/e/3/0/f/11949896971812381266light_bulb_karl_bartel_01.svg.hi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381000"/>
            <a:ext cx="5867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://t0.gstatic.com/images?q=tbn:ANd9GcSSVYK3gsD4O-KqrpqnFBCiT5fPcQvhQP02P9R0vUxprWQdZZ3FGtG1nys:www.sweetclipart.com/multisite/sweetclipart/files/cell_phone_black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399" y="228600"/>
            <a:ext cx="3886201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rg_hi" descr="http://t1.gstatic.com/images?q=tbn:ANd9GcTnWTf-w3zykC8SZjJlZs2gsfaFPfBM968S2fLRmjl8p-VI-sQ:www.clker.com/cliparts/1/1/2/8/1195423645650962488ryanlerch_put_on_hat.svg.med.png">
            <a:hlinkClick r:id="rId3"/>
          </p:cNvPr>
          <p:cNvPicPr>
            <a:picLocks noGrp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228600"/>
            <a:ext cx="6858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1.gstatic.com/images?q=tbn:ANd9GcTg2bPNgBGhrOBT7KHMWvP2WcZUMYPNM0lWCBfukgYzSzijzWUnow:www.abcteach.com/free/a/angry_rgb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28600"/>
            <a:ext cx="6476999" cy="470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2.gstatic.com/images?q=tbn:ANd9GcQFXn8p8FxnnYA_q4ncQTEonyhlS7hG7dCi5qJedyt2ugnXWvtV:img.rfclipart.com/image/big/1b-e7-60/dessert-spoon-Download-Free-Vector-File-EPS-1019.jpg%3Fv3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929805" y="-51395"/>
            <a:ext cx="5105400" cy="5817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3.gstatic.com/images?q=tbn:ANd9GcSAi0XW0jkD6z0vNfk70XAY-Y0xtI6YYcoCuQ5Dh3C13N29smOS:www.clipartpal.com/_thumbs/chef_17_tnb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81000"/>
            <a:ext cx="5638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1.gstatic.com/images?q=tbn:ANd9GcRaebgjY8EWv6nr-ik7L80RJn-OUaJmDHW0Jkp3g_XGykMocu9wVA:bestclipartblog.com/clipart-pics/-face-clipart-3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533400"/>
            <a:ext cx="55626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3.gstatic.com/images?q=tbn:ANd9GcQPgNBw3sevv8piVJ8M87a5Q78CRKk-JEl11kNJ9iF7sl_DNzv9HA:1.bp.blogspot.com/-L2CpjYUO7nk/TeZgi5lVseI/AAAAAAAAAEA/ozvLMQjUuGA/s1600/6270-Smiley-Faced-Boy-With-Spiky-Hair-And-Missing-Tooth-Clipart-Illustration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533400"/>
            <a:ext cx="60198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rg_hi" descr="http://t0.gstatic.com/images?q=tbn:ANd9GcR-3mJg7u1pMyamLvUP6jyfQq_9KgErL3pTXUnLzX6fubBlUmhrGA:www.presentermedia.com/files/clipart/00009000/9111/like_ink_stamp_md_wm.jp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04800"/>
            <a:ext cx="5562599" cy="548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</Words>
  <Application>Microsoft Office PowerPoint</Application>
  <PresentationFormat>On-screen Show (4:3)</PresentationFormat>
  <Paragraphs>2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Feliz cumpleaños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STPSB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Feliz cumpleaños</dc:title>
  <dc:creator>cmrandolph</dc:creator>
  <cp:lastModifiedBy>cmrandolph</cp:lastModifiedBy>
  <cp:revision>2</cp:revision>
  <dcterms:created xsi:type="dcterms:W3CDTF">2013-01-15T15:57:31Z</dcterms:created>
  <dcterms:modified xsi:type="dcterms:W3CDTF">2013-01-15T16:17:01Z</dcterms:modified>
</cp:coreProperties>
</file>