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6EC4-5863-4E24-99D4-34F886B3FE30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AD79-05AD-401D-B631-CE046927B8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6EC4-5863-4E24-99D4-34F886B3FE30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AD79-05AD-401D-B631-CE046927B8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6EC4-5863-4E24-99D4-34F886B3FE30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AD79-05AD-401D-B631-CE046927B8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6EC4-5863-4E24-99D4-34F886B3FE30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AD79-05AD-401D-B631-CE046927B8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6EC4-5863-4E24-99D4-34F886B3FE30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AD79-05AD-401D-B631-CE046927B8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6EC4-5863-4E24-99D4-34F886B3FE30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AD79-05AD-401D-B631-CE046927B8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6EC4-5863-4E24-99D4-34F886B3FE30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AD79-05AD-401D-B631-CE046927B8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6EC4-5863-4E24-99D4-34F886B3FE30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AD79-05AD-401D-B631-CE046927B8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6EC4-5863-4E24-99D4-34F886B3FE30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AD79-05AD-401D-B631-CE046927B8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6EC4-5863-4E24-99D4-34F886B3FE30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AD79-05AD-401D-B631-CE046927B8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6EC4-5863-4E24-99D4-34F886B3FE30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AD79-05AD-401D-B631-CE046927B8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86EC4-5863-4E24-99D4-34F886B3FE30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9AD79-05AD-401D-B631-CE046927B89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stjosephschoolbcs.org/pictures/back_to_school_clip_art_19899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best-of-web.com/PICTURES/free_images/girl_or_woman_putting_mascara_on_her_eyelashes_0001-0409-1515-0753_SMU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mgerace.files.wordpress.com/2010/11/closebathroomdoor_l.gi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.shutterstock.com/display_pic_with_logo/130927/130927,1196589041,1/stock-photo-juice-to-pour-from-pitcher-7458604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free-retro-graphics.com/wp-content/uploads/2010/07/retro-cookbook-clipart2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lighting.greentorch.com/merchant2/graphics/00000001/CA-A-B-R-F-A-260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4.bp.blogspot.com/-JN60bgtH36c/Tr6q789GTEI/AAAAAAAAAkI/Qwh_NJ_dQNg/s1600/skotan_Thumbs_up_smiley.pn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illustrationsof.com/royalty-free-waitress-clipart-illustration-87264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arthursclipart.org/children/girlsbw/smell.gi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://cdn.graphicsfactory.com/clip-art/image_files/image/4/696934-injury202.gi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1.bp.blogspot.com/_Srbr7Wvfnes/S8xtZT4hWzI/AAAAAAAAOVc/T6MJq7xiYz4/s320/mustache-monopoly-guy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ages.clipartof.com/small/230093-Royalty-Free-RF-Clipart-Illustration-Of-A-Woman-Helping-A-Customer-Try-On-Shoes-In-A-Store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clker.com/cliparts/6/c/2/9/11971498141650736318nicubunu_Toy_sailor.svg.hi.pn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easyvectors.com/assets/images/vectors/afbig/8dd425aacccfb771e6f3911be23fea71-sailing-boat-clip-art.jp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cliparttop100.com/clipart/cache/Animals/Horses/horse-clip-art-005_595.jp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images.all-free-download.com/images/graphiclarge/message_in_a_bottle_clip_art_23229.jp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raphicsfactory.com/clip-art/image_files/tn_image/0/616380-tn_Clthg060C.jp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dir.coolclips.com/Household/Clothing_Apparel_Textiles/Shirts/dress_shirt_CoolClips_vc005151.jp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cdn2.fotosearch.com/bthumb/ARP/ARP115/T_Shirt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lker.com/cliparts/A/F/W/0/r/Z/washing-hands-hi.pn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clker.com/cliparts/J/I/q/z/W/a/black-and-white-shoes-tennis-hi.png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hyperlink" Target="http://www.mothersdaycentral.com/images/clipart/pretty-flowers.gif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clipartreview.com/_images_300/Fruit_behind_an_outline_blender_110611-220428-895009.jpg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oogle.com/imgres?q=smoothie+king&amp;um=1&amp;hl=en&amp;safe=active&amp;sa=N&amp;qscrl=1&amp;nord=1&amp;rlz=1T4RNRN_enUS450US452&amp;biw=719&amp;bih=580&amp;tbm=isch&amp;tbnid=edBmQ7zZ3Xt_MM:&amp;imgrefurl=http://www.smoothieking.com/menu/&amp;docid=mpztQrb9ooJioM&amp;imgurl=http://www.smoothieking.com/images/menu-main.jpg&amp;w=187&amp;h=187&amp;ei=OvS8T_ajLMPQ2AWE1ZGGDw&amp;zoom=1&amp;iact=hc&amp;vpx=118&amp;vpy=163&amp;dur=15&amp;hovh=149&amp;hovw=149&amp;tx=81&amp;ty=90&amp;sig=100666048908085186466&amp;page=1&amp;tbnh=120&amp;tbnw=120&amp;start=0&amp;ndsp=12&amp;ved=1t:429,r:0,s:0,i:74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foodclipart.com/food_clipart_images/orange_0071-0901-2402-3049_SMU.jpg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freeclipartpictures.com/clipart/clip-art/pictures/orangejuice.jpg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dreamstime.com/healty-food-fruit-clip-art-thumb2887284.jpg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hyperlink" Target="http://www.funfonix.com/clipart/glass.gif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easyvectors.com/assets/images/vectors/afbig/loaf-of-bread-clip-art.jpg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www.clker.com/cliparts/3/5/b/9/11949863461018808998cone_alt3.svg.hi.p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1.bp.blogspot.com/_0oSDUvw-dok/TMd8SXHSUFI/AAAAAAAAAAg/5r4DKwMnPXU/s1600/little_girl_child_riding_a_pretty_horse_0515-0911-0912-3129_SMU.jpg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foodclipart.com/food_clipart_images/valentine_chocolates_including_a_heart_shaped_chocolate_bar_0515-0901-1415-4201_SMU.jpg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google.com/imgres?q=vanilla+clip+art&amp;um=1&amp;hl=en&amp;safe=active&amp;qscrl=1&amp;nord=1&amp;rlz=1T4RNRN_enUS450US452&amp;biw=719&amp;bih=580&amp;tbm=isch&amp;tbnid=QKuea_CoNxAYeM:&amp;imgrefurl=http://www.clker.com/clipart-4146.html&amp;docid=dT1wUflysEtNVM&amp;imgurl=http://www.clker.com/cliparts/2/4/4/d/11949863501093763518cone_soft_vanilla.svg.hi.png&amp;w=282&amp;h=587&amp;ei=fPS8T7PVNcfo2gXYo-CBDw&amp;zoom=1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1.bp.blogspot.com/-3FwZ5YoIKTk/TeYu3DygvkI/AAAAAAAACCI/DkWHMNGqAE8/s1600/hotweather.jpg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.google.com/imgres?q=calendar+clip+art&amp;um=1&amp;hl=en&amp;safe=active&amp;qscrl=1&amp;nord=1&amp;rlz=1T4RNRN_enUS450US452&amp;biw=719&amp;bih=580&amp;tbm=isch&amp;tbnid=SF8FtnE3FeEoPM:&amp;imgrefurl=http://www.easyvectors.com/browse/other/calendar-clip-art&amp;docid=0i3ewa5313l04M&amp;imgurl=http://www.easyvectors.com/assets/images/vectors/afbig/calendar-clip-art.jpg&amp;w=340&amp;h=425&amp;ei=pPS8T6PPFOaC2wWHue2PDw&amp;zoom=1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bing.com/images/search?q=mr+clean+pictures&amp;view=detail&amp;id=531A0D22DE46BD1CE943B19F299F8EAAD2824A00&amp;first=0&amp;FORM=IDFRIR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www.bing.com/images/search?q=pigpen+charlie+brown&amp;view=detail&amp;id=A01BB753EE94DC7F016D56DE21CD5DBD430730CE&amp;first=0&amp;FORM=IDFRIR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www.bing.com/images/search?q=soap&amp;view=detail&amp;id=C75CDF708DE32DEC615F2E0D8D1780E83AF8432E&amp;first=0&amp;FORM=IDFRIR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www.bing.com/images/search?q=now&amp;view=detail&amp;id=30BE4C34BB966EA03AE47310F1B096831BD0C36C&amp;first=0&amp;FORM=IDFRIR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www.bing.com/images/search?q=bathing+suit+clip+art&amp;view=detail&amp;id=5550BAEF939CB82531E8ED5B0E612F9835441A78&amp;first=0&amp;FORM=IDFRIR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www.bing.com/images/search?q=store+clip+art&amp;view=detail&amp;id=0747CC321BDFE1F051CAD296914E65E3705C2074&amp;first=61&amp;FORM=IDFRI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familyandfriends.phillipmartin.info/valentine_hug.gif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www.bing.com/images/search?q=shorts+clip+art&amp;view=detail&amp;id=3B60125DE351C95C84C8B4ACD4D4ECD343FBB5E5&amp;first=0&amp;FORM=IDFRIR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www.google.com/imgres?q=camera+clip+art&amp;um=1&amp;hl=en&amp;safe=active&amp;qscrl=1&amp;nord=1&amp;rlz=1T4RNRN_enUS450US452&amp;biw=719&amp;bih=580&amp;tbm=isch&amp;tbnid=CnJqgPfsw65VsM:&amp;imgrefurl=http://bestclipartblog.com/22-camera-clip-art.html/camera-clip-art-6&amp;docid=8UOPmRG6kmz8DM&amp;imgurl=http://bestclipartblog.com/clipart-pics/camera-clip-art-6.gif&amp;w=490&amp;h=344&amp;ei=YfW8T5HcK-ag2gXSlbX3Dg&amp;zoom=1&amp;iact=hc&amp;vpx=244&amp;vpy=139&amp;dur=1032&amp;hovh=188&amp;hovw=268&amp;tx=114&amp;ty=95&amp;sig=100666048908085186466&amp;page=1&amp;tbnh=107&amp;tbnw=152&amp;start=0&amp;ndsp=12&amp;ved=1t:429,r:1,s:0,i:74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www.google.com/imgres?q=speak+spanish+clip+art&amp;um=1&amp;hl=en&amp;safe=active&amp;qscrl=1&amp;nord=1&amp;rlz=1T4RNRN_enUS450US452&amp;biw=719&amp;bih=580&amp;tbm=isch&amp;tbnid=zb09GjEMWKiYAM:&amp;imgrefurl=http://www.canstockphoto.com/3d-speak-spanish-crossword-6808630.html&amp;docid=yK_3Jw6AHrousM&amp;itg=1&amp;imgurl=http://comps.canstockphoto.com/can-stock-photo_csp6808630.jpg&amp;w=400&amp;h=318&amp;ei=iPW8T7TmAcX02QXA_p2oDw&amp;zoom=1&amp;iact=hc&amp;vpx=192&amp;vpy=26&amp;dur=1312&amp;hovh=200&amp;hovw=252&amp;tx=91&amp;ty=113&amp;sig=100666048908085186466&amp;page=1&amp;tbnh=118&amp;tbnw=149&amp;start=0&amp;ndsp=13&amp;ved=1t:429,r:12,s:0,i:98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www.google.com/imgres?q=confused+clip+art&amp;um=1&amp;hl=en&amp;safe=active&amp;qscrl=1&amp;nord=1&amp;rlz=1T4RNRN_enUS450US452&amp;biw=719&amp;bih=580&amp;tbm=isch&amp;tbnid=zRI6hg2LBcf-2M:&amp;imgrefurl=http://www.clipartof.com/portfolio/toonaday/illustration/cartoon-confused-boy-with-many-questions-443107.html&amp;docid=vj1XKQk7_1gedM&amp;imgurl=http://images.clipartof.com/small/443107-Royalty-Free-RF-Clip-Art-Illustration-Of-A-Cartoon-Confused-Boy-With-Many-Questions.jpg&amp;w=394&amp;h=450&amp;ei=Ava8T5fZLoLe2AWC1dD_Dg&amp;zoom=1&amp;iact=hc&amp;vpx=45&amp;vpy=17&amp;dur=797&amp;hovh=240&amp;hovw=210&amp;tx=133&amp;ty=157&amp;sig=100666048908085186466&amp;page=1&amp;tbnh=174&amp;tbnw=152&amp;start=0&amp;ndsp=8&amp;ved=1t:429,r:0,s:0,i:74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://www.google.com/imgres?q=sandals&amp;hl=en&amp;safe=active&amp;biw=719&amp;bih=580&amp;gbv=2&amp;tbm=isch&amp;tbnid=D8l9q19kbcBBxM:&amp;imgrefurl=http://shoes.about.com/od/sandals/ig/sandals/Teva-Sandals.htm&amp;docid=frP2UkBDPWD0wM&amp;imgurl=http://0.tqn.com/d/shoes/1/0/M/L/teva_sandals.jpg&amp;w=480&amp;h=360&amp;ei=rPa8T7LLOKOj2QWLkpGjDw&amp;zoom=1&amp;iact=hc&amp;vpx=249&amp;vpy=136&amp;dur=1078&amp;hovh=194&amp;hovw=259&amp;tx=139&amp;ty=119&amp;sig=100666048908085186466&amp;page=1&amp;tbnh=112&amp;tbnw=154&amp;start=0&amp;ndsp=12&amp;ved=1t:429,r:1,s:0,i:76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://www.google.com/imgres?q=cafe+au+lait&amp;um=1&amp;hl=en&amp;safe=active&amp;qscrl=1&amp;nord=1&amp;rlz=1T4RNRN_enUS450US452&amp;biw=719&amp;bih=580&amp;tbm=isch&amp;tbnid=A1Uc6lMTFbZYGM:&amp;imgrefurl=http://makegreatcoffee.blogspot.com/2011/08/how-to-make-cafe-au-lait.html&amp;docid=rKZzKN0xfS9-kM&amp;imgurl=http://2.bp.blogspot.com/-42Mj9yV3BnA/TkDeHaQAeVI/AAAAAAAAACc/WbBMnf7pIcI/s1600/how+to+make+Cafe+au+Lait.jpg&amp;w=500&amp;h=494&amp;ei=Sfe8T5OYH8Xs2QXS6OmiDw&amp;zoom=1&amp;iact=hc&amp;vpx=84&amp;vpy=221&amp;dur=1859&amp;hovh=223&amp;hovw=226&amp;tx=105&amp;ty=149&amp;sig=100666048908085186466&amp;page=1&amp;tbnh=116&amp;tbnw=117&amp;start=0&amp;ndsp=12&amp;ved=1t:429,r:4,s:0,i:81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hyperlink" Target="http://www.google.com/imgres?q=strawberries&amp;um=1&amp;hl=en&amp;safe=active&amp;qscrl=1&amp;nord=1&amp;rlz=1T4RNRN_enUS450US452&amp;biw=719&amp;bih=580&amp;tbm=isch&amp;tbnid=NbCAtjY_UsHQ-M:&amp;imgrefurl=http://www.publicbroadcasting.net/pre/news.newsmain/article/1/0/1921733/ENC.Regional.News/Local.strawberries.are.ready.to.be.picked&amp;docid=JaWuK0KP-KUwpM&amp;imgurl=http://media.publicbroadcasting.net/pre/newsroom/images/3642073.jpg&amp;w=300&amp;h=319&amp;ei=dPe8T5D-F4Wy2QWD0a2WDw&amp;zoom=1&amp;iact=hc&amp;vpx=325&amp;vpy=212&amp;dur=1062&amp;hovh=232&amp;hovw=218&amp;tx=125&amp;ty=130&amp;sig=100666048908085186466&amp;page=1&amp;tbnh=122&amp;tbnw=164&amp;start=0&amp;ndsp=12&amp;ved=1t:429,r:6,s:0,i:85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http://www.google.com/imgres?q=breakfast+clip+art&amp;um=1&amp;hl=en&amp;safe=active&amp;qscrl=1&amp;nord=1&amp;rlz=1T4RNRN_enUS450US452&amp;biw=719&amp;bih=580&amp;tbm=isch&amp;tbnid=lbEsHlBOCXThlM:&amp;imgrefurl=http://www.hasslefreeclipart.com/clipart_food/breakfast.html&amp;docid=2O67oIAxso9Q8M&amp;imgurl=http://www.hasslefreeclipart.com/clipart_food/breakfast/breakfast.gif&amp;w=491&amp;h=243&amp;ei=p_e8T6DaNNK62gXp15yxDw&amp;zoom=1&amp;iact=hc&amp;vpx=60&amp;vpy=150&amp;dur=781&amp;hovh=158&amp;hovw=319&amp;tx=189&amp;ty=86&amp;sig=100666048908085186466&amp;page=1&amp;tbnh=80&amp;tbnw=162&amp;start=0&amp;ndsp=12&amp;ved=1t:429,r:0,s:0,i:7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.istockimg.com/file_thumbview_approve/11970808/2/stock-photo-11970808-person-talking-on-cell-phone.jpg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hyperlink" Target="http://www.google.com/imgres?q=car+clip+art&amp;um=1&amp;hl=en&amp;safe=active&amp;qscrl=1&amp;nord=1&amp;rlz=1T4RNRN_enUS450US452&amp;biw=719&amp;bih=580&amp;tbm=isch&amp;tbnid=RJN6mmFzteLrmM:&amp;imgrefurl=http://www.freepik.com/free-vector/beetle-car-clip-art_377440.htm&amp;docid=D0u_zDok58RsZM&amp;imgurl=http://static.freepik.com/free-photo/beetle-car-clip-art_427903.jpg&amp;w=626&amp;h=282&amp;ei=GP68T66kCKW02AWjhqieDw&amp;zoom=1&amp;iact=hc&amp;vpx=2&amp;vpy=292&amp;dur=78&amp;hovh=151&amp;hovw=335&amp;tx=173&amp;ty=79&amp;sig=100666048908085186466&amp;page=1&amp;tbnh=67&amp;tbnw=149&amp;start=0&amp;ndsp=12&amp;ved=1t:429,r:4,s:0,i:8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hyperlink" Target="http://www.google.com/imgres?q=key+clip+art&amp;um=1&amp;hl=en&amp;safe=active&amp;qscrl=1&amp;nord=1&amp;rlz=1T4RNRN_enUS450US452&amp;biw=719&amp;bih=580&amp;tbm=isch&amp;tbnid=kaSLlWTct-HIDM:&amp;imgrefurl=http://www.clker.com/clipart-purple-key.html&amp;docid=40sECadz-By5LM&amp;imgurl=http://www.clker.com/cliparts/A/q/J/C/O/F/purple-key-md.png&amp;w=299&amp;h=294&amp;ei=OP68T4i0MOTC2QXFwOn8Dg&amp;zoom=1&amp;iact=hc&amp;vpx=425&amp;vpy=125&amp;dur=546&amp;hovh=223&amp;hovw=226&amp;tx=121&amp;ty=127&amp;sig=100666048908085186466&amp;page=1&amp;tbnh=118&amp;tbnw=120&amp;start=0&amp;ndsp=12&amp;ved=1t:429,r:2,s:0,i:76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javascript:edit(2403)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hyperlink" Target="http://www.google.com/imgres?q=a+kiss+clipart&amp;hl=en&amp;safe=active&amp;biw=719&amp;bih=580&amp;gbv=2&amp;tbm=isch&amp;tbnid=fagTd5K-t95KvM:&amp;imgrefurl=http://www.clipartclipart.com/pages/110111-010606-388060.html&amp;docid=jzG6SOaFeKCqXM&amp;imgurl=http://www.clipartclipart.com/_images_300/A_kissing_couple_with_hearts_flying_away_110111-010606-388060.jpg&amp;w=300&amp;h=263&amp;ei=t_68T6yDCo202AXC-7SFDw&amp;zoom=1&amp;iact=hc&amp;vpx=390&amp;vpy=80&amp;dur=1889&amp;hovh=210&amp;hovw=240&amp;tx=184&amp;ty=167&amp;sig=100666048908085186466&amp;page=1&amp;tbnh=121&amp;tbnw=138&amp;start=0&amp;ndsp=15&amp;ved=1t:429,r:13,s:0,i:102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hyperlink" Target="http://www.google.com/imgres?q=open+the+door+clipart&amp;num=10&amp;hl=en&amp;safe=active&amp;biw=792&amp;bih=402&amp;tbm=isch&amp;tbnid=gHZ1h4Z1O9ZJUM:&amp;imgrefurl=http://s614.photobucket.com/albums/tt230/FabulousFinds49/Resume%20Graphics/?action=view&amp;current=ClipArtOpenDoor.jpg&amp;newest=1&amp;docid=HP1acHf7_gTOcM&amp;imgurl=http://i614.photobucket.com/albums/tt230/FabulousFinds49/Resume%2520Graphics/ClipArtOpenDoor.jpg&amp;w=485&amp;h=497&amp;ei=eJb1UJ_XHoyC8QTr14CoDA&amp;zoom=1&amp;iact=hc&amp;vpx=83&amp;vpy=40&amp;dur=3375&amp;hovh=227&amp;hovw=222&amp;tx=131&amp;ty=197&amp;sig=105317982617324943171&amp;page=1&amp;tbnh=139&amp;tbnw=136&amp;start=0&amp;ndsp=10&amp;ved=1t:429,r:6,s:0,i:8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freethumbs.dreamstime.com/323/big/free_3234446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takethetimetowriteitdown.files.wordpress.com/2009/05/falling-down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cdn.dailyclipart.net/wp-content/uploads/medium/Broken_Heart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1"/>
            <a:ext cx="7772400" cy="38100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10000" b="1" dirty="0" err="1" smtClean="0">
                <a:latin typeface="Comic Sans MS" pitchFamily="66" charset="0"/>
              </a:rPr>
              <a:t>Lista</a:t>
            </a:r>
            <a:r>
              <a:rPr lang="en-US" sz="10000" b="1" dirty="0" smtClean="0">
                <a:latin typeface="Comic Sans MS" pitchFamily="66" charset="0"/>
              </a:rPr>
              <a:t> 5</a:t>
            </a:r>
            <a:endParaRPr lang="en-US" sz="10000" b="1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l_fi" descr="http://www.picturesof.net/_images_300/Sick_Child_Royalty_Free_Clipart_Picture_090513-150628-97305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533400"/>
            <a:ext cx="5867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l_fi" descr="http://www.picturesof.net/_images_300/Sick_Child_Royalty_Free_Clipart_Picture_090513-150628-97305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0037" y="2916972"/>
            <a:ext cx="923925" cy="102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stjosephschoolbcs.org/pictures/back_to_school_clip_art_19899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81000"/>
            <a:ext cx="6324599" cy="391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www.best-of-web.com/PICTURES/free_images/girl_or_woman_putting_mascara_on_her_eyelashes_0001-0409-1515-0753_SMU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28600"/>
            <a:ext cx="6553199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http://mgerace.files.wordpress.com/2010/11/closebathroomdoor_l.gif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81001"/>
            <a:ext cx="6705599" cy="550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image.shutterstock.com/display_pic_with_logo/130927/130927,1196589041,1/stock-photo-juice-to-pour-from-pitcher-7458604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57200"/>
            <a:ext cx="6096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free-retro-graphics.com/wp-content/uploads/2010/07/retro-cookbook-clipart2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28600"/>
            <a:ext cx="5029200" cy="424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l_fi" descr="http://www.signsshipped.com/wp-content/uploads/2011/04/3-4-2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04801"/>
            <a:ext cx="5181599" cy="40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lighting.greentorch.com/merchant2/graphics/00000001/CA-A-B-R-F-A-260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28601"/>
            <a:ext cx="4952999" cy="4168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4.bp.blogspot.com/-JN60bgtH36c/Tr6q789GTEI/AAAAAAAAAkI/Qwh_NJ_dQNg/s1600/skotan_Thumbs_up_smiley.pn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533400"/>
            <a:ext cx="5181600" cy="401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www.illustrationsof.com/royalty-free-waitress-clipart-illustration-87264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81000"/>
            <a:ext cx="5029200" cy="407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www.arthursclipart.org/children/girlsbw/smell.gif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533401"/>
            <a:ext cx="6019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cdn.graphicsfactory.com/clip-art/image_files/image/4/696934-injury202.gif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57200"/>
            <a:ext cx="4724400" cy="5620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1.bp.blogspot.com/_Srbr7Wvfnes/S8xtZT4hWzI/AAAAAAAAOVc/T6MJq7xiYz4/s320/mustache-monopoly-guy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81000"/>
            <a:ext cx="5943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images.clipartof.com/small/230093-Royalty-Free-RF-Clipart-Illustration-Of-A-Woman-Helping-A-Customer-Try-On-Shoes-In-A-Store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28600"/>
            <a:ext cx="4572000" cy="422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www.clker.com/cliparts/6/c/2/9/11971498141650736318nicubunu_Toy_sailor.svg.hi.pn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57200"/>
            <a:ext cx="5867400" cy="404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www.easyvectors.com/assets/images/vectors/afbig/8dd425aacccfb771e6f3911be23fea71-sailing-boat-clip-art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28600"/>
            <a:ext cx="5486399" cy="422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www.cliparttop100.com/clipart/cache/Animals/Horses/horse-clip-art-005_595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533400"/>
            <a:ext cx="4343400" cy="392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images.all-free-download.com/images/graphiclarge/message_in_a_bottle_clip_art_23229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609600"/>
            <a:ext cx="4953000" cy="385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www.graphicsfactory.com/clip-art/image_files/tn_image/0/616380-tn_Clthg060C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533400"/>
            <a:ext cx="4572000" cy="409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dir.coolclips.com/Household/Clothing_Apparel_Textiles/Shirts/dress_shirt_CoolClips_vc005151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533400"/>
            <a:ext cx="4953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cdn2.fotosearch.com/bthumb/ARP/ARP115/T_Shirt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533400"/>
            <a:ext cx="4953000" cy="418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www.clker.com/cliparts/A/F/W/0/r/Z/washing-hands-hi.pn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81000"/>
            <a:ext cx="4953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www.clker.com/cliparts/J/I/q/z/W/a/black-and-white-shoes-tennis-hi.pn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533400"/>
            <a:ext cx="5410200" cy="3764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www.mothersdaycentral.com/images/clipart/pretty-flowers.gif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457200"/>
            <a:ext cx="5257800" cy="564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www.clipartreview.com/_images_300/Fruit_behind_an_outline_blender_110611-220428-895009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533400"/>
            <a:ext cx="5943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g_hi" descr="http://t2.gstatic.com/images?q=tbn:ANd9GcTmE11tT4gNlP1nID2IX47zT7HeWaYcKC2kB0MfGMjZ5r_GEribug:www.smoothieking.com/images/menu-main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533400"/>
            <a:ext cx="6172199" cy="449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www.foodclipart.com/food_clipart_images/orange_0071-0901-2402-3049_SMU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81000"/>
            <a:ext cx="4876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www.freeclipartpictures.com/clipart/clip-art/pictures/orangejuice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609600"/>
            <a:ext cx="449579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www.dreamstime.com/healty-food-fruit-clip-art-thumb2887284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457200"/>
            <a:ext cx="5486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www.funfonix.com/clipart/glass.gif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533400"/>
            <a:ext cx="4572000" cy="4758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www.easyvectors.com/assets/images/vectors/afbig/loaf-of-bread-clip-art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609600"/>
            <a:ext cx="5181599" cy="387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www.clker.com/cliparts/3/5/b/9/11949863461018808998cone_alt3.svg.hi.pn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81000"/>
            <a:ext cx="4191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1.bp.blogspot.com/_0oSDUvw-dok/TMd8SXHSUFI/AAAAAAAAAAg/5r4DKwMnPXU/s1600/little_girl_child_riding_a_pretty_horse_0515-0911-0912-3129_SMU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609600"/>
            <a:ext cx="4724400" cy="449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www.foodclipart.com/food_clipart_images/valentine_chocolates_including_a_heart_shaped_chocolate_bar_0515-0901-1415-4201_SMU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81000"/>
            <a:ext cx="5486400" cy="3838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t2.gstatic.com/images?q=tbn:ANd9GcQ_yKUIyMY6pr0gS_4RvKZTgjuQIDyRaZDE-TRlIiBq4MBX9JPWotBtTqk:www.clker.com/cliparts/2/4/4/d/11949863501093763518cone_soft_vanilla.svg.hi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57200"/>
            <a:ext cx="342899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1.bp.blogspot.com/-3FwZ5YoIKTk/TeYu3DygvkI/AAAAAAAACCI/DkWHMNGqAE8/s1600/hotweather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533400"/>
            <a:ext cx="4800600" cy="4758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t1.gstatic.com/images?q=tbn:ANd9GcQKc4DhsrUjOiRiSJb59GNnpnt7yXEPOuxiiNMkUrGe3eWtpdhawIc-wigr:www.easyvectors.com/assets/images/vectors/afbig/calendar-clip-art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533400"/>
            <a:ext cx="4571999" cy="4072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ts3.mm.bing.net/images/thumbnail.aspx?q=1551160062110&amp;id=b02501a018eb8f2ef160a98dd9fec7dc&amp;url=http%3a%2f%2fwww.diydujour.com%2fwp-content%2fuploads%2f2011%2f05%2fMr.-Clean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533401"/>
            <a:ext cx="4876800" cy="440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ts1.mm.bing.net/images/thumbnail.aspx?q=1550214762512&amp;id=3d2044514d0212fdf5f42b906190f252&amp;url=http%3a%2f%2fwww.hahnfamilies.com%2fFun%2520Stuff%2fComics%2fPeanuts%2fImages%2fpigpen.gif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57200"/>
            <a:ext cx="4343400" cy="416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ts2.mm.bing.net/images/thumbnail.aspx?q=1549248762805&amp;id=d3a19f5f68dc192763719fe1a2450d89&amp;url=http%3a%2f%2fetc.usf.edu%2fclipart%2f19100%2f19127%2fsoap_19127_lg.gif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04800"/>
            <a:ext cx="5334000" cy="491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ts3.mm.bing.net/images/thumbnail.aspx?q=1622005722914&amp;id=00daf07f86fbfc9145f8486dd149a95d&amp;url=http%3a%2f%2fwww.salesandmarketingsummit.com%2fimages%2fnow_watch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609600"/>
            <a:ext cx="4267200" cy="4682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ts4.mm.bing.net/images/thumbnail.aspx?q=1610571854887&amp;id=e7030374a8a924f8c17b24a6aad56b92&amp;url=http%3a%2f%2fjl10ll.files.wordpress.com%2f2011%2f09%2fbathingsuit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609601"/>
            <a:ext cx="5181600" cy="453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ts2.mm.bing.net/images/thumbnail.aspx?q=1634887473025&amp;id=f98fb124ff307f97ffb267fbf524f703&amp;url=http%3a%2f%2fwww.clker.com%2fcliparts%2fo%2f1%2fb%2fH%2fa%2fJ%2fshop-front-without-title-hi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81000"/>
            <a:ext cx="4419600" cy="491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familyandfriends.phillipmartin.info/valentine_hug.gif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81000"/>
            <a:ext cx="5042707" cy="57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ts1.mm.bing.net/images/thumbnail.aspx?q=1622389295924&amp;id=491867ccc559e3cae538e8e82bc66646&amp;url=http%3a%2f%2fwww.clipartoday.com%2f_thumbs%2f011%2fhousehold%2fcloths_clothing%2fShorts%2fshorts3_004460_tns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533400"/>
            <a:ext cx="4800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g_hi" descr="http://t2.gstatic.com/images?q=tbn:ANd9GcTMDuBRqYHOuftRVnr_086FDHDMystekZhVr-NjMJtKn-037CI3:bestclipartblog.com/clipart-pics/camera-clip-art-6.gif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57200"/>
            <a:ext cx="4953000" cy="430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g_hi" descr="http://t1.gstatic.com/images?q=tbn:ANd9GcRmVh48QGWeHU7j5azld-dfMAHLMP36aXa6zDOdrEwlboe9IOS-cA:comps.canstockphoto.com/can-stock-photo_csp6808630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533400"/>
            <a:ext cx="5029200" cy="428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g_hi" descr="http://t2.gstatic.com/images?q=tbn:ANd9GcTKi0UzbZ68Ke1mXzqS5-Y-iz9_ABcTUq0VM1hunouJH9nOUPGoxA:images.clipartof.com/small/443107-Royalty-Free-RF-Clip-Art-Illustration-Of-A-Cartoon-Confused-Boy-With-Many-Questions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533401"/>
            <a:ext cx="5486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l_fi" descr="http://www.clker.com/cliparts/7/8/a/a/1195422973261447005johnny_automatic_key.svg.hi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57200"/>
            <a:ext cx="3962399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g_hi" descr="http://t1.gstatic.com/images?q=tbn:ANd9GcTXiLNE20CqNMGbrbGaAwRvtxUHPIUb2-nQES3XtVSDFZeUvzol:0.tqn.com/d/shoes/1/0/M/L/teva_sandals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0"/>
            <a:ext cx="5791200" cy="478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l_fi" descr="http://1.bp.blogspot.com/_JmpkIMgnzIE/R02lKsO_7FI/AAAAAAAAGmI/LkH1IlyKZ9Y/s400/chubby-cheek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457201"/>
            <a:ext cx="5257800" cy="518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g_hi" descr="http://t0.gstatic.com/images?q=tbn:ANd9GcQKE9GmhoKz9I0KQbK-TEeP5bkPKKWemQB_pQXqreUIIfJpAEEflQ:2.bp.blogspot.com/-42Mj9yV3BnA/TkDeHaQAeVI/AAAAAAAAACc/WbBMnf7pIcI/s1600/how%2Bto%2Bmake%2BCafe%2Bau%2BLait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609600"/>
            <a:ext cx="4953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g_hi" descr="http://t0.gstatic.com/images?q=tbn:ANd9GcSms9-tmt0bqHPPClL3iEEvEOGQ1teZjGHiuDyUMHBQHuqaXe_l:media.publicbroadcasting.net/pre/newsroom/images/3642073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57200"/>
            <a:ext cx="5029200" cy="451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g_hi" descr="http://t0.gstatic.com/images?q=tbn:ANd9GcQN8YdsXvyg-ryHTqcedbSfsXxzv7lp7YYtaMAMje9bWA1A9NC4fg:www.hasslefreeclipart.com/clipart_food/breakfast/breakfast.gif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609600"/>
            <a:ext cx="5257800" cy="400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i.istockimg.com/file_thumbview_approve/11970808/2/stock-photo-11970808-person-talking-on-cell-phone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57200"/>
            <a:ext cx="5638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rg_hi" descr="http://t2.gstatic.com/images?q=tbn:ANd9GcScFko0sBD4x-4OeAhKuc57auEwv6wKzhTs7VSuCqXUKEVxuE7-Hg:static.freepik.com/free-photo/beetle-car-clip-art_427903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" y="2514600"/>
            <a:ext cx="31908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g_hi" descr="http://t3.gstatic.com/images?q=tbn:ANd9GcTr3WbM4pS0Hpw9KNMiX4qCO-XopWcQEwZFml6XhyHR6ZMkmUIm:www.clker.com/cliparts/A/q/J/C/O/F/purple-key-md.pn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27432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ross 5"/>
          <p:cNvSpPr/>
          <p:nvPr/>
        </p:nvSpPr>
        <p:spPr>
          <a:xfrm>
            <a:off x="4419600" y="2971800"/>
            <a:ext cx="685800" cy="7620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an Driving Car Clip Art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609600"/>
            <a:ext cx="6781800" cy="4300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g_hi" descr="http://t3.gstatic.com/images?q=tbn:ANd9GcRE221ssuvullG0eDXUuXUiAN8Dbxao2u42KfDx_ZbGGxNBm8rR:www.clipartclipart.com/_images_300/A_kissing_couple_with_hearts_flying_away_110111-010606-388060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609600"/>
            <a:ext cx="4876800" cy="4253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g_hi" descr="http://t1.gstatic.com/images?q=tbn:ANd9GcQFoIPtgA4UtcPPCGwgdgpOaSJxSgDTjvqEX3-7VjwxPs2NkzZl:i614.photobucket.com/albums/tt230/FabulousFinds49/Resume%2520Graphics/ClipArtOpenDoor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533400"/>
            <a:ext cx="4038600" cy="441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3200400" y="3810000"/>
            <a:ext cx="771525" cy="1333500"/>
          </a:xfrm>
          <a:prstGeom prst="curvedRightArrow">
            <a:avLst>
              <a:gd name="adj1" fmla="val 43214"/>
              <a:gd name="adj2" fmla="val 86429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freethumbs.dreamstime.com/323/big/free_3234446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533400"/>
            <a:ext cx="6172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takethetimetowriteitdown.files.wordpress.com/2009/05/falling-down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81000"/>
            <a:ext cx="6629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cdn.dailyclipart.net/wp-content/uploads/medium/Broken_Heart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81000"/>
            <a:ext cx="4572000" cy="398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</Words>
  <Application>Microsoft Office PowerPoint</Application>
  <PresentationFormat>On-screen Show (4:3)</PresentationFormat>
  <Paragraphs>2</Paragraphs>
  <Slides>63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Office Theme</vt:lpstr>
      <vt:lpstr>Lista 5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 </vt:lpstr>
      <vt:lpstr>Slide 61</vt:lpstr>
      <vt:lpstr>Slide 62</vt:lpstr>
      <vt:lpstr>Slide 63</vt:lpstr>
    </vt:vector>
  </TitlesOfParts>
  <Company>STPSB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cmrandolph</dc:creator>
  <cp:lastModifiedBy>cmrandolph</cp:lastModifiedBy>
  <cp:revision>4</cp:revision>
  <dcterms:created xsi:type="dcterms:W3CDTF">2013-01-15T17:30:50Z</dcterms:created>
  <dcterms:modified xsi:type="dcterms:W3CDTF">2013-01-15T18:08:04Z</dcterms:modified>
</cp:coreProperties>
</file>