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57" r:id="rId5"/>
    <p:sldId id="260" r:id="rId6"/>
    <p:sldId id="263" r:id="rId7"/>
    <p:sldId id="258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6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705D3-7658-524A-882E-E5BA4413CF1A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D322-C94C-3547-B133-AC3E878CF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EE10-6888-6441-9120-6F98281860C2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B46CB-F763-9E4C-8A72-4F5CDF715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7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46CB-F763-9E4C-8A72-4F5CDF7155C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46CB-F763-9E4C-8A72-4F5CDF7155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EDA3E-AE4E-A24C-93FC-8BD985564CF7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744E3-C3B5-1142-BE40-A7E63CD1F6A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igo.com/educ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oicethread.com/?#u82178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ity.com/" TargetMode="External"/><Relationship Id="rId2" Type="http://schemas.openxmlformats.org/officeDocument/2006/relationships/hyperlink" Target="http://www.capzles.com/#/ca45e7d0-f205-4158-b034-413fa1a81e1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pzl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4.com/" TargetMode="External"/><Relationship Id="rId2" Type="http://schemas.openxmlformats.org/officeDocument/2006/relationships/hyperlink" Target="http://www.polleverywhere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ocaroo.com/?media=vzrfr8Fj3qsVMQ2eQ" TargetMode="External"/><Relationship Id="rId2" Type="http://schemas.openxmlformats.org/officeDocument/2006/relationships/hyperlink" Target="http://www.vocaroo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to.com/play/aI0fW0m8a3yDSi6UKu8m8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728" y="3356244"/>
            <a:ext cx="7507377" cy="15058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TechnoSynergy in the Foreign Language Classroom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4331" y="6496755"/>
            <a:ext cx="2509669" cy="361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Martha E. Rodriguez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28" y="589610"/>
            <a:ext cx="7484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TecnoSinergía en el salón de clases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Pictographs</a:t>
            </a:r>
            <a:endParaRPr lang="en-US" sz="5400" b="1" dirty="0">
              <a:latin typeface="+mn-lt"/>
            </a:endParaRPr>
          </a:p>
        </p:txBody>
      </p:sp>
      <p:pic>
        <p:nvPicPr>
          <p:cNvPr id="6" name="Content Placeholder 5" descr="Microsoft Excel non-commercial use - Pictograph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4" y="1935163"/>
            <a:ext cx="657541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+mn-lt"/>
              </a:rPr>
              <a:t>WAV document</a:t>
            </a:r>
            <a:br>
              <a:rPr lang="en-US" sz="54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(written/audio/visual)</a:t>
            </a:r>
            <a:endParaRPr lang="en-US" sz="3100" dirty="0">
              <a:latin typeface="+mn-lt"/>
            </a:endParaRPr>
          </a:p>
        </p:txBody>
      </p:sp>
      <p:pic>
        <p:nvPicPr>
          <p:cNvPr id="6" name="Content Placeholder 5" descr="Microsoft Excel non-commercial use - practica  [Protected View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4" y="1935163"/>
            <a:ext cx="657541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Instructions</a:t>
            </a:r>
            <a:endParaRPr lang="en-US" sz="5400" b="1" dirty="0">
              <a:latin typeface="+mn-lt"/>
            </a:endParaRPr>
          </a:p>
        </p:txBody>
      </p:sp>
      <p:graphicFrame>
        <p:nvGraphicFramePr>
          <p:cNvPr id="4" name="Content Placeholder 3">
            <a:hlinkClick r:id="" action="ppaction://ole?verb=1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016250" y="1935163"/>
          <a:ext cx="3109913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3" imgW="6858000" imgH="9677400" progId="Word.Document.12">
                  <p:embed/>
                </p:oleObj>
              </mc:Choice>
              <mc:Fallback>
                <p:oleObj name="Document" r:id="rId3" imgW="6858000" imgH="9677400" progId="Word.Document.12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1935163"/>
                        <a:ext cx="3109913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16561"/>
            <a:ext cx="7612063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Diigo</a:t>
            </a:r>
            <a:endParaRPr lang="en-US" sz="9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996" y="3752861"/>
            <a:ext cx="74889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www.diigo.com/education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cs typeface="Times New Roman" pitchFamily="18" charset="0"/>
              </a:rPr>
              <a:t>VoiceThread</a:t>
            </a:r>
            <a:endParaRPr lang="en-US" sz="5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Interactive and engaging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Upload a document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 or written assessment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http://voicethread.com/?#u821789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Timeline Makers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371294" cy="3191619"/>
          </a:xfrm>
        </p:spPr>
        <p:txBody>
          <a:bodyPr/>
          <a:lstStyle/>
          <a:p>
            <a:r>
              <a:rPr lang="en-US" dirty="0" smtClean="0"/>
              <a:t>Sports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>
                <a:hlinkClick r:id="rId2"/>
              </a:rPr>
              <a:t>Artists</a:t>
            </a:r>
            <a:endParaRPr lang="en-US" dirty="0" smtClean="0"/>
          </a:p>
          <a:p>
            <a:r>
              <a:rPr lang="en-US" dirty="0" smtClean="0"/>
              <a:t>Cities</a:t>
            </a:r>
          </a:p>
          <a:p>
            <a:r>
              <a:rPr lang="en-US" dirty="0" smtClean="0"/>
              <a:t>Famous People</a:t>
            </a:r>
          </a:p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9278" y="2368229"/>
            <a:ext cx="31079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  <a:r>
              <a:rPr lang="en-US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Dipity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www.dipity.com</a:t>
            </a: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 can add text/pictures/audio, etc.</a:t>
            </a:r>
          </a:p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Capzles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8C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www.capzles.com</a:t>
            </a:r>
            <a:endParaRPr lang="en-US" b="1" dirty="0" smtClean="0">
              <a:solidFill>
                <a:srgbClr val="F8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8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 friendly, many options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rgbClr val="F8C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Polling 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7"/>
            <a:ext cx="7612064" cy="1894376"/>
          </a:xfrm>
        </p:spPr>
        <p:txBody>
          <a:bodyPr>
            <a:normAutofit/>
          </a:bodyPr>
          <a:lstStyle/>
          <a:p>
            <a:r>
              <a:rPr lang="en-US" dirty="0" smtClean="0"/>
              <a:t>Check if students understood the material.</a:t>
            </a:r>
          </a:p>
          <a:p>
            <a:r>
              <a:rPr lang="en-US" dirty="0" smtClean="0"/>
              <a:t>Review for a quiz.</a:t>
            </a:r>
          </a:p>
          <a:p>
            <a:r>
              <a:rPr lang="en-US" dirty="0" smtClean="0"/>
              <a:t>Evaluate a presentation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3667" y="4826000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9D9D9"/>
                </a:solidFill>
              </a:rPr>
              <a:t>Website:    </a:t>
            </a:r>
            <a:r>
              <a:rPr lang="en-US" sz="2000" dirty="0" smtClean="0">
                <a:solidFill>
                  <a:srgbClr val="D9D9D9"/>
                </a:solidFill>
                <a:hlinkClick r:id="rId2"/>
              </a:rPr>
              <a:t>www.polleverywhere.com</a:t>
            </a:r>
            <a:endParaRPr lang="en-US" sz="2000" dirty="0" smtClean="0">
              <a:solidFill>
                <a:srgbClr val="D9D9D9"/>
              </a:solidFill>
            </a:endParaRPr>
          </a:p>
          <a:p>
            <a:endParaRPr lang="en-US" sz="2000" dirty="0">
              <a:solidFill>
                <a:srgbClr val="D9D9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0" y="5554723"/>
            <a:ext cx="6508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Participants: Go </a:t>
            </a:r>
            <a:r>
              <a:rPr lang="en-US" sz="2400" dirty="0" smtClean="0"/>
              <a:t>to:   </a:t>
            </a:r>
            <a:r>
              <a:rPr lang="en-US" sz="2400" dirty="0" smtClean="0">
                <a:solidFill>
                  <a:srgbClr val="D9D9D9"/>
                </a:solidFill>
                <a:hlinkClick r:id="rId3"/>
              </a:rPr>
              <a:t>www.poll4.com</a:t>
            </a:r>
            <a:r>
              <a:rPr lang="en-US" sz="2400" dirty="0" smtClean="0">
                <a:solidFill>
                  <a:srgbClr val="D9D9D9"/>
                </a:solidFill>
              </a:rPr>
              <a:t> </a:t>
            </a:r>
            <a:r>
              <a:rPr lang="en-US" sz="2400" dirty="0" smtClean="0"/>
              <a:t>to respond</a:t>
            </a:r>
            <a:endParaRPr lang="en-US" sz="2400" dirty="0" smtClean="0"/>
          </a:p>
          <a:p>
            <a:endParaRPr lang="en-US" sz="24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84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On-Line Voice Recorder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19"/>
            <a:ext cx="8229600" cy="364422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Embed your instructions using an on-line voice recorder.   VOCAROO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  <a:hlinkClick r:id="rId2"/>
              </a:rPr>
              <a:t>http://www.vocaroo.com/</a:t>
            </a:r>
            <a:endParaRPr lang="en-US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Example:   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http://vocaroo.com/?media=vzrfr8Fj3qsVMQ2eQ</a:t>
            </a:r>
            <a:endParaRPr lang="en-US" dirty="0" smtClean="0">
              <a:solidFill>
                <a:srgbClr val="FFFFFF"/>
              </a:solidFill>
            </a:endParaRPr>
          </a:p>
          <a:p>
            <a:pPr algn="ctr">
              <a:buNone/>
            </a:pPr>
            <a:endParaRPr lang="en-US" sz="3200" dirty="0" smtClean="0">
              <a:solidFill>
                <a:srgbClr val="FFFFFF"/>
              </a:solidFill>
            </a:endParaRPr>
          </a:p>
          <a:p>
            <a:pPr algn="ctr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Picture slide show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650787" cy="418203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 Gallery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162635" y="18877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5012" y="3015933"/>
            <a:ext cx="3099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Website: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www.Animoto.com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5775" y="4430102"/>
            <a:ext cx="344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Example 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073787"/>
            <a:ext cx="7612063" cy="14176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+mn-lt"/>
              </a:rPr>
              <a:t>Excel</a:t>
            </a:r>
            <a:endParaRPr lang="en-US" sz="9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812" y="2902697"/>
            <a:ext cx="7354425" cy="3432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versatile tool for the classroom.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Timelines</a:t>
            </a:r>
            <a:endParaRPr lang="en-US" sz="5400" b="1" dirty="0">
              <a:latin typeface="+mn-lt"/>
            </a:endParaRPr>
          </a:p>
        </p:txBody>
      </p:sp>
      <p:pic>
        <p:nvPicPr>
          <p:cNvPr id="4" name="Content Placeholder 3" descr="Microsoft Excel non-commercial use - timeli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4" y="1935163"/>
            <a:ext cx="657541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144</Words>
  <Application>Microsoft Office PowerPoint</Application>
  <PresentationFormat>On-screen Show (4:3)</PresentationFormat>
  <Paragraphs>58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Document</vt:lpstr>
      <vt:lpstr>TechnoSynergy in the Foreign Language Classroom</vt:lpstr>
      <vt:lpstr>Diigo</vt:lpstr>
      <vt:lpstr>VoiceThread</vt:lpstr>
      <vt:lpstr>Timeline Makers</vt:lpstr>
      <vt:lpstr>Polling </vt:lpstr>
      <vt:lpstr>On-Line Voice Recorder</vt:lpstr>
      <vt:lpstr>Picture slide show</vt:lpstr>
      <vt:lpstr>Excel</vt:lpstr>
      <vt:lpstr>Timelines</vt:lpstr>
      <vt:lpstr>Pictographs</vt:lpstr>
      <vt:lpstr>WAV document (written/audio/visual)</vt:lpstr>
      <vt:lpstr>Instructions</vt:lpstr>
    </vt:vector>
  </TitlesOfParts>
  <Company>ahisd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Tools in the Foreign Language Classroom</dc:title>
  <dc:creator>Rodriguez Martha</dc:creator>
  <cp:lastModifiedBy>Martha</cp:lastModifiedBy>
  <cp:revision>12</cp:revision>
  <cp:lastPrinted>2010-03-10T17:14:10Z</cp:lastPrinted>
  <dcterms:created xsi:type="dcterms:W3CDTF">2010-11-12T16:53:33Z</dcterms:created>
  <dcterms:modified xsi:type="dcterms:W3CDTF">2011-06-21T22:39:16Z</dcterms:modified>
</cp:coreProperties>
</file>