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80FD98F-10AD-4E8A-9AFF-77FABADA8ABA}" type="datetimeFigureOut">
              <a:rPr lang="en-US" smtClean="0"/>
              <a:t>3/21/2014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68AA85-E9D1-4B39-B495-792B4D4F32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rstuff.com/" TargetMode="External"/><Relationship Id="rId2" Type="http://schemas.openxmlformats.org/officeDocument/2006/relationships/hyperlink" Target="http://www.recordmp3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066800"/>
            <a:ext cx="6858000" cy="2743199"/>
          </a:xfrm>
        </p:spPr>
        <p:txBody>
          <a:bodyPr>
            <a:normAutofit/>
          </a:bodyPr>
          <a:lstStyle/>
          <a:p>
            <a:pPr algn="ctr"/>
            <a:r>
              <a:rPr lang="en-US" sz="5300" b="1" dirty="0">
                <a:latin typeface="Comic Sans MS" panose="030F0702030302020204" pitchFamily="66" charset="0"/>
              </a:rPr>
              <a:t>QR </a:t>
            </a:r>
            <a:r>
              <a:rPr lang="en-US" sz="5300" b="1" dirty="0" smtClean="0">
                <a:latin typeface="Comic Sans MS" panose="030F0702030302020204" pitchFamily="66" charset="0"/>
              </a:rPr>
              <a:t>Code </a:t>
            </a:r>
            <a:br>
              <a:rPr lang="en-US" sz="5300" b="1" dirty="0" smtClean="0">
                <a:latin typeface="Comic Sans MS" panose="030F0702030302020204" pitchFamily="66" charset="0"/>
              </a:rPr>
            </a:br>
            <a:r>
              <a:rPr lang="en-US" sz="5300" b="1" dirty="0" smtClean="0">
                <a:latin typeface="Comic Sans MS" panose="030F0702030302020204" pitchFamily="66" charset="0"/>
              </a:rPr>
              <a:t>Scavenger </a:t>
            </a:r>
            <a:r>
              <a:rPr lang="en-US" sz="5300" b="1" dirty="0">
                <a:latin typeface="Comic Sans MS" panose="030F0702030302020204" pitchFamily="66" charset="0"/>
              </a:rPr>
              <a:t>Hunt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480048" cy="1752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Animal Fact </a:t>
            </a:r>
            <a:b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Scavenger Hunt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53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Comic Sans MS" panose="030F0702030302020204" pitchFamily="66" charset="0"/>
              </a:rPr>
              <a:t>What are QR codes?</a:t>
            </a:r>
            <a:endParaRPr lang="en-US" sz="4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r>
              <a:rPr lang="en-US" sz="3200" b="1" dirty="0">
                <a:solidFill>
                  <a:schemeClr val="accent3"/>
                </a:solidFill>
                <a:latin typeface="Comic Sans MS" panose="030F0702030302020204" pitchFamily="66" charset="0"/>
              </a:rPr>
              <a:t>Quick Response Code</a:t>
            </a:r>
            <a:r>
              <a:rPr lang="en-US" sz="3200" dirty="0">
                <a:solidFill>
                  <a:schemeClr val="accent3"/>
                </a:solidFill>
                <a:latin typeface="Comic Sans MS" panose="030F0702030302020204" pitchFamily="66" charset="0"/>
              </a:rPr>
              <a:t> is a two-dimensional barcode for web addresses or URLs</a:t>
            </a:r>
            <a:r>
              <a:rPr lang="en-US" sz="32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n-US" sz="800" dirty="0" smtClean="0">
              <a:solidFill>
                <a:schemeClr val="accent3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  <a:latin typeface="Comic Sans MS" panose="030F0702030302020204" pitchFamily="66" charset="0"/>
              </a:rPr>
              <a:t>This activity requires </a:t>
            </a:r>
            <a:r>
              <a:rPr lang="en-US" sz="3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device </a:t>
            </a:r>
            <a:r>
              <a:rPr lang="en-US" sz="3200" dirty="0">
                <a:solidFill>
                  <a:srgbClr val="C00000"/>
                </a:solidFill>
                <a:latin typeface="Comic Sans MS" panose="030F0702030302020204" pitchFamily="66" charset="0"/>
              </a:rPr>
              <a:t>with a QR Code reader </a:t>
            </a:r>
            <a:r>
              <a:rPr lang="en-US" sz="3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installed on an iPad, iPhone, or similar device. </a:t>
            </a:r>
            <a:r>
              <a:rPr lang="en-US" sz="3200" dirty="0">
                <a:solidFill>
                  <a:srgbClr val="C00000"/>
                </a:solidFill>
                <a:latin typeface="Comic Sans MS" panose="030F0702030302020204" pitchFamily="66" charset="0"/>
              </a:rPr>
              <a:t>Several free readers are available. </a:t>
            </a:r>
          </a:p>
          <a:p>
            <a:endParaRPr lang="en-US" sz="3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44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779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Comic Sans MS" panose="030F0702030302020204" pitchFamily="66" charset="0"/>
              </a:rPr>
              <a:t>Animal Fact </a:t>
            </a:r>
            <a:br>
              <a:rPr lang="en-US" sz="4400" b="1" dirty="0" smtClean="0">
                <a:latin typeface="Comic Sans MS" panose="030F0702030302020204" pitchFamily="66" charset="0"/>
              </a:rPr>
            </a:br>
            <a:r>
              <a:rPr lang="en-US" sz="4400" b="1" dirty="0" smtClean="0">
                <a:latin typeface="Comic Sans MS" panose="030F0702030302020204" pitchFamily="66" charset="0"/>
              </a:rPr>
              <a:t>Scavenger Hunt</a:t>
            </a:r>
            <a:endParaRPr lang="en-US" sz="4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Each location 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in this hunt will 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display 2 QR codes. </a:t>
            </a:r>
            <a:endParaRPr lang="en-US" sz="3600" dirty="0" smtClean="0">
              <a:solidFill>
                <a:schemeClr val="accent3"/>
              </a:solidFill>
              <a:latin typeface="Comic Sans MS" panose="030F0702030302020204" pitchFamily="66" charset="0"/>
            </a:endParaRPr>
          </a:p>
          <a:p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The 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code on top will go to a website which will provide an answer to the site question. </a:t>
            </a:r>
            <a:endParaRPr lang="en-US" sz="3600" dirty="0" smtClean="0">
              <a:solidFill>
                <a:schemeClr val="accent3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The 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the QR code on the bottom will be a clue to locate the next question location.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00200"/>
            <a:ext cx="51435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30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Comic Sans MS" panose="030F0702030302020204" pitchFamily="66" charset="0"/>
              </a:rPr>
              <a:t>Scavenger </a:t>
            </a:r>
            <a:r>
              <a:rPr lang="en-US" sz="4400" b="1" dirty="0" smtClean="0">
                <a:latin typeface="Comic Sans MS" panose="030F0702030302020204" pitchFamily="66" charset="0"/>
              </a:rPr>
              <a:t>Hunt</a:t>
            </a:r>
            <a:r>
              <a:rPr lang="en-US" sz="3200" b="1" dirty="0" smtClean="0">
                <a:latin typeface="Comic Sans MS" panose="030F0702030302020204" pitchFamily="66" charset="0"/>
              </a:rPr>
              <a:t/>
            </a:r>
            <a:br>
              <a:rPr lang="en-US" sz="3200" b="1" dirty="0" smtClean="0">
                <a:latin typeface="Comic Sans MS" panose="030F0702030302020204" pitchFamily="66" charset="0"/>
              </a:rPr>
            </a:br>
            <a:r>
              <a:rPr lang="en-US" sz="3200" b="1" dirty="0" smtClean="0">
                <a:latin typeface="Comic Sans MS" panose="030F0702030302020204" pitchFamily="66" charset="0"/>
              </a:rPr>
              <a:t/>
            </a:r>
            <a:br>
              <a:rPr lang="en-US" sz="3200" b="1" dirty="0" smtClean="0">
                <a:latin typeface="Comic Sans MS" panose="030F0702030302020204" pitchFamily="66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Clue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Comic Sans MS" panose="030F0702030302020204" pitchFamily="66" charset="0"/>
              </a:rPr>
              <a:t>Creating a QR Code</a:t>
            </a:r>
            <a:br>
              <a:rPr lang="en-US" sz="4400" dirty="0" smtClean="0">
                <a:latin typeface="Comic Sans MS" panose="030F0702030302020204" pitchFamily="66" charset="0"/>
              </a:rPr>
            </a:br>
            <a:r>
              <a:rPr lang="en-US" sz="4400" dirty="0" smtClean="0">
                <a:latin typeface="Comic Sans MS" panose="030F0702030302020204" pitchFamily="66" charset="0"/>
              </a:rPr>
              <a:t>Scavenger Hunt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Location clues can be created 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using the free online recorder at 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  <a:hlinkClick r:id="rId2"/>
              </a:rPr>
              <a:t>www.recordmp3.org/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 .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QR codes were created at 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/>
            </a:r>
            <a:b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</a:br>
            <a:r>
              <a:rPr lang="en-US" sz="3600" b="1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QR </a:t>
            </a:r>
            <a:r>
              <a:rPr lang="en-US" sz="3600" b="1" dirty="0">
                <a:solidFill>
                  <a:schemeClr val="accent3"/>
                </a:solidFill>
                <a:latin typeface="Comic Sans MS" panose="030F0702030302020204" pitchFamily="66" charset="0"/>
              </a:rPr>
              <a:t>Stuff</a:t>
            </a:r>
            <a:r>
              <a:rPr lang="en-US" sz="3600" dirty="0">
                <a:solidFill>
                  <a:schemeClr val="accent3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(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  <a:hlinkClick r:id="rId3"/>
              </a:rPr>
              <a:t>www.qrstuff.com/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) on a laptop</a:t>
            </a:r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n-US" sz="3600" dirty="0" smtClean="0">
                <a:solidFill>
                  <a:schemeClr val="accent3"/>
                </a:solidFill>
                <a:latin typeface="Comic Sans MS" panose="030F0702030302020204" pitchFamily="66" charset="0"/>
              </a:rPr>
              <a:t>Codes can also be created on iPads.</a:t>
            </a:r>
            <a:endParaRPr lang="en-US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4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6303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Comic Sans MS" panose="030F0702030302020204" pitchFamily="66" charset="0"/>
              </a:rPr>
              <a:t>QR </a:t>
            </a:r>
            <a:r>
              <a:rPr lang="en-US" sz="4000" b="1" dirty="0" smtClean="0">
                <a:latin typeface="Comic Sans MS" panose="030F0702030302020204" pitchFamily="66" charset="0"/>
              </a:rPr>
              <a:t>Codes </a:t>
            </a:r>
            <a:br>
              <a:rPr lang="en-US" sz="4000" b="1" dirty="0" smtClean="0">
                <a:latin typeface="Comic Sans MS" panose="030F0702030302020204" pitchFamily="66" charset="0"/>
              </a:rPr>
            </a:br>
            <a:r>
              <a:rPr lang="en-US" sz="4000" b="1" dirty="0" smtClean="0">
                <a:latin typeface="Comic Sans MS" panose="030F0702030302020204" pitchFamily="66" charset="0"/>
              </a:rPr>
              <a:t>in the Classroom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7467600" cy="4568952"/>
          </a:xfrm>
        </p:spPr>
        <p:txBody>
          <a:bodyPr/>
          <a:lstStyle/>
          <a:p>
            <a:r>
              <a:rPr lang="en-US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Direct students to a webpage</a:t>
            </a:r>
          </a:p>
          <a:p>
            <a:r>
              <a:rPr lang="en-US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Access teacher created materials.</a:t>
            </a:r>
            <a:endParaRPr lang="en-US" sz="36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3124200"/>
            <a:ext cx="33909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5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137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QR Code  Scavenger Hunt  </vt:lpstr>
      <vt:lpstr>What are QR codes?</vt:lpstr>
      <vt:lpstr>Animal Fact  Scavenger Hunt</vt:lpstr>
      <vt:lpstr>Scavenger Hunt  Clue 1</vt:lpstr>
      <vt:lpstr>Creating a QR Code Scavenger Hunt</vt:lpstr>
      <vt:lpstr>QR Codes  in the Classroom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 Code  Scavenger Hunt</dc:title>
  <dc:creator>athacker</dc:creator>
  <cp:lastModifiedBy>athacker</cp:lastModifiedBy>
  <cp:revision>6</cp:revision>
  <dcterms:created xsi:type="dcterms:W3CDTF">2014-03-20T15:02:31Z</dcterms:created>
  <dcterms:modified xsi:type="dcterms:W3CDTF">2014-03-21T13:09:39Z</dcterms:modified>
</cp:coreProperties>
</file>