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6" r:id="rId13"/>
    <p:sldId id="272" r:id="rId14"/>
    <p:sldId id="273" r:id="rId15"/>
    <p:sldId id="274" r:id="rId16"/>
    <p:sldId id="275" r:id="rId17"/>
    <p:sldId id="276" r:id="rId18"/>
    <p:sldId id="30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07E3-9EF4-4EDE-9170-D1F7195B103F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6637-BE7E-482C-9D9C-EA5B6D70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07E3-9EF4-4EDE-9170-D1F7195B103F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6637-BE7E-482C-9D9C-EA5B6D70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07E3-9EF4-4EDE-9170-D1F7195B103F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6637-BE7E-482C-9D9C-EA5B6D70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07E3-9EF4-4EDE-9170-D1F7195B103F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6637-BE7E-482C-9D9C-EA5B6D70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07E3-9EF4-4EDE-9170-D1F7195B103F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6637-BE7E-482C-9D9C-EA5B6D70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07E3-9EF4-4EDE-9170-D1F7195B103F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6637-BE7E-482C-9D9C-EA5B6D70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07E3-9EF4-4EDE-9170-D1F7195B103F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6637-BE7E-482C-9D9C-EA5B6D70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07E3-9EF4-4EDE-9170-D1F7195B103F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6637-BE7E-482C-9D9C-EA5B6D70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07E3-9EF4-4EDE-9170-D1F7195B103F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6637-BE7E-482C-9D9C-EA5B6D70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07E3-9EF4-4EDE-9170-D1F7195B103F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6637-BE7E-482C-9D9C-EA5B6D70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07E3-9EF4-4EDE-9170-D1F7195B103F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6637-BE7E-482C-9D9C-EA5B6D70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A07E3-9EF4-4EDE-9170-D1F7195B103F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E6637-BE7E-482C-9D9C-EA5B6D70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anclub.harryconnickjr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efair.org/fai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Industry Segments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3.1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5334000"/>
            <a:ext cx="3583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https://fanclub.harryconnickjr.com/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Competition!!!!!!!!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Businesses in the same industry MUST understand consumer behaviors and spending habits</a:t>
            </a:r>
          </a:p>
          <a:p>
            <a:r>
              <a:rPr lang="en-US" dirty="0" smtClean="0"/>
              <a:t>Create strategies to overcome the competition</a:t>
            </a:r>
            <a:endParaRPr lang="en-US" dirty="0"/>
          </a:p>
        </p:txBody>
      </p:sp>
      <p:pic>
        <p:nvPicPr>
          <p:cNvPr id="1026" name="Picture 2" descr="http://blogs.ajc.com/american-idol-blog/files/2009/12/ellen_degene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81400"/>
            <a:ext cx="1447800" cy="1930400"/>
          </a:xfrm>
          <a:prstGeom prst="rect">
            <a:avLst/>
          </a:prstGeom>
          <a:noFill/>
        </p:spPr>
      </p:pic>
      <p:pic>
        <p:nvPicPr>
          <p:cNvPr id="1028" name="Picture 4" descr="http://seriesenlinea.webs.com/TwoAndHalfMen_seriesenlin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343400"/>
            <a:ext cx="1708800" cy="2311400"/>
          </a:xfrm>
          <a:prstGeom prst="rect">
            <a:avLst/>
          </a:prstGeom>
          <a:noFill/>
        </p:spPr>
      </p:pic>
      <p:pic>
        <p:nvPicPr>
          <p:cNvPr id="1030" name="Picture 6" descr="http://www.hollywoodcelebgossips.com/wp-content/uploads/2009/02/2009-dancing-with-the-stars-season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05200"/>
            <a:ext cx="1905000" cy="1905000"/>
          </a:xfrm>
          <a:prstGeom prst="rect">
            <a:avLst/>
          </a:prstGeom>
          <a:noFill/>
        </p:spPr>
      </p:pic>
      <p:pic>
        <p:nvPicPr>
          <p:cNvPr id="1032" name="Picture 8" descr="http://latimesblogs.latimes.com/.a/6a00d8341c630a53ef011570737694970b-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572000"/>
            <a:ext cx="1312517" cy="2066925"/>
          </a:xfrm>
          <a:prstGeom prst="rect">
            <a:avLst/>
          </a:prstGeom>
          <a:noFill/>
        </p:spPr>
      </p:pic>
      <p:pic>
        <p:nvPicPr>
          <p:cNvPr id="1034" name="Picture 10" descr="http://static.tvfanatic.com/images/gallery/all-my-children-ca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352800"/>
            <a:ext cx="2057400" cy="1603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Industry Standards and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Industry standards </a:t>
            </a:r>
            <a:r>
              <a:rPr lang="en-US" dirty="0" smtClean="0"/>
              <a:t>-guidelines and goals set for different entertainment industries</a:t>
            </a:r>
          </a:p>
          <a:p>
            <a:r>
              <a:rPr lang="en-US" i="1" dirty="0" smtClean="0"/>
              <a:t>Industry norm </a:t>
            </a:r>
            <a:r>
              <a:rPr lang="en-US" dirty="0" smtClean="0"/>
              <a:t>-average expectation within an industry</a:t>
            </a:r>
          </a:p>
          <a:p>
            <a:r>
              <a:rPr lang="en-US" dirty="0" smtClean="0"/>
              <a:t>Example-3 star hotel should be clean, nicely furnished room w/amenities such as pool, fitness center, room service, Internet</a:t>
            </a:r>
          </a:p>
          <a:p>
            <a:r>
              <a:rPr lang="en-US" dirty="0" smtClean="0"/>
              <a:t>Marketing plans are often based on these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2133600" y="5867400"/>
            <a:ext cx="990600" cy="8382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924300" y="5867400"/>
            <a:ext cx="990600" cy="8382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715000" y="5867400"/>
            <a:ext cx="990600" cy="8382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Marketing Decisions for an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Example-Basketball camp	</a:t>
            </a:r>
          </a:p>
          <a:p>
            <a:pPr lvl="1"/>
            <a:r>
              <a:rPr lang="en-US" dirty="0" smtClean="0"/>
              <a:t>Industry standards</a:t>
            </a:r>
          </a:p>
          <a:p>
            <a:pPr lvl="2"/>
            <a:r>
              <a:rPr lang="en-US" dirty="0" smtClean="0"/>
              <a:t>What should be taught</a:t>
            </a:r>
          </a:p>
          <a:p>
            <a:pPr lvl="2"/>
            <a:r>
              <a:rPr lang="en-US" dirty="0" smtClean="0"/>
              <a:t>Amount of liability insurance to cover injuries</a:t>
            </a:r>
          </a:p>
          <a:p>
            <a:pPr lvl="1"/>
            <a:r>
              <a:rPr lang="en-US" dirty="0" smtClean="0"/>
              <a:t>Industry norms</a:t>
            </a:r>
          </a:p>
          <a:p>
            <a:pPr lvl="2"/>
            <a:r>
              <a:rPr lang="en-US" dirty="0" smtClean="0"/>
              <a:t># of days</a:t>
            </a:r>
          </a:p>
          <a:p>
            <a:pPr lvl="2"/>
            <a:r>
              <a:rPr lang="en-US" dirty="0" smtClean="0"/>
              <a:t>Price charged per student</a:t>
            </a:r>
          </a:p>
          <a:p>
            <a:pPr lvl="2"/>
            <a:r>
              <a:rPr lang="en-US" dirty="0" smtClean="0"/>
              <a:t>Maximum enrollment for one camp</a:t>
            </a:r>
          </a:p>
          <a:p>
            <a:pPr lvl="2"/>
            <a:r>
              <a:rPr lang="en-US" dirty="0" smtClean="0"/>
              <a:t>Average revenue from related sponsors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U.S. Sports Camps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able to access information and register online</a:t>
            </a:r>
          </a:p>
          <a:p>
            <a:r>
              <a:rPr lang="en-US" dirty="0" smtClean="0"/>
              <a:t>Links to help campers arrange transportation</a:t>
            </a:r>
          </a:p>
          <a:p>
            <a:r>
              <a:rPr lang="en-US" dirty="0" smtClean="0"/>
              <a:t>Close ties with large sponsors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College Sports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Continual increase in salaries into the millions of dollars to get and keep top coaches</a:t>
            </a:r>
          </a:p>
          <a:p>
            <a:r>
              <a:rPr lang="en-US" dirty="0" smtClean="0"/>
              <a:t>Expanding stadiums</a:t>
            </a:r>
          </a:p>
          <a:p>
            <a:r>
              <a:rPr lang="en-US" dirty="0" smtClean="0"/>
              <a:t>Major sponsors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Television Industry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Reality </a:t>
            </a:r>
            <a:r>
              <a:rPr lang="en-US" dirty="0" err="1" smtClean="0"/>
              <a:t>tv</a:t>
            </a:r>
            <a:r>
              <a:rPr lang="en-US" dirty="0" smtClean="0"/>
              <a:t> has replaced more expensive sitcoms and traditional programs</a:t>
            </a:r>
          </a:p>
          <a:p>
            <a:r>
              <a:rPr lang="en-US" dirty="0" smtClean="0"/>
              <a:t>Reach viewers through Internet, video iPods, on-demand services from cable providers</a:t>
            </a:r>
          </a:p>
          <a:p>
            <a:r>
              <a:rPr lang="en-US" dirty="0" smtClean="0"/>
              <a:t>Video screens in supermarkets providing mini-programming for shoppers on topics like health or nutrition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Concert Industry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Fewer stars with universal appeal (Beatles, Rolling Stones)</a:t>
            </a:r>
          </a:p>
          <a:p>
            <a:r>
              <a:rPr lang="en-US" dirty="0" smtClean="0"/>
              <a:t>Concert music experience less important to today’s youth than to previous generations</a:t>
            </a:r>
          </a:p>
          <a:p>
            <a:r>
              <a:rPr lang="en-US" dirty="0" smtClean="0"/>
              <a:t>Increasingly fragmented music industry</a:t>
            </a:r>
          </a:p>
          <a:p>
            <a:r>
              <a:rPr lang="en-US" dirty="0" smtClean="0"/>
              <a:t>More artists and smaller fan bases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State and County 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Turning to a younger management group for fresh marketing ideas on how to attract larger audiences of young people</a:t>
            </a:r>
          </a:p>
          <a:p>
            <a:r>
              <a:rPr lang="en-US" dirty="0" smtClean="0"/>
              <a:t>Use of technology stepped up</a:t>
            </a:r>
          </a:p>
          <a:p>
            <a:r>
              <a:rPr lang="en-US" dirty="0" smtClean="0"/>
              <a:t>Expanded schedules</a:t>
            </a:r>
          </a:p>
          <a:p>
            <a:r>
              <a:rPr lang="en-US" dirty="0" smtClean="0"/>
              <a:t>Special events</a:t>
            </a:r>
          </a:p>
          <a:p>
            <a:r>
              <a:rPr lang="en-US" dirty="0" smtClean="0"/>
              <a:t>Major corporate sponsorships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5715000"/>
            <a:ext cx="301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http://www.statefair.org/fair/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Assignment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PowerPoint</a:t>
            </a:r>
            <a:endParaRPr lang="en-US" dirty="0"/>
          </a:p>
          <a:p>
            <a:r>
              <a:rPr lang="en-US" dirty="0"/>
              <a:t>Find 5-10 trends in an </a:t>
            </a:r>
            <a:r>
              <a:rPr lang="en-US" dirty="0" smtClean="0"/>
              <a:t>industry</a:t>
            </a:r>
          </a:p>
          <a:p>
            <a:r>
              <a:rPr lang="en-US" dirty="0" smtClean="0"/>
              <a:t>5-10 slides that tell of each trend</a:t>
            </a:r>
          </a:p>
          <a:p>
            <a:r>
              <a:rPr lang="en-US" dirty="0" smtClean="0"/>
              <a:t>Pictures to go with the trends</a:t>
            </a:r>
            <a:endParaRPr lang="en-US" dirty="0"/>
          </a:p>
          <a:p>
            <a:r>
              <a:rPr lang="en-US" dirty="0" smtClean="0"/>
              <a:t>Tell what a</a:t>
            </a:r>
            <a:r>
              <a:rPr lang="en-US" dirty="0"/>
              <a:t>nd why trends are changing?</a:t>
            </a:r>
            <a:endParaRPr lang="en-US" dirty="0" smtClean="0"/>
          </a:p>
          <a:p>
            <a:r>
              <a:rPr lang="en-US" dirty="0" smtClean="0"/>
              <a:t>Select an industry from Mrs. Blum’s list. </a:t>
            </a:r>
          </a:p>
        </p:txBody>
      </p:sp>
    </p:spTree>
    <p:extLst>
      <p:ext uri="{BB962C8B-B14F-4D97-AF65-F5344CB8AC3E}">
        <p14:creationId xmlns:p14="http://schemas.microsoft.com/office/powerpoint/2010/main" val="2505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Lesson 3.1-Goals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i="1" dirty="0" smtClean="0"/>
              <a:t>Industry</a:t>
            </a:r>
            <a:r>
              <a:rPr lang="en-US" dirty="0" smtClean="0"/>
              <a:t> and give examples of subdivisions of an industry</a:t>
            </a:r>
          </a:p>
          <a:p>
            <a:r>
              <a:rPr lang="en-US" dirty="0" smtClean="0"/>
              <a:t>Explain why marketing decisions are based on industry standards, norms, and trends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Sports &amp; Entertainment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Industry-group of organizations involved in producing or handling the same product or type of services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Subdivisions of the Music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Country</a:t>
            </a:r>
          </a:p>
          <a:p>
            <a:r>
              <a:rPr lang="en-US" dirty="0" smtClean="0"/>
              <a:t>Rock</a:t>
            </a:r>
          </a:p>
          <a:p>
            <a:r>
              <a:rPr lang="en-US" dirty="0" smtClean="0"/>
              <a:t>Top-40</a:t>
            </a:r>
          </a:p>
          <a:p>
            <a:r>
              <a:rPr lang="en-US" dirty="0" smtClean="0"/>
              <a:t>Hip-hop</a:t>
            </a:r>
            <a:endParaRPr lang="en-US" dirty="0"/>
          </a:p>
        </p:txBody>
      </p:sp>
      <p:pic>
        <p:nvPicPr>
          <p:cNvPr id="6146" name="Picture 2" descr="http://www.onlineseats.com/upload/concerts/3142_con_taylor_swift_ol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133600"/>
            <a:ext cx="1905000" cy="1885950"/>
          </a:xfrm>
          <a:prstGeom prst="rect">
            <a:avLst/>
          </a:prstGeom>
          <a:noFill/>
        </p:spPr>
      </p:pic>
      <p:pic>
        <p:nvPicPr>
          <p:cNvPr id="6148" name="Picture 4" descr="http://www.getpsychic.com/assets/images/Beyo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1" y="3182346"/>
            <a:ext cx="1981200" cy="2761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Hotel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service</a:t>
            </a:r>
          </a:p>
          <a:p>
            <a:r>
              <a:rPr lang="en-US" dirty="0" smtClean="0"/>
              <a:t>Limited service</a:t>
            </a:r>
          </a:p>
          <a:p>
            <a:r>
              <a:rPr lang="en-US" dirty="0" smtClean="0"/>
              <a:t>Economy</a:t>
            </a:r>
          </a:p>
          <a:p>
            <a:r>
              <a:rPr lang="en-US" dirty="0" smtClean="0"/>
              <a:t>Extended stay</a:t>
            </a:r>
            <a:endParaRPr lang="en-US" dirty="0"/>
          </a:p>
        </p:txBody>
      </p:sp>
      <p:pic>
        <p:nvPicPr>
          <p:cNvPr id="5122" name="Picture 2" descr="http://www.embassysuitesniagara.com/images/niagara_falls_embassy_suites_niagara_falls_hot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3990975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Sports </a:t>
            </a:r>
            <a:r>
              <a:rPr lang="en-US" dirty="0"/>
              <a:t>C</a:t>
            </a:r>
            <a:r>
              <a:rPr lang="en-US" dirty="0" smtClean="0"/>
              <a:t>amp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</a:p>
          <a:p>
            <a:pPr lvl="1"/>
            <a:r>
              <a:rPr lang="en-US" dirty="0" smtClean="0"/>
              <a:t>Baseball</a:t>
            </a:r>
          </a:p>
          <a:p>
            <a:pPr lvl="1"/>
            <a:r>
              <a:rPr lang="en-US" dirty="0" smtClean="0"/>
              <a:t>Basketball</a:t>
            </a:r>
          </a:p>
          <a:p>
            <a:pPr lvl="1"/>
            <a:r>
              <a:rPr lang="en-US" dirty="0" smtClean="0"/>
              <a:t>Football</a:t>
            </a:r>
          </a:p>
          <a:p>
            <a:pPr lvl="1"/>
            <a:r>
              <a:rPr lang="en-US" dirty="0" smtClean="0"/>
              <a:t>Track</a:t>
            </a:r>
          </a:p>
          <a:p>
            <a:pPr lvl="1"/>
            <a:r>
              <a:rPr lang="en-US" dirty="0" smtClean="0"/>
              <a:t>Wrestling, etc.</a:t>
            </a:r>
          </a:p>
          <a:p>
            <a:r>
              <a:rPr lang="en-US" dirty="0" smtClean="0"/>
              <a:t>Dance teams</a:t>
            </a:r>
          </a:p>
          <a:p>
            <a:r>
              <a:rPr lang="en-US" dirty="0" smtClean="0"/>
              <a:t>Cheerleading groups</a:t>
            </a:r>
            <a:endParaRPr lang="en-US" dirty="0"/>
          </a:p>
        </p:txBody>
      </p:sp>
      <p:pic>
        <p:nvPicPr>
          <p:cNvPr id="4098" name="Picture 2" descr="http://www.nicholls.edu/cheerleaders/wp-content/uploads/2008/05/0831-football-cheerleaders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14600"/>
            <a:ext cx="3587750" cy="2441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Television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show</a:t>
            </a:r>
          </a:p>
          <a:p>
            <a:r>
              <a:rPr lang="en-US" dirty="0" smtClean="0"/>
              <a:t>Reality television</a:t>
            </a:r>
          </a:p>
          <a:p>
            <a:r>
              <a:rPr lang="en-US" dirty="0" smtClean="0"/>
              <a:t>Sitcoms</a:t>
            </a:r>
          </a:p>
          <a:p>
            <a:r>
              <a:rPr lang="en-US" dirty="0" smtClean="0"/>
              <a:t>Sports</a:t>
            </a:r>
          </a:p>
          <a:p>
            <a:r>
              <a:rPr lang="en-US" dirty="0" smtClean="0"/>
              <a:t>Soap operas</a:t>
            </a:r>
            <a:endParaRPr lang="en-US" dirty="0"/>
          </a:p>
        </p:txBody>
      </p:sp>
      <p:pic>
        <p:nvPicPr>
          <p:cNvPr id="3074" name="Picture 2" descr="http://img2.timeinc.net/people/i/2007/database/oprah/oprah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828800"/>
            <a:ext cx="2057400" cy="2743200"/>
          </a:xfrm>
          <a:prstGeom prst="rect">
            <a:avLst/>
          </a:prstGeom>
          <a:noFill/>
        </p:spPr>
      </p:pic>
      <p:pic>
        <p:nvPicPr>
          <p:cNvPr id="3078" name="Picture 6" descr="http://tvfordownloads.hit.bg/images/ser14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338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College Sports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</a:p>
          <a:p>
            <a:r>
              <a:rPr lang="en-US" dirty="0" smtClean="0"/>
              <a:t>Basketball</a:t>
            </a:r>
          </a:p>
          <a:p>
            <a:r>
              <a:rPr lang="en-US" dirty="0" smtClean="0"/>
              <a:t>Baseball</a:t>
            </a:r>
          </a:p>
          <a:p>
            <a:r>
              <a:rPr lang="en-US" dirty="0" smtClean="0"/>
              <a:t>Soccer</a:t>
            </a:r>
          </a:p>
          <a:p>
            <a:r>
              <a:rPr lang="en-US" dirty="0" smtClean="0"/>
              <a:t>Softball</a:t>
            </a:r>
          </a:p>
          <a:p>
            <a:r>
              <a:rPr lang="en-US" dirty="0" smtClean="0"/>
              <a:t>Lacrosse</a:t>
            </a:r>
          </a:p>
          <a:p>
            <a:r>
              <a:rPr lang="en-US" dirty="0" smtClean="0"/>
              <a:t>Gymnastics </a:t>
            </a:r>
            <a:endParaRPr lang="en-US" dirty="0"/>
          </a:p>
        </p:txBody>
      </p:sp>
      <p:pic>
        <p:nvPicPr>
          <p:cNvPr id="2050" name="Picture 2" descr="http://laxbuzz.files.wordpress.com/2008/09/virginia_v_syracuse_2007_lacrosse_0857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362200"/>
            <a:ext cx="4149725" cy="3113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Other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Concert </a:t>
            </a:r>
          </a:p>
          <a:p>
            <a:r>
              <a:rPr lang="en-US" dirty="0" smtClean="0"/>
              <a:t>County and state fairs</a:t>
            </a:r>
          </a:p>
          <a:p>
            <a:r>
              <a:rPr lang="en-US" dirty="0" smtClean="0"/>
              <a:t>Car racing</a:t>
            </a:r>
            <a:endParaRPr lang="en-US" dirty="0"/>
          </a:p>
        </p:txBody>
      </p:sp>
      <p:pic>
        <p:nvPicPr>
          <p:cNvPr id="1026" name="Picture 2" descr="http://img.gactv.com/GAC/2007/06/11/fest07_concert_bigandrich4_v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2819400" cy="4225341"/>
          </a:xfrm>
          <a:prstGeom prst="rect">
            <a:avLst/>
          </a:prstGeom>
          <a:noFill/>
        </p:spPr>
      </p:pic>
      <p:pic>
        <p:nvPicPr>
          <p:cNvPr id="1028" name="Picture 4" descr="http://www.sportblogman.com/img/nas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411480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394</Words>
  <Application>Microsoft Office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Industry Segments</vt:lpstr>
      <vt:lpstr>Lesson 3.1-Goals</vt:lpstr>
      <vt:lpstr>Sports &amp; Entertainment Industry</vt:lpstr>
      <vt:lpstr>Subdivisions of the Music Industry</vt:lpstr>
      <vt:lpstr>Hotel Industry</vt:lpstr>
      <vt:lpstr>Sports Camp Industry</vt:lpstr>
      <vt:lpstr>Television Industry</vt:lpstr>
      <vt:lpstr>College Sports Industry</vt:lpstr>
      <vt:lpstr>Other Industries</vt:lpstr>
      <vt:lpstr>Competition!!!!!!!!</vt:lpstr>
      <vt:lpstr>Industry Standards and Trends</vt:lpstr>
      <vt:lpstr>Marketing Decisions for an Industry</vt:lpstr>
      <vt:lpstr>U.S. Sports Camps Trends</vt:lpstr>
      <vt:lpstr>College Sports Trends</vt:lpstr>
      <vt:lpstr>Television Industry Trends</vt:lpstr>
      <vt:lpstr>Concert Industry Trends</vt:lpstr>
      <vt:lpstr>State and County Fairs</vt:lpstr>
      <vt:lpstr>Assignment</vt:lpstr>
    </vt:vector>
  </TitlesOfParts>
  <Company>Minden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Segments</dc:title>
  <dc:creator>blujan</dc:creator>
  <cp:lastModifiedBy>blujan</cp:lastModifiedBy>
  <cp:revision>187</cp:revision>
  <dcterms:created xsi:type="dcterms:W3CDTF">2009-02-05T16:57:30Z</dcterms:created>
  <dcterms:modified xsi:type="dcterms:W3CDTF">2013-01-23T19:39:58Z</dcterms:modified>
</cp:coreProperties>
</file>