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93" r:id="rId4"/>
    <p:sldId id="269" r:id="rId5"/>
    <p:sldId id="270" r:id="rId6"/>
    <p:sldId id="277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2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A07E3-9EF4-4EDE-9170-D1F7195B103F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camps.com/dwighthowar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internethittingcoach.com/hitting-clinic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mazon.com/gp/reader/0142000752/ref=sib_dp_p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sportscamp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Lesson 3.2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Camp Expectations</a:t>
            </a:r>
          </a:p>
          <a:p>
            <a:pPr lvl="1"/>
            <a:r>
              <a:rPr lang="en-US" dirty="0" smtClean="0"/>
              <a:t>What can families expect from celebrity sports camps?</a:t>
            </a:r>
          </a:p>
          <a:p>
            <a:pPr lvl="2"/>
            <a:r>
              <a:rPr lang="en-US" dirty="0" smtClean="0"/>
              <a:t>Lodging, food, schedule</a:t>
            </a:r>
          </a:p>
          <a:p>
            <a:pPr lvl="2"/>
            <a:r>
              <a:rPr lang="en-US" dirty="0" smtClean="0"/>
              <a:t>Parents should read the materials</a:t>
            </a:r>
          </a:p>
          <a:p>
            <a:pPr lvl="1"/>
            <a:r>
              <a:rPr lang="en-US" dirty="0" smtClean="0"/>
              <a:t>Camp participants must determine whether the camp will meet their expectations</a:t>
            </a:r>
          </a:p>
          <a:p>
            <a:pPr lvl="1"/>
            <a:r>
              <a:rPr lang="en-US" dirty="0" smtClean="0"/>
              <a:t>Location is an important consideration</a:t>
            </a:r>
          </a:p>
          <a:p>
            <a:pPr lvl="2"/>
            <a:r>
              <a:rPr lang="en-US" dirty="0" smtClean="0"/>
              <a:t>Convenient location, or some may be willing to travel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Dwight Howard Camp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Clinics</a:t>
            </a:r>
          </a:p>
          <a:p>
            <a:pPr lvl="1"/>
            <a:r>
              <a:rPr lang="en-US" dirty="0" smtClean="0"/>
              <a:t>A on or two day clinic may focus on only one skill while a camp may concentrate on a variety of skills</a:t>
            </a:r>
          </a:p>
          <a:p>
            <a:pPr lvl="1"/>
            <a:r>
              <a:rPr lang="en-US" dirty="0" smtClean="0"/>
              <a:t>Sessions are generally more intense and concentrated, participants may be limited</a:t>
            </a:r>
          </a:p>
          <a:p>
            <a:pPr lvl="1"/>
            <a:r>
              <a:rPr lang="en-US" dirty="0" smtClean="0"/>
              <a:t>May have one celebrity athlete in charge of the whole group</a:t>
            </a:r>
          </a:p>
          <a:p>
            <a:pPr lvl="1"/>
            <a:r>
              <a:rPr lang="en-US" dirty="0" smtClean="0"/>
              <a:t>Lower overhead costs</a:t>
            </a:r>
          </a:p>
          <a:p>
            <a:pPr lvl="1"/>
            <a:r>
              <a:rPr lang="en-US" dirty="0" smtClean="0"/>
              <a:t>Short clinics frequently introduce a sport to beginners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Batting Clinic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Good Marketing Equals Success</a:t>
            </a:r>
          </a:p>
          <a:p>
            <a:r>
              <a:rPr lang="en-US" dirty="0" smtClean="0"/>
              <a:t>Promotion-Get the word out about the event</a:t>
            </a:r>
          </a:p>
          <a:p>
            <a:pPr lvl="1"/>
            <a:r>
              <a:rPr lang="en-US" dirty="0" smtClean="0"/>
              <a:t>Brochures with information</a:t>
            </a:r>
          </a:p>
          <a:p>
            <a:pPr lvl="1"/>
            <a:r>
              <a:rPr lang="en-US" dirty="0" smtClean="0"/>
              <a:t>Local newspaper, </a:t>
            </a:r>
            <a:r>
              <a:rPr lang="en-US" dirty="0" err="1" smtClean="0"/>
              <a:t>tv</a:t>
            </a:r>
            <a:r>
              <a:rPr lang="en-US" dirty="0" smtClean="0"/>
              <a:t>, radio</a:t>
            </a:r>
          </a:p>
          <a:p>
            <a:pPr lvl="1"/>
            <a:r>
              <a:rPr lang="en-US" dirty="0" smtClean="0"/>
              <a:t>Contest or giveaways </a:t>
            </a:r>
          </a:p>
          <a:p>
            <a:pPr lvl="1"/>
            <a:r>
              <a:rPr lang="en-US" dirty="0" smtClean="0"/>
              <a:t>Interviews and photos</a:t>
            </a:r>
          </a:p>
          <a:p>
            <a:pPr lvl="1"/>
            <a:r>
              <a:rPr lang="en-US" dirty="0" smtClean="0"/>
              <a:t>A community appearance by the camp’s or clinic’s celebrity</a:t>
            </a:r>
          </a:p>
          <a:p>
            <a:r>
              <a:rPr lang="en-US" dirty="0" smtClean="0"/>
              <a:t>Teammates Golf Tournament-would be an example of using a celebrity to raise money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Ongoing Promotions</a:t>
            </a:r>
          </a:p>
          <a:p>
            <a:pPr lvl="1"/>
            <a:r>
              <a:rPr lang="en-US" dirty="0" smtClean="0"/>
              <a:t>The marketing doesn’t end when the camp/clinic start</a:t>
            </a:r>
          </a:p>
          <a:p>
            <a:pPr lvl="1"/>
            <a:r>
              <a:rPr lang="en-US" dirty="0" smtClean="0"/>
              <a:t>Articles, photos from camp, personal interest stories, all in newspaper</a:t>
            </a:r>
          </a:p>
          <a:p>
            <a:pPr lvl="1"/>
            <a:r>
              <a:rPr lang="en-US" dirty="0" smtClean="0"/>
              <a:t>Weekly drawings for products/services </a:t>
            </a:r>
          </a:p>
          <a:p>
            <a:pPr lvl="1"/>
            <a:r>
              <a:rPr lang="en-US" dirty="0" smtClean="0"/>
              <a:t>Follow-up materials to parents</a:t>
            </a:r>
          </a:p>
          <a:p>
            <a:pPr lvl="1"/>
            <a:r>
              <a:rPr lang="en-US" dirty="0" smtClean="0"/>
              <a:t>Surveys, mailing list, incentives on future clinics</a:t>
            </a:r>
          </a:p>
          <a:p>
            <a:pPr lvl="1"/>
            <a:r>
              <a:rPr lang="en-US" dirty="0" smtClean="0"/>
              <a:t>Referral program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Advertising</a:t>
            </a:r>
          </a:p>
          <a:p>
            <a:r>
              <a:rPr lang="en-US" dirty="0" smtClean="0"/>
              <a:t>Camps/Clinics can fail because they are insufficiently advertised</a:t>
            </a:r>
          </a:p>
          <a:p>
            <a:r>
              <a:rPr lang="en-US" dirty="0" smtClean="0"/>
              <a:t>Marketers should do research in the area in which a camp or clinic is being held (pg. 71)</a:t>
            </a:r>
          </a:p>
          <a:p>
            <a:r>
              <a:rPr lang="en-US" dirty="0" smtClean="0"/>
              <a:t>Marketers determine the best time to distribute the information by calculating the planning and prep time necessary for participants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Newsprint-local newspapers</a:t>
            </a:r>
          </a:p>
          <a:p>
            <a:pPr lvl="1"/>
            <a:r>
              <a:rPr lang="en-US" dirty="0" smtClean="0"/>
              <a:t>Advantage-require little lead time</a:t>
            </a:r>
          </a:p>
          <a:p>
            <a:pPr lvl="1"/>
            <a:r>
              <a:rPr lang="en-US" dirty="0" smtClean="0"/>
              <a:t>Disadvantage-they do not target the clinic’s prospective attendees-thrown away quickly, non-traditional sports not given much attention</a:t>
            </a:r>
          </a:p>
          <a:p>
            <a:r>
              <a:rPr lang="en-US" dirty="0" smtClean="0"/>
              <a:t>Magazines and E-</a:t>
            </a:r>
            <a:r>
              <a:rPr lang="en-US" dirty="0" err="1" smtClean="0"/>
              <a:t>Zines</a:t>
            </a:r>
            <a:r>
              <a:rPr lang="en-US" dirty="0" smtClean="0"/>
              <a:t>-Sports magazines/web</a:t>
            </a:r>
          </a:p>
          <a:p>
            <a:pPr lvl="1"/>
            <a:r>
              <a:rPr lang="en-US" dirty="0" smtClean="0"/>
              <a:t>Advantages-read by dedicated athletes, greater success in reaching customers</a:t>
            </a:r>
          </a:p>
          <a:p>
            <a:pPr lvl="1"/>
            <a:r>
              <a:rPr lang="en-US" dirty="0" smtClean="0"/>
              <a:t>Disadvantage-lead time is considerable, printed less often, more expensive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Mailings and Brochures</a:t>
            </a:r>
          </a:p>
          <a:p>
            <a:pPr lvl="1"/>
            <a:r>
              <a:rPr lang="en-US" dirty="0" smtClean="0"/>
              <a:t>Advantages-if sent to a well-researched group it can be the most effective method-uses a mailing list of people most likely to attend specific events, you must collect info from satisfied customers who have attended similar events or </a:t>
            </a:r>
            <a:r>
              <a:rPr lang="en-US" smtClean="0"/>
              <a:t>who subscribe </a:t>
            </a:r>
            <a:r>
              <a:rPr lang="en-US" dirty="0" smtClean="0"/>
              <a:t>to sports magazines to get a good mailing list</a:t>
            </a:r>
          </a:p>
          <a:p>
            <a:pPr lvl="1"/>
            <a:r>
              <a:rPr lang="en-US" dirty="0" smtClean="0"/>
              <a:t>Disadvantages-direct mail is the most expensive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Lesson 3.2-Goals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how a sports figure can be successful in the motivational lecture circuit and the publishing industry</a:t>
            </a:r>
          </a:p>
          <a:p>
            <a:r>
              <a:rPr lang="en-US" dirty="0" smtClean="0"/>
              <a:t>Explain the purpose of and promotion methods used for sports camps and clinics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Motivational Speaking and Writing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athletes extend their association with sports through speaking engagements and writing</a:t>
            </a:r>
          </a:p>
          <a:p>
            <a:r>
              <a:rPr lang="en-US" dirty="0" smtClean="0"/>
              <a:t>Public speakers need</a:t>
            </a:r>
          </a:p>
          <a:p>
            <a:pPr lvl="1"/>
            <a:r>
              <a:rPr lang="en-US" dirty="0" smtClean="0"/>
              <a:t>Excellent speaking and communication skills</a:t>
            </a:r>
          </a:p>
          <a:p>
            <a:pPr lvl="1"/>
            <a:r>
              <a:rPr lang="en-US" dirty="0" smtClean="0"/>
              <a:t>Well-written speeches</a:t>
            </a:r>
          </a:p>
          <a:p>
            <a:pPr lvl="1"/>
            <a:r>
              <a:rPr lang="en-US" dirty="0" smtClean="0"/>
              <a:t>A message that the audience is interested in hearing time and time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Motivational Speaking and Writing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Speakers rely on	</a:t>
            </a:r>
          </a:p>
          <a:p>
            <a:pPr lvl="1"/>
            <a:r>
              <a:rPr lang="en-US" dirty="0" smtClean="0"/>
              <a:t>Strong marketing and promotional campaigns</a:t>
            </a:r>
          </a:p>
          <a:p>
            <a:pPr lvl="1"/>
            <a:r>
              <a:rPr lang="en-US" dirty="0" smtClean="0"/>
              <a:t>An agent to book speaking engagements</a:t>
            </a:r>
          </a:p>
          <a:p>
            <a:pPr lvl="1"/>
            <a:r>
              <a:rPr lang="en-US" dirty="0" smtClean="0"/>
              <a:t>Adequate training</a:t>
            </a:r>
          </a:p>
          <a:p>
            <a:pPr lvl="1"/>
            <a:r>
              <a:rPr lang="en-US" dirty="0" smtClean="0"/>
              <a:t>May hire a speech writer</a:t>
            </a:r>
          </a:p>
          <a:p>
            <a:pPr lvl="1"/>
            <a:r>
              <a:rPr lang="en-US" dirty="0" smtClean="0"/>
              <a:t>May hire coach to help them create a positive image</a:t>
            </a:r>
          </a:p>
          <a:p>
            <a:r>
              <a:rPr lang="en-US" dirty="0" smtClean="0"/>
              <a:t>Charge anywhere from $5,000-over $50,000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Motivational Speaking and Writing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well-written biography of a sports hero or a rags-to-riches entertainer is likely to sell well</a:t>
            </a:r>
          </a:p>
          <a:p>
            <a:r>
              <a:rPr lang="en-US" dirty="0" smtClean="0"/>
              <a:t>Books can set off a national publicity tour</a:t>
            </a:r>
          </a:p>
          <a:p>
            <a:r>
              <a:rPr lang="en-US" dirty="0" smtClean="0"/>
              <a:t>Speaking and book writing can go hand in hand</a:t>
            </a:r>
          </a:p>
          <a:p>
            <a:r>
              <a:rPr lang="en-US" dirty="0" smtClean="0"/>
              <a:t>Book may attract people who                      follow that particular sport                                OR may have a universal theme</a:t>
            </a:r>
            <a:endParaRPr lang="en-US" dirty="0"/>
          </a:p>
        </p:txBody>
      </p:sp>
      <p:pic>
        <p:nvPicPr>
          <p:cNvPr id="1026" name="Picture 2" descr="I Am Third (TV tie-in): The Inspiration for Brian's So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6667" r="23333"/>
          <a:stretch>
            <a:fillRect/>
          </a:stretch>
        </p:blipFill>
        <p:spPr bwMode="auto">
          <a:xfrm>
            <a:off x="6629400" y="3810000"/>
            <a:ext cx="1676400" cy="279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Motivational Speaking and Writing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celebrities don’t write their own books</a:t>
            </a:r>
          </a:p>
          <a:p>
            <a:r>
              <a:rPr lang="en-US" u="sng" dirty="0" smtClean="0"/>
              <a:t>Ghostwriter-Often</a:t>
            </a:r>
            <a:r>
              <a:rPr lang="en-US" dirty="0" smtClean="0"/>
              <a:t> a sports or entertainment writer, who commits a story to paper</a:t>
            </a:r>
          </a:p>
          <a:p>
            <a:r>
              <a:rPr lang="en-US" dirty="0" smtClean="0"/>
              <a:t>Author receives a royalty, which is a payment of 10% or more of the price of every copy sold</a:t>
            </a:r>
          </a:p>
          <a:p>
            <a:r>
              <a:rPr lang="en-US" dirty="0" smtClean="0"/>
              <a:t>Book prices are determined by demand</a:t>
            </a:r>
          </a:p>
          <a:p>
            <a:r>
              <a:rPr lang="en-US" dirty="0" smtClean="0"/>
              <a:t>Promotion-book tours, </a:t>
            </a:r>
            <a:r>
              <a:rPr lang="en-US" dirty="0" err="1" smtClean="0"/>
              <a:t>tv</a:t>
            </a:r>
            <a:r>
              <a:rPr lang="en-US" dirty="0" smtClean="0"/>
              <a:t> appearances, radio</a:t>
            </a:r>
          </a:p>
          <a:p>
            <a:r>
              <a:rPr lang="en-US" u="sng" dirty="0" smtClean="0"/>
              <a:t>Literary agent </a:t>
            </a:r>
            <a:r>
              <a:rPr lang="en-US" dirty="0" smtClean="0"/>
              <a:t>-for a % plans the marketing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Sponsorships</a:t>
            </a:r>
          </a:p>
          <a:p>
            <a:pPr lvl="1"/>
            <a:r>
              <a:rPr lang="en-US" dirty="0" smtClean="0"/>
              <a:t>Money is needed to run a camp</a:t>
            </a:r>
          </a:p>
          <a:p>
            <a:pPr lvl="1"/>
            <a:r>
              <a:rPr lang="en-US" dirty="0" smtClean="0"/>
              <a:t>Sponsors can help keep participants’ fees down by contributing products to the event, enabling more people to attend</a:t>
            </a:r>
          </a:p>
          <a:p>
            <a:pPr lvl="1"/>
            <a:r>
              <a:rPr lang="en-US" dirty="0" smtClean="0"/>
              <a:t>They can also add interest to the event</a:t>
            </a:r>
          </a:p>
          <a:p>
            <a:pPr lvl="1"/>
            <a:r>
              <a:rPr lang="en-US" dirty="0" smtClean="0"/>
              <a:t>In return, sponsors can promote their products and get to know their customers better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Sponsorships</a:t>
            </a:r>
          </a:p>
          <a:p>
            <a:pPr lvl="1"/>
            <a:r>
              <a:rPr lang="en-US" dirty="0" smtClean="0"/>
              <a:t>Target corporations to solicit sponsorships</a:t>
            </a:r>
          </a:p>
          <a:p>
            <a:pPr lvl="1"/>
            <a:r>
              <a:rPr lang="en-US" dirty="0" smtClean="0"/>
              <a:t>Companies recognize the promotional value</a:t>
            </a:r>
          </a:p>
          <a:p>
            <a:pPr lvl="1"/>
            <a:r>
              <a:rPr lang="en-US" dirty="0" smtClean="0"/>
              <a:t>Companies receive positive publicity and advertising</a:t>
            </a:r>
          </a:p>
          <a:p>
            <a:pPr lvl="1"/>
            <a:r>
              <a:rPr lang="en-US" dirty="0" smtClean="0"/>
              <a:t>Producers of sporting equipment &amp; sporting goods are good sponsors</a:t>
            </a:r>
          </a:p>
          <a:p>
            <a:pPr lvl="1"/>
            <a:r>
              <a:rPr lang="en-US" dirty="0" smtClean="0"/>
              <a:t>Local businesses looking to promote goodwill in the community are good sponsors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Sports Camps and Clinics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Sponsorships</a:t>
            </a:r>
          </a:p>
          <a:p>
            <a:pPr lvl="1"/>
            <a:r>
              <a:rPr lang="en-US" dirty="0" smtClean="0"/>
              <a:t>Business needs to know what the camp/clinic expects and what it will receive in return</a:t>
            </a:r>
          </a:p>
          <a:p>
            <a:pPr lvl="1"/>
            <a:r>
              <a:rPr lang="en-US" dirty="0" smtClean="0"/>
              <a:t>Sponsors can expect the following</a:t>
            </a:r>
          </a:p>
          <a:p>
            <a:pPr lvl="2"/>
            <a:r>
              <a:rPr lang="en-US" dirty="0" smtClean="0"/>
              <a:t>Positive public relations campaign</a:t>
            </a:r>
          </a:p>
          <a:p>
            <a:pPr lvl="2"/>
            <a:r>
              <a:rPr lang="en-US" dirty="0" smtClean="0"/>
              <a:t>Visibility and spoken recognition</a:t>
            </a:r>
          </a:p>
          <a:p>
            <a:pPr lvl="2"/>
            <a:r>
              <a:rPr lang="en-US" dirty="0" smtClean="0"/>
              <a:t>Ad space in publications</a:t>
            </a:r>
          </a:p>
          <a:p>
            <a:pPr lvl="2"/>
            <a:r>
              <a:rPr lang="en-US" dirty="0" smtClean="0"/>
              <a:t>Presences of sponsor logos</a:t>
            </a:r>
          </a:p>
          <a:p>
            <a:pPr lvl="2"/>
            <a:r>
              <a:rPr lang="en-US" dirty="0" smtClean="0"/>
              <a:t>Potential sales of products at camp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Nike Sports Camps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</TotalTime>
  <Words>729</Words>
  <Application>Microsoft Office PowerPoint</Application>
  <PresentationFormat>On-screen Show (4:3)</PresentationFormat>
  <Paragraphs>116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Lesson 3.2</vt:lpstr>
      <vt:lpstr>Lesson 3.2-Goals</vt:lpstr>
      <vt:lpstr>Motivational Speaking and Writing</vt:lpstr>
      <vt:lpstr>Motivational Speaking and Writing</vt:lpstr>
      <vt:lpstr>Motivational Speaking and Writing</vt:lpstr>
      <vt:lpstr>Motivational Speaking and Writing</vt:lpstr>
      <vt:lpstr>Sports Camps and Clinics</vt:lpstr>
      <vt:lpstr>Sports Camps and Clinics</vt:lpstr>
      <vt:lpstr>Sports Camps and Clinics</vt:lpstr>
      <vt:lpstr>Sports Camps and Clinics</vt:lpstr>
      <vt:lpstr>Sports Camps and Clinics</vt:lpstr>
      <vt:lpstr>Sports Camps and Clinics</vt:lpstr>
      <vt:lpstr>Sports Camps and Clinics</vt:lpstr>
      <vt:lpstr>Sports Camps and Clinics</vt:lpstr>
      <vt:lpstr>Sports Camps and Clinics</vt:lpstr>
      <vt:lpstr>Sports Camps and Clinics</vt:lpstr>
    </vt:vector>
  </TitlesOfParts>
  <Company>Minden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 Segments</dc:title>
  <dc:creator>blujan</dc:creator>
  <cp:lastModifiedBy>blujan</cp:lastModifiedBy>
  <cp:revision>187</cp:revision>
  <dcterms:created xsi:type="dcterms:W3CDTF">2009-02-05T16:57:30Z</dcterms:created>
  <dcterms:modified xsi:type="dcterms:W3CDTF">2013-01-30T20:25:07Z</dcterms:modified>
</cp:coreProperties>
</file>