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9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2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A07E3-9EF4-4EDE-9170-D1F7195B103F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E6637-BE7E-482C-9D9C-EA5B6D7060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eb.worldbaseballclassic.com/index.j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oney.cnn.com/2009/11/04/news/international/disney_china.fortune/index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fa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Lesson 3.4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Worldwide Sports and Entertainment Events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International Sports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state of world sports today has much to do with political history</a:t>
            </a:r>
          </a:p>
          <a:p>
            <a:r>
              <a:rPr lang="en-US" dirty="0" smtClean="0"/>
              <a:t>When US ended occupation of Japan after WWII, it left bubble gum, baseball caps, and American baseball</a:t>
            </a:r>
          </a:p>
          <a:p>
            <a:r>
              <a:rPr lang="en-US" dirty="0" smtClean="0"/>
              <a:t>Baseball in Japan exploded</a:t>
            </a:r>
          </a:p>
          <a:p>
            <a:r>
              <a:rPr lang="en-US" dirty="0" smtClean="0"/>
              <a:t>MLB opened an office in Tokyo to spur promotional activity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International Sports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World Baseball Classic</a:t>
            </a:r>
            <a:endParaRPr lang="en-US" dirty="0" smtClean="0"/>
          </a:p>
          <a:p>
            <a:r>
              <a:rPr lang="en-US" dirty="0" smtClean="0"/>
              <a:t>Modeled after football’s (soccer’s) World Cup</a:t>
            </a:r>
          </a:p>
          <a:p>
            <a:r>
              <a:rPr lang="en-US" dirty="0" smtClean="0"/>
              <a:t>Goal: to determine a world baseball champion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Global Sports and Entertainment</a:t>
            </a:r>
            <a:br>
              <a:rPr lang="en-US" dirty="0" smtClean="0"/>
            </a:br>
            <a:r>
              <a:rPr lang="en-US" dirty="0" smtClean="0"/>
              <a:t>An Expanding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Has been a democracy for more than 60 years</a:t>
            </a:r>
          </a:p>
          <a:p>
            <a:r>
              <a:rPr lang="en-US" dirty="0" smtClean="0"/>
              <a:t>Changing itself from a poor, 3</a:t>
            </a:r>
            <a:r>
              <a:rPr lang="en-US" baseline="30000" dirty="0" smtClean="0"/>
              <a:t>rd</a:t>
            </a:r>
            <a:r>
              <a:rPr lang="en-US" dirty="0" smtClean="0"/>
              <a:t> world country into one of the fastest growing economies in the world</a:t>
            </a:r>
          </a:p>
          <a:p>
            <a:r>
              <a:rPr lang="en-US" dirty="0" smtClean="0"/>
              <a:t>More discretionary money to spend on sports and entertainment</a:t>
            </a:r>
          </a:p>
          <a:p>
            <a:r>
              <a:rPr lang="en-US" dirty="0" smtClean="0"/>
              <a:t>Once basic needs are met, and people have leisure time, they seek sports and entertainment to fill their 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An Expanding 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 of over one billion in potential customers</a:t>
            </a:r>
          </a:p>
          <a:p>
            <a:r>
              <a:rPr lang="en-US" dirty="0" smtClean="0"/>
              <a:t>Since 1980’s economy has grown by more than 10% a year</a:t>
            </a:r>
          </a:p>
          <a:p>
            <a:r>
              <a:rPr lang="en-US" dirty="0" smtClean="0"/>
              <a:t>Theme parks, amusement parks, and zoos have opened at an astounding rate</a:t>
            </a:r>
          </a:p>
          <a:p>
            <a:r>
              <a:rPr lang="en-US" dirty="0" smtClean="0"/>
              <a:t>Not real successful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An Expanding China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1990-2006, 2,500 parks opened</a:t>
            </a:r>
          </a:p>
          <a:p>
            <a:r>
              <a:rPr lang="en-US" dirty="0" smtClean="0"/>
              <a:t>In contrast, fewer than 200 in US</a:t>
            </a:r>
          </a:p>
          <a:p>
            <a:r>
              <a:rPr lang="en-US" dirty="0" smtClean="0"/>
              <a:t>Only 300 of 2,500 are profitable</a:t>
            </a:r>
          </a:p>
          <a:p>
            <a:r>
              <a:rPr lang="en-US" dirty="0" smtClean="0"/>
              <a:t>Poor marketing research, planning, and too much competition have caused failures</a:t>
            </a:r>
          </a:p>
          <a:p>
            <a:r>
              <a:rPr lang="en-US" dirty="0" smtClean="0"/>
              <a:t>To stand out amongst the many is difficult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 World 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Disney leads theme park industry</a:t>
            </a:r>
          </a:p>
          <a:p>
            <a:pPr lvl="1"/>
            <a:r>
              <a:rPr lang="en-US" dirty="0" smtClean="0"/>
              <a:t>Tokyo 1983, Paris 1992, Hong Kong 2005</a:t>
            </a:r>
          </a:p>
          <a:p>
            <a:r>
              <a:rPr lang="en-US" u="sng" dirty="0" smtClean="0"/>
              <a:t>Joint Venture </a:t>
            </a:r>
            <a:r>
              <a:rPr lang="en-US" dirty="0" smtClean="0"/>
              <a:t>– Walt Disney Co. and Hong Kong SAR Government share the costs and profits</a:t>
            </a:r>
          </a:p>
          <a:p>
            <a:r>
              <a:rPr lang="en-US" dirty="0" smtClean="0"/>
              <a:t>Government responsible for </a:t>
            </a:r>
            <a:r>
              <a:rPr lang="en-US" u="sng" dirty="0" smtClean="0"/>
              <a:t>infrastructure </a:t>
            </a:r>
            <a:r>
              <a:rPr lang="en-US" dirty="0" smtClean="0"/>
              <a:t>– water, sewer, roadways, and underlying framework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A World 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5.6 million visitors during first year</a:t>
            </a:r>
          </a:p>
          <a:p>
            <a:r>
              <a:rPr lang="en-US" dirty="0" smtClean="0"/>
              <a:t>Had difficulty meeting that goal again due to ineffective marketing</a:t>
            </a:r>
          </a:p>
          <a:p>
            <a:r>
              <a:rPr lang="en-US" dirty="0" smtClean="0"/>
              <a:t>Projected to build in China by 2010</a:t>
            </a:r>
          </a:p>
          <a:p>
            <a:r>
              <a:rPr lang="en-US" dirty="0" smtClean="0"/>
              <a:t>Have to reach agreement on distribution of Disney media</a:t>
            </a:r>
          </a:p>
          <a:p>
            <a:r>
              <a:rPr lang="en-US" dirty="0" smtClean="0">
                <a:hlinkClick r:id="rId2"/>
              </a:rPr>
              <a:t>Disney in Shanghai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International Marketing</a:t>
            </a:r>
            <a:br>
              <a:rPr lang="en-US" dirty="0" smtClean="0"/>
            </a:br>
            <a:r>
              <a:rPr lang="en-US" dirty="0" smtClean="0"/>
              <a:t>Scoring with Fans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Globalization</a:t>
            </a:r>
            <a:r>
              <a:rPr lang="en-US" dirty="0" smtClean="0"/>
              <a:t> – international economic relationships-goods and services flow quickly around the world</a:t>
            </a:r>
          </a:p>
          <a:p>
            <a:r>
              <a:rPr lang="en-US" dirty="0" smtClean="0"/>
              <a:t>Soccer has evolved into an international sport</a:t>
            </a:r>
          </a:p>
          <a:p>
            <a:r>
              <a:rPr lang="en-US" dirty="0" smtClean="0"/>
              <a:t>Today, more than 200 national football associations represent their countries as members of the </a:t>
            </a:r>
            <a:r>
              <a:rPr lang="en-US" dirty="0" smtClean="0">
                <a:hlinkClick r:id="rId2"/>
              </a:rPr>
              <a:t>Federation </a:t>
            </a:r>
            <a:r>
              <a:rPr lang="en-US" dirty="0" err="1" smtClean="0">
                <a:hlinkClick r:id="rId2"/>
              </a:rPr>
              <a:t>Internationale</a:t>
            </a:r>
            <a:r>
              <a:rPr lang="en-US" dirty="0" smtClean="0">
                <a:hlinkClick r:id="rId2"/>
              </a:rPr>
              <a:t> de Football Association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International Marketing</a:t>
            </a:r>
            <a:br>
              <a:rPr lang="en-US" dirty="0" smtClean="0"/>
            </a:br>
            <a:r>
              <a:rPr lang="en-US" dirty="0" smtClean="0"/>
              <a:t>Scoring with Fans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FIFA has helped propel football’s popularity as “the world’s game” through the World Cup</a:t>
            </a:r>
          </a:p>
          <a:p>
            <a:endParaRPr lang="en-US" dirty="0" smtClean="0"/>
          </a:p>
          <a:p>
            <a:r>
              <a:rPr lang="en-US" dirty="0" smtClean="0"/>
              <a:t>FIFA calls football a “common denominator for everyone irrespective of socioeconomic and cultural differences,” making it a dream event for international marketing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A Sponsor’s Dream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Adidas-Salomon (German sporting goods) and Nike estimate $1.5 billion in soccer-related sales in the years of a World Cup tournament</a:t>
            </a:r>
          </a:p>
          <a:p>
            <a:r>
              <a:rPr lang="en-US" dirty="0" smtClean="0"/>
              <a:t>Adidas provides funding</a:t>
            </a:r>
          </a:p>
          <a:p>
            <a:r>
              <a:rPr lang="en-US" dirty="0" smtClean="0"/>
              <a:t>In return, they are given rights to display signage, run advertisements, and use the World cup logo on its merchandise and in advertisements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449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Lesson 3.4</vt:lpstr>
      <vt:lpstr>Global Sports and Entertainment An Expanding India</vt:lpstr>
      <vt:lpstr>An Expanding China</vt:lpstr>
      <vt:lpstr>An Expanding China</vt:lpstr>
      <vt:lpstr>A World Mouse</vt:lpstr>
      <vt:lpstr>A World Mouse</vt:lpstr>
      <vt:lpstr>International Marketing Scoring with Fans</vt:lpstr>
      <vt:lpstr>International Marketing Scoring with Fans</vt:lpstr>
      <vt:lpstr>A Sponsor’s Dream</vt:lpstr>
      <vt:lpstr>International Sports Trends</vt:lpstr>
      <vt:lpstr>International Sports Trends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Segments</dc:title>
  <dc:creator>blujan</dc:creator>
  <cp:lastModifiedBy>blujan</cp:lastModifiedBy>
  <cp:revision>187</cp:revision>
  <dcterms:created xsi:type="dcterms:W3CDTF">2009-02-05T16:57:30Z</dcterms:created>
  <dcterms:modified xsi:type="dcterms:W3CDTF">2013-02-06T19:09:07Z</dcterms:modified>
</cp:coreProperties>
</file>