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57" r:id="rId5"/>
    <p:sldId id="259" r:id="rId6"/>
    <p:sldId id="258" r:id="rId7"/>
    <p:sldId id="260" r:id="rId8"/>
    <p:sldId id="276" r:id="rId9"/>
    <p:sldId id="277" r:id="rId10"/>
    <p:sldId id="278" r:id="rId11"/>
    <p:sldId id="283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5" r:id="rId26"/>
    <p:sldId id="274" r:id="rId27"/>
    <p:sldId id="286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5A4B926-0791-4381-9FDE-EB9708EF27AB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863BE6B-CB1E-4B86-BFCD-C4900A1FE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B926-0791-4381-9FDE-EB9708EF27AB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BE6B-CB1E-4B86-BFCD-C4900A1FE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B926-0791-4381-9FDE-EB9708EF27AB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BE6B-CB1E-4B86-BFCD-C4900A1FE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5A4B926-0791-4381-9FDE-EB9708EF27AB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BE6B-CB1E-4B86-BFCD-C4900A1FE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5A4B926-0791-4381-9FDE-EB9708EF27AB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863BE6B-CB1E-4B86-BFCD-C4900A1FE6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A4B926-0791-4381-9FDE-EB9708EF27AB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863BE6B-CB1E-4B86-BFCD-C4900A1FE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5A4B926-0791-4381-9FDE-EB9708EF27AB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863BE6B-CB1E-4B86-BFCD-C4900A1FE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B926-0791-4381-9FDE-EB9708EF27AB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BE6B-CB1E-4B86-BFCD-C4900A1FE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A4B926-0791-4381-9FDE-EB9708EF27AB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863BE6B-CB1E-4B86-BFCD-C4900A1FE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5A4B926-0791-4381-9FDE-EB9708EF27AB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863BE6B-CB1E-4B86-BFCD-C4900A1FE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5A4B926-0791-4381-9FDE-EB9708EF27AB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863BE6B-CB1E-4B86-BFCD-C4900A1FE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5A4B926-0791-4381-9FDE-EB9708EF27AB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863BE6B-CB1E-4B86-BFCD-C4900A1FE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Movie Maker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Lights!</a:t>
            </a:r>
          </a:p>
          <a:p>
            <a:r>
              <a:rPr lang="en-US" dirty="0" smtClean="0"/>
              <a:t>Camera! </a:t>
            </a:r>
          </a:p>
          <a:p>
            <a:r>
              <a:rPr lang="en-US" dirty="0" smtClean="0"/>
              <a:t>Action!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Music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362200" y="1981200"/>
            <a:ext cx="1752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895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Editing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Effects</a:t>
            </a:r>
          </a:p>
          <a:p>
            <a:pPr lvl="1"/>
            <a:r>
              <a:rPr lang="en-US" dirty="0" smtClean="0"/>
              <a:t>Allows you to float pictures as the slide is showing</a:t>
            </a:r>
          </a:p>
          <a:p>
            <a:r>
              <a:rPr lang="en-US" dirty="0" smtClean="0"/>
              <a:t>Transitions</a:t>
            </a:r>
          </a:p>
          <a:p>
            <a:pPr lvl="1"/>
            <a:r>
              <a:rPr lang="en-US" dirty="0" smtClean="0"/>
              <a:t>How the slide changes from one slide to another</a:t>
            </a:r>
          </a:p>
          <a:p>
            <a:pPr lvl="1"/>
            <a:r>
              <a:rPr lang="en-US" dirty="0" smtClean="0"/>
              <a:t>Ex checkerboard, bow tie, circle</a:t>
            </a:r>
          </a:p>
          <a:p>
            <a:r>
              <a:rPr lang="en-US" dirty="0" smtClean="0"/>
              <a:t>Title and Credits</a:t>
            </a:r>
          </a:p>
          <a:p>
            <a:pPr lvl="1"/>
            <a:r>
              <a:rPr lang="en-US" dirty="0" smtClean="0"/>
              <a:t>Allows you to add writing on slides including ones with pictures on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Editing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133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1447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Click on effects heading on the left.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2514600" y="3200400"/>
            <a:ext cx="1143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Choose an effect and it will show you a sample on the right side.</a:t>
            </a:r>
          </a:p>
          <a:p>
            <a:r>
              <a:rPr lang="en-US" sz="3600" dirty="0" smtClean="0"/>
              <a:t>Drag effect to the picture you want to effect.</a:t>
            </a:r>
          </a:p>
          <a:p>
            <a:r>
              <a:rPr lang="en-US" sz="3600" dirty="0" smtClean="0"/>
              <a:t>Try the Sepia  for an old time picture look.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981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Sepia Tone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860392"/>
          </a:xfrm>
        </p:spPr>
        <p:txBody>
          <a:bodyPr/>
          <a:lstStyle/>
          <a:p>
            <a:r>
              <a:rPr lang="en-US" dirty="0" smtClean="0"/>
              <a:t>Click on transitions on left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145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145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838200" y="2971800"/>
            <a:ext cx="1219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850992"/>
          </a:xfrm>
        </p:spPr>
        <p:txBody>
          <a:bodyPr/>
          <a:lstStyle/>
          <a:p>
            <a:r>
              <a:rPr lang="en-US" dirty="0" smtClean="0"/>
              <a:t>Click and drag your choice onto the picture.</a:t>
            </a:r>
          </a:p>
          <a:p>
            <a:r>
              <a:rPr lang="en-US" dirty="0" smtClean="0"/>
              <a:t>Try the dissolve or circles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Credits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990600" y="2590800"/>
            <a:ext cx="8382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at the Beginning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9" y="1882774"/>
            <a:ext cx="6633633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524000" y="2438400"/>
            <a:ext cx="1066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603592"/>
          </a:xfrm>
        </p:spPr>
        <p:txBody>
          <a:bodyPr/>
          <a:lstStyle/>
          <a:p>
            <a:r>
              <a:rPr lang="en-US" dirty="0" smtClean="0"/>
              <a:t>Every one has this program on the district computers</a:t>
            </a:r>
          </a:p>
          <a:p>
            <a:r>
              <a:rPr lang="en-US" dirty="0" smtClean="0"/>
              <a:t>Items you need</a:t>
            </a:r>
          </a:p>
          <a:p>
            <a:pPr lvl="1"/>
            <a:r>
              <a:rPr lang="en-US" dirty="0" smtClean="0"/>
              <a:t>Pictures or videos</a:t>
            </a:r>
          </a:p>
          <a:p>
            <a:pPr lvl="1"/>
            <a:r>
              <a:rPr lang="en-US" dirty="0" smtClean="0"/>
              <a:t>Music or audio files</a:t>
            </a:r>
          </a:p>
          <a:p>
            <a:pPr lvl="1"/>
            <a:r>
              <a:rPr lang="en-US" dirty="0" smtClean="0"/>
              <a:t>CD, DVD, flash drive or jump drive.</a:t>
            </a:r>
          </a:p>
          <a:p>
            <a:pPr lvl="1"/>
            <a:r>
              <a:rPr lang="en-US" dirty="0" smtClean="0"/>
              <a:t>Creative mind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6506"/>
          </a:xfrm>
        </p:spPr>
        <p:txBody>
          <a:bodyPr/>
          <a:lstStyle/>
          <a:p>
            <a:r>
              <a:rPr lang="en-US" dirty="0" smtClean="0"/>
              <a:t>Title at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079592"/>
          </a:xfrm>
        </p:spPr>
        <p:txBody>
          <a:bodyPr/>
          <a:lstStyle/>
          <a:p>
            <a:r>
              <a:rPr lang="en-US" dirty="0" smtClean="0"/>
              <a:t>This allows you to give your project a title and a sub title.</a:t>
            </a:r>
          </a:p>
          <a:p>
            <a:r>
              <a:rPr lang="en-US" dirty="0" smtClean="0"/>
              <a:t>It will create a new slide at the beginning of the show.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68605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r>
              <a:rPr lang="en-US" dirty="0" smtClean="0"/>
              <a:t>Title at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079592"/>
          </a:xfrm>
        </p:spPr>
        <p:txBody>
          <a:bodyPr/>
          <a:lstStyle/>
          <a:p>
            <a:r>
              <a:rPr lang="en-US" dirty="0" smtClean="0"/>
              <a:t>You can also change your animation of the slide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050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362200" y="2133600"/>
            <a:ext cx="25908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04106"/>
          </a:xfrm>
        </p:spPr>
        <p:txBody>
          <a:bodyPr/>
          <a:lstStyle/>
          <a:p>
            <a:r>
              <a:rPr lang="en-US" dirty="0" smtClean="0"/>
              <a:t>Title at the Beginning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31792"/>
          </a:xfrm>
        </p:spPr>
        <p:txBody>
          <a:bodyPr/>
          <a:lstStyle/>
          <a:p>
            <a:r>
              <a:rPr lang="en-US" dirty="0" smtClean="0"/>
              <a:t>You can change your font and color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71450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7993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Title before clip or on selected clip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2155792"/>
          </a:xfrm>
        </p:spPr>
        <p:txBody>
          <a:bodyPr/>
          <a:lstStyle/>
          <a:p>
            <a:r>
              <a:rPr lang="en-US" dirty="0" smtClean="0"/>
              <a:t>You can put slides in the middle of your show.</a:t>
            </a:r>
          </a:p>
          <a:p>
            <a:r>
              <a:rPr lang="en-US" dirty="0" smtClean="0"/>
              <a:t>You can put a message on the top of your clip.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5146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Your Production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7967" y="1311274"/>
            <a:ext cx="7294033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990600" y="3048000"/>
            <a:ext cx="1219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895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Publishing your movie</a:t>
            </a:r>
            <a:endParaRPr lang="en-US" sz="4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 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 to your computer, jump drive, flash drive.</a:t>
            </a:r>
          </a:p>
          <a:p>
            <a:r>
              <a:rPr lang="en-US" dirty="0" smtClean="0"/>
              <a:t>E-mail it to a friend</a:t>
            </a:r>
          </a:p>
          <a:p>
            <a:r>
              <a:rPr lang="en-US" dirty="0" smtClean="0"/>
              <a:t>Burn to a CD</a:t>
            </a:r>
          </a:p>
          <a:p>
            <a:pPr lvl="1"/>
            <a:r>
              <a:rPr lang="en-US" dirty="0" smtClean="0"/>
              <a:t>At home you may be able to burn to a DVD which has a better picture quality.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your movie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2433" y="13716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99032"/>
          </a:xfrm>
        </p:spPr>
        <p:txBody>
          <a:bodyPr/>
          <a:lstStyle/>
          <a:p>
            <a:r>
              <a:rPr lang="en-US" dirty="0" smtClean="0"/>
              <a:t>Warning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Copyright issues</a:t>
            </a:r>
          </a:p>
          <a:p>
            <a:pPr lvl="1"/>
            <a:r>
              <a:rPr lang="en-US" dirty="0" smtClean="0"/>
              <a:t>Music</a:t>
            </a:r>
          </a:p>
          <a:p>
            <a:pPr lvl="2"/>
            <a:r>
              <a:rPr lang="en-US" dirty="0" smtClean="0"/>
              <a:t>Only use 30 seconds of each song if you are broadcasting the movie.</a:t>
            </a:r>
          </a:p>
          <a:p>
            <a:pPr lvl="2"/>
            <a:r>
              <a:rPr lang="en-US" dirty="0" smtClean="0"/>
              <a:t>Careful about posting on the internet.</a:t>
            </a:r>
          </a:p>
          <a:p>
            <a:pPr lvl="2"/>
            <a:r>
              <a:rPr lang="en-US" dirty="0" smtClean="0"/>
              <a:t>Look for free music online.</a:t>
            </a:r>
          </a:p>
          <a:p>
            <a:pPr lvl="2"/>
            <a:r>
              <a:rPr lang="en-US" dirty="0" smtClean="0"/>
              <a:t>Do not distribute movie for profit if you use any copyrighted music.</a:t>
            </a:r>
          </a:p>
          <a:p>
            <a:pPr lvl="1"/>
            <a:r>
              <a:rPr lang="en-US" dirty="0" smtClean="0"/>
              <a:t>Pictures</a:t>
            </a:r>
          </a:p>
          <a:p>
            <a:pPr lvl="2"/>
            <a:r>
              <a:rPr lang="en-US" dirty="0" smtClean="0"/>
              <a:t>Be sure not to have student pictures broadcasted on cable if they have sent in a request not to.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895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Importing the Media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Importing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95400"/>
          </a:xfrm>
        </p:spPr>
        <p:txBody>
          <a:bodyPr/>
          <a:lstStyle/>
          <a:p>
            <a:r>
              <a:rPr lang="en-US" dirty="0" smtClean="0"/>
              <a:t>Pictures</a:t>
            </a:r>
          </a:p>
          <a:p>
            <a:pPr lvl="1"/>
            <a:r>
              <a:rPr lang="en-US" dirty="0" smtClean="0"/>
              <a:t>Under the Task Heading click on Pictures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04800" y="2438400"/>
            <a:ext cx="12192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Importing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r>
              <a:rPr lang="en-US" dirty="0" smtClean="0"/>
              <a:t>Choose your file of pictures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1925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667000" y="4191000"/>
            <a:ext cx="1371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the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Highlight all pictures you may want to use.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429000" y="3962400"/>
            <a:ext cx="1295400" cy="76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99032"/>
          </a:xfrm>
        </p:spPr>
        <p:txBody>
          <a:bodyPr/>
          <a:lstStyle/>
          <a:p>
            <a:r>
              <a:rPr lang="en-US" dirty="0" smtClean="0"/>
              <a:t>Importing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9200"/>
          </a:xfrm>
        </p:spPr>
        <p:txBody>
          <a:bodyPr/>
          <a:lstStyle/>
          <a:p>
            <a:r>
              <a:rPr lang="en-US" dirty="0" smtClean="0"/>
              <a:t>Highlight a picture and drag to the bottom of the screen.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819400" y="5638800"/>
            <a:ext cx="3733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music to a file on your computer.</a:t>
            </a:r>
          </a:p>
          <a:p>
            <a:r>
              <a:rPr lang="en-US" dirty="0" smtClean="0"/>
              <a:t>I-pod music does not work unless you burn a CD and save into windows media player file.</a:t>
            </a:r>
          </a:p>
          <a:p>
            <a:r>
              <a:rPr lang="en-US" dirty="0" smtClean="0"/>
              <a:t>Same as a picture you can now click and drag to your timeline.</a:t>
            </a:r>
          </a:p>
          <a:p>
            <a:r>
              <a:rPr lang="en-US" dirty="0" smtClean="0"/>
              <a:t>Free downloads for  educational use.  </a:t>
            </a:r>
            <a:r>
              <a:rPr lang="en-US" smtClean="0"/>
              <a:t>http</a:t>
            </a:r>
            <a:r>
              <a:rPr lang="en-US" dirty="0" smtClean="0"/>
              <a:t>://</a:t>
            </a:r>
            <a:r>
              <a:rPr lang="en-US" dirty="0" err="1" smtClean="0"/>
              <a:t>www.ilovewavs.com</a:t>
            </a:r>
            <a:r>
              <a:rPr lang="en-US" dirty="0" smtClean="0"/>
              <a:t>/Holidays/July4/july4.htm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Music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5">
      <a:dk1>
        <a:sysClr val="windowText" lastClr="000000"/>
      </a:dk1>
      <a:lt1>
        <a:sysClr val="window" lastClr="FFFFFF"/>
      </a:lt1>
      <a:dk2>
        <a:srgbClr val="542378"/>
      </a:dk2>
      <a:lt2>
        <a:srgbClr val="D2D2D2"/>
      </a:lt2>
      <a:accent1>
        <a:srgbClr val="FFC000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365</TotalTime>
  <Words>471</Words>
  <Application>Microsoft Office PowerPoint</Application>
  <PresentationFormat>On-screen Show (4:3)</PresentationFormat>
  <Paragraphs>82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Verve</vt:lpstr>
      <vt:lpstr>Movie Maker</vt:lpstr>
      <vt:lpstr>Getting Started </vt:lpstr>
      <vt:lpstr>Step 1</vt:lpstr>
      <vt:lpstr>Importing Pictures</vt:lpstr>
      <vt:lpstr>Importing Pictures</vt:lpstr>
      <vt:lpstr>Importing the Pictures</vt:lpstr>
      <vt:lpstr>Importing Pictures</vt:lpstr>
      <vt:lpstr>Importing Music</vt:lpstr>
      <vt:lpstr>Importing Music</vt:lpstr>
      <vt:lpstr>Importing Music</vt:lpstr>
      <vt:lpstr>Step 2</vt:lpstr>
      <vt:lpstr>Editing</vt:lpstr>
      <vt:lpstr>Editing</vt:lpstr>
      <vt:lpstr>Effects</vt:lpstr>
      <vt:lpstr>Effects</vt:lpstr>
      <vt:lpstr>Transitions</vt:lpstr>
      <vt:lpstr>Transitions </vt:lpstr>
      <vt:lpstr>Title and Credits</vt:lpstr>
      <vt:lpstr>Title at the Beginning</vt:lpstr>
      <vt:lpstr>Title at the Beginning</vt:lpstr>
      <vt:lpstr>Title at the Beginning</vt:lpstr>
      <vt:lpstr>Title at the Beginning </vt:lpstr>
      <vt:lpstr>Title before clip or on selected clip</vt:lpstr>
      <vt:lpstr>Publishing Your Production</vt:lpstr>
      <vt:lpstr>Step 3</vt:lpstr>
      <vt:lpstr>Publish Movie</vt:lpstr>
      <vt:lpstr>Publishing your movie</vt:lpstr>
      <vt:lpstr>Warning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Movie Maker</dc:title>
  <dc:creator>mblaszkowski</dc:creator>
  <cp:lastModifiedBy>abourgeois</cp:lastModifiedBy>
  <cp:revision>41</cp:revision>
  <dcterms:created xsi:type="dcterms:W3CDTF">2009-08-21T17:03:41Z</dcterms:created>
  <dcterms:modified xsi:type="dcterms:W3CDTF">2010-04-15T16:37:27Z</dcterms:modified>
</cp:coreProperties>
</file>