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602F8-B676-49EF-80C6-69BE83E91F70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736E3B0B-D0FF-48DF-97EA-E827B23CFC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3.3.2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dry erase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two columns titled VOLUNTARY, INVOLUNTARY</a:t>
            </a:r>
          </a:p>
          <a:p>
            <a:r>
              <a:rPr lang="en-US" dirty="0" smtClean="0"/>
              <a:t>Under each, list as many processes in the body that you can think of that qualify as voluntary or involuntary.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Introduction to 3.3.2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salemnuyou.com/images/joyceandnic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05000"/>
            <a:ext cx="4447103" cy="4476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out 3-2-1</a:t>
            </a:r>
          </a:p>
          <a:p>
            <a:r>
              <a:rPr lang="en-US" dirty="0" smtClean="0"/>
              <a:t>Get into group with others who read your article</a:t>
            </a:r>
          </a:p>
          <a:p>
            <a:r>
              <a:rPr lang="en-US" dirty="0" smtClean="0"/>
              <a:t>Come up with three IMPORTANT </a:t>
            </a:r>
            <a:r>
              <a:rPr lang="en-US" dirty="0" smtClean="0"/>
              <a:t> IDEAS </a:t>
            </a:r>
            <a:r>
              <a:rPr lang="en-US" dirty="0" smtClean="0"/>
              <a:t>that you would like to share from your article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Mara’s oncologist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to Mara how biofeedback therapy may be able to help her through her cancer treatments. </a:t>
            </a:r>
          </a:p>
          <a:p>
            <a:r>
              <a:rPr lang="en-US" dirty="0" smtClean="0"/>
              <a:t>Mention the goal of therapy and describe how a typical session might work. </a:t>
            </a:r>
          </a:p>
          <a:p>
            <a:r>
              <a:rPr lang="en-US" dirty="0" smtClean="0"/>
              <a:t>Write a script for what you would say to your patient.</a:t>
            </a:r>
          </a:p>
          <a:p>
            <a:r>
              <a:rPr lang="en-US" dirty="0" smtClean="0"/>
              <a:t>Turn it in.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3053"/>
            <a:ext cx="876779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LOGGER PRO experiment</a:t>
            </a:r>
            <a:br>
              <a:rPr lang="en-US" dirty="0" smtClean="0"/>
            </a:br>
            <a:r>
              <a:rPr lang="en-US" dirty="0" smtClean="0"/>
              <a:t>3.3.2 Logger Pro with Hand Grip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514128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Follow all the steps 5-46</a:t>
            </a:r>
          </a:p>
          <a:p>
            <a:r>
              <a:rPr lang="en-US" dirty="0" smtClean="0"/>
              <a:t>Copy all graphs to a word document</a:t>
            </a:r>
          </a:p>
          <a:p>
            <a:endParaRPr lang="en-US" dirty="0" smtClean="0"/>
          </a:p>
          <a:p>
            <a:r>
              <a:rPr lang="en-US" dirty="0" smtClean="0"/>
              <a:t>Due </a:t>
            </a:r>
            <a:r>
              <a:rPr lang="en-US" dirty="0" smtClean="0"/>
              <a:t>Thursday </a:t>
            </a:r>
            <a:r>
              <a:rPr lang="en-US" dirty="0" smtClean="0"/>
              <a:t>- All graphs, answer to conclusion question number 5 and…</a:t>
            </a:r>
          </a:p>
          <a:p>
            <a:r>
              <a:rPr lang="en-US" dirty="0" smtClean="0"/>
              <a:t>Design an experiment to test the effectiveness of this approach in biofeedback therapy. </a:t>
            </a:r>
          </a:p>
          <a:p>
            <a:pPr lvl="1"/>
            <a:r>
              <a:rPr lang="en-US" dirty="0" smtClean="0"/>
              <a:t>How can this technique be utilized during and after the stress event? </a:t>
            </a:r>
          </a:p>
          <a:p>
            <a:pPr lvl="1"/>
            <a:r>
              <a:rPr lang="en-US" dirty="0" smtClean="0"/>
              <a:t>What should the patient focus on and what is the desired response?</a:t>
            </a:r>
          </a:p>
          <a:p>
            <a:pPr lvl="1"/>
            <a:r>
              <a:rPr lang="en-US" dirty="0" smtClean="0"/>
              <a:t> How could this method help a person when he or she feels their body begin to become stressed? </a:t>
            </a:r>
          </a:p>
          <a:p>
            <a:r>
              <a:rPr lang="en-US" dirty="0" smtClean="0"/>
              <a:t>  Due Friday -Write </a:t>
            </a:r>
            <a:r>
              <a:rPr lang="en-US" dirty="0" smtClean="0"/>
              <a:t>a detailed description of your </a:t>
            </a:r>
            <a:r>
              <a:rPr lang="en-US" smtClean="0"/>
              <a:t>experimental </a:t>
            </a:r>
            <a:r>
              <a:rPr lang="en-US" smtClean="0"/>
              <a:t>design. </a:t>
            </a:r>
            <a:endParaRPr lang="en-US" dirty="0" smtClean="0"/>
          </a:p>
          <a:p>
            <a:pPr lvl="1"/>
            <a:r>
              <a:rPr lang="en-US" dirty="0" smtClean="0"/>
              <a:t>Discuss how you would gather and analyze data. </a:t>
            </a:r>
          </a:p>
          <a:p>
            <a:pPr lvl="1"/>
            <a:r>
              <a:rPr lang="en-US" dirty="0" smtClean="0"/>
              <a:t>You would not need to use data from all three probes, but you must justify your choice of indicators.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</Template>
  <TotalTime>103</TotalTime>
  <Words>250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Book</vt:lpstr>
      <vt:lpstr>MI</vt:lpstr>
      <vt:lpstr>On dry erase boards</vt:lpstr>
      <vt:lpstr>Read Introduction to 3.3.2 </vt:lpstr>
      <vt:lpstr>Read articles</vt:lpstr>
      <vt:lpstr>Be Mara’s oncologist</vt:lpstr>
      <vt:lpstr>LOGGER PRO experiment 3.3.2 Logger Pro with Hand Grip Monitor</vt:lpstr>
    </vt:vector>
  </TitlesOfParts>
  <Company>Aurora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</dc:title>
  <dc:creator>APS USER</dc:creator>
  <cp:lastModifiedBy>APS USER</cp:lastModifiedBy>
  <cp:revision>12</cp:revision>
  <dcterms:created xsi:type="dcterms:W3CDTF">2012-03-09T18:13:14Z</dcterms:created>
  <dcterms:modified xsi:type="dcterms:W3CDTF">2012-03-13T16:20:03Z</dcterms:modified>
</cp:coreProperties>
</file>