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2895600"/>
            <a:ext cx="7391400" cy="914400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3733800"/>
            <a:ext cx="7391400" cy="7493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7853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6B74C059-23BA-4AFE-8CB1-7834627821B7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2785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AD55D8D-4D45-420C-BE9A-9519E8D1C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74C059-23BA-4AFE-8CB1-7834627821B7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55D8D-4D45-420C-BE9A-9519E8D1C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152400"/>
            <a:ext cx="184785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152400"/>
            <a:ext cx="539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74C059-23BA-4AFE-8CB1-7834627821B7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55D8D-4D45-420C-BE9A-9519E8D1C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74C059-23BA-4AFE-8CB1-7834627821B7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55D8D-4D45-420C-BE9A-9519E8D1C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74C059-23BA-4AFE-8CB1-7834627821B7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55D8D-4D45-420C-BE9A-9519E8D1C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676400"/>
            <a:ext cx="36195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676400"/>
            <a:ext cx="36195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74C059-23BA-4AFE-8CB1-7834627821B7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55D8D-4D45-420C-BE9A-9519E8D1C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74C059-23BA-4AFE-8CB1-7834627821B7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55D8D-4D45-420C-BE9A-9519E8D1C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74C059-23BA-4AFE-8CB1-7834627821B7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55D8D-4D45-420C-BE9A-9519E8D1C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74C059-23BA-4AFE-8CB1-7834627821B7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55D8D-4D45-420C-BE9A-9519E8D1C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74C059-23BA-4AFE-8CB1-7834627821B7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55D8D-4D45-420C-BE9A-9519E8D1C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74C059-23BA-4AFE-8CB1-7834627821B7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55D8D-4D45-420C-BE9A-9519E8D1C6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152400"/>
            <a:ext cx="7391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76400"/>
            <a:ext cx="7391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27751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fld id="{6B74C059-23BA-4AFE-8CB1-7834627821B7}" type="datetimeFigureOut">
              <a:rPr lang="en-US" smtClean="0"/>
              <a:t>5/2/2012</a:t>
            </a:fld>
            <a:endParaRPr lang="en-US"/>
          </a:p>
        </p:txBody>
      </p:sp>
      <p:sp>
        <p:nvSpPr>
          <p:cNvPr id="27751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7751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DAD55D8D-4D45-420C-BE9A-9519E8D1C6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4.3.4 and 4.3.5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105400"/>
          </a:xfrm>
        </p:spPr>
        <p:txBody>
          <a:bodyPr/>
          <a:lstStyle/>
          <a:p>
            <a:r>
              <a:rPr lang="en-US" dirty="0" smtClean="0"/>
              <a:t>Understand how patients surgical wounds are closed after surgery.</a:t>
            </a:r>
          </a:p>
          <a:p>
            <a:r>
              <a:rPr lang="en-US" dirty="0" smtClean="0"/>
              <a:t>Understand the roles different medical professionals play in the surgery.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Be able to</a:t>
            </a:r>
          </a:p>
          <a:p>
            <a:pPr lvl="1"/>
            <a:r>
              <a:rPr lang="en-US" sz="2000" b="1" dirty="0" smtClean="0">
                <a:solidFill>
                  <a:srgbClr val="00B050"/>
                </a:solidFill>
              </a:rPr>
              <a:t>Create a concept map to summarize research on suturing techniques.</a:t>
            </a:r>
          </a:p>
          <a:p>
            <a:pPr lvl="1"/>
            <a:r>
              <a:rPr lang="en-US" sz="2000" b="1" dirty="0" smtClean="0">
                <a:solidFill>
                  <a:srgbClr val="00B050"/>
                </a:solidFill>
              </a:rPr>
              <a:t>Construct a table career journal listing the role, the education required, the duties and responsibilities and the salary range for health care professionals involved in the transplant.</a:t>
            </a:r>
          </a:p>
          <a:p>
            <a:pPr lvl="1"/>
            <a:r>
              <a:rPr lang="en-US" sz="2000" b="1" dirty="0" smtClean="0">
                <a:solidFill>
                  <a:srgbClr val="00B050"/>
                </a:solidFill>
              </a:rPr>
              <a:t>Create a table to organize research on common anesthetics used in surgery.</a:t>
            </a:r>
            <a:endParaRPr lang="en-US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Suturing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the patient is done with the transplant surgery, they need to be closed up! </a:t>
            </a:r>
          </a:p>
          <a:p>
            <a:r>
              <a:rPr lang="en-US" dirty="0" smtClean="0"/>
              <a:t>Research different techniques and create a concept map that outlines them.</a:t>
            </a:r>
          </a:p>
          <a:p>
            <a:r>
              <a:rPr lang="en-US" dirty="0" smtClean="0"/>
              <a:t>This is due FRIDAY!  </a:t>
            </a:r>
            <a:r>
              <a:rPr lang="en-US" dirty="0" smtClean="0">
                <a:sym typeface="Wingdings" pitchFamily="2" charset="2"/>
              </a:rPr>
              <a:t>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involved in the surgery?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391400" cy="1066800"/>
          </a:xfrm>
        </p:spPr>
        <p:txBody>
          <a:bodyPr/>
          <a:lstStyle/>
          <a:p>
            <a:r>
              <a:rPr lang="en-US" dirty="0" smtClean="0"/>
              <a:t>Professionals – </a:t>
            </a:r>
            <a:r>
              <a:rPr lang="en-US" smtClean="0"/>
              <a:t>Due Thursday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19200" y="1676400"/>
          <a:ext cx="739140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280"/>
                <a:gridCol w="1478280"/>
                <a:gridCol w="1478280"/>
                <a:gridCol w="1478280"/>
                <a:gridCol w="147828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Role in the surgery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Education Required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Duties</a:t>
                      </a:r>
                      <a:r>
                        <a:rPr lang="en-US" baseline="0" dirty="0" smtClean="0"/>
                        <a:t> and Responsibilities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Salary Range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3000" y="5257800"/>
            <a:ext cx="670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Answer conclusion questions 4.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Anesthetics – Due today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19200" y="1676400"/>
          <a:ext cx="7391400" cy="257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280"/>
                <a:gridCol w="1478280"/>
                <a:gridCol w="1478280"/>
                <a:gridCol w="1478280"/>
                <a:gridCol w="14782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 of anesthetic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Route of administration (inhalation or intravenous)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Mechanism of action (How does it work?)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General Uses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Possible side effects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0600" y="4572000"/>
            <a:ext cx="670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Answer conclusion questions 1 and 2.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dical design template">
  <a:themeElements>
    <a:clrScheme name="">
      <a:dk1>
        <a:srgbClr val="003366"/>
      </a:dk1>
      <a:lt1>
        <a:srgbClr val="FFFFFF"/>
      </a:lt1>
      <a:dk2>
        <a:srgbClr val="FFFFFF"/>
      </a:dk2>
      <a:lt2>
        <a:srgbClr val="000000"/>
      </a:lt2>
      <a:accent1>
        <a:srgbClr val="8EB3C8"/>
      </a:accent1>
      <a:accent2>
        <a:srgbClr val="6F97B3"/>
      </a:accent2>
      <a:accent3>
        <a:srgbClr val="FFFFFF"/>
      </a:accent3>
      <a:accent4>
        <a:srgbClr val="002A56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66"/>
        </a:dk1>
        <a:lt1>
          <a:srgbClr val="FFFFFF"/>
        </a:lt1>
        <a:dk2>
          <a:srgbClr val="003366"/>
        </a:dk2>
        <a:lt2>
          <a:srgbClr val="FFFFFF"/>
        </a:lt2>
        <a:accent1>
          <a:srgbClr val="8EB3C8"/>
        </a:accent1>
        <a:accent2>
          <a:srgbClr val="6F97B3"/>
        </a:accent2>
        <a:accent3>
          <a:srgbClr val="AAADB8"/>
        </a:accent3>
        <a:accent4>
          <a:srgbClr val="DADADA"/>
        </a:accent4>
        <a:accent5>
          <a:srgbClr val="C6D6E0"/>
        </a:accent5>
        <a:accent6>
          <a:srgbClr val="6488A2"/>
        </a:accent6>
        <a:hlink>
          <a:srgbClr val="556575"/>
        </a:hlink>
        <a:folHlink>
          <a:srgbClr val="3D556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Medical design template</Template>
  <TotalTime>14</TotalTime>
  <Words>183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Medical design template</vt:lpstr>
      <vt:lpstr>MI</vt:lpstr>
      <vt:lpstr>Objectives</vt:lpstr>
      <vt:lpstr>Suturing Techniques</vt:lpstr>
      <vt:lpstr>Who is involved in the surgery?</vt:lpstr>
      <vt:lpstr>Professionals – Due Thursday</vt:lpstr>
      <vt:lpstr>Anesthetics – Due today</vt:lpstr>
    </vt:vector>
  </TitlesOfParts>
  <Company>Aurora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</dc:title>
  <dc:creator>APS USER</dc:creator>
  <cp:lastModifiedBy>APS USER</cp:lastModifiedBy>
  <cp:revision>2</cp:revision>
  <dcterms:created xsi:type="dcterms:W3CDTF">2012-05-02T15:02:38Z</dcterms:created>
  <dcterms:modified xsi:type="dcterms:W3CDTF">2012-05-02T15:16:45Z</dcterms:modified>
</cp:coreProperties>
</file>