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7" autoAdjust="0"/>
    <p:restoredTop sz="94776" autoAdjust="0"/>
  </p:normalViewPr>
  <p:slideViewPr>
    <p:cSldViewPr>
      <p:cViewPr varScale="1">
        <p:scale>
          <a:sx n="47" d="100"/>
          <a:sy n="47" d="100"/>
        </p:scale>
        <p:origin x="-108" y="-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66796-3BDA-4A33-AE04-B88E972BDE96}" type="datetimeFigureOut">
              <a:rPr lang="en-US" smtClean="0"/>
              <a:t>4/4/2011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EB32B-4BE8-4311-ADFA-DDE1A8C52B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advClick="0" advTm="10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66796-3BDA-4A33-AE04-B88E972BDE96}" type="datetimeFigureOut">
              <a:rPr lang="en-US" smtClean="0"/>
              <a:t>4/4/2011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EB32B-4BE8-4311-ADFA-DDE1A8C52B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advClick="0" advTm="10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66796-3BDA-4A33-AE04-B88E972BDE96}" type="datetimeFigureOut">
              <a:rPr lang="en-US" smtClean="0"/>
              <a:t>4/4/2011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EB32B-4BE8-4311-ADFA-DDE1A8C52B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advClick="0" advTm="10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66796-3BDA-4A33-AE04-B88E972BDE96}" type="datetimeFigureOut">
              <a:rPr lang="en-US" smtClean="0"/>
              <a:t>4/4/2011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EB32B-4BE8-4311-ADFA-DDE1A8C52B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advClick="0" advTm="10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66796-3BDA-4A33-AE04-B88E972BDE96}" type="datetimeFigureOut">
              <a:rPr lang="en-US" smtClean="0"/>
              <a:t>4/4/2011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EB32B-4BE8-4311-ADFA-DDE1A8C52B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advClick="0" advTm="10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66796-3BDA-4A33-AE04-B88E972BDE96}" type="datetimeFigureOut">
              <a:rPr lang="en-US" smtClean="0"/>
              <a:t>4/4/2011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EB32B-4BE8-4311-ADFA-DDE1A8C52B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advClick="0" advTm="10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66796-3BDA-4A33-AE04-B88E972BDE96}" type="datetimeFigureOut">
              <a:rPr lang="en-US" smtClean="0"/>
              <a:t>4/4/2011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EB32B-4BE8-4311-ADFA-DDE1A8C52B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advClick="0" advTm="10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66796-3BDA-4A33-AE04-B88E972BDE96}" type="datetimeFigureOut">
              <a:rPr lang="en-US" smtClean="0"/>
              <a:t>4/4/2011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EB32B-4BE8-4311-ADFA-DDE1A8C52B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advClick="0" advTm="10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66796-3BDA-4A33-AE04-B88E972BDE96}" type="datetimeFigureOut">
              <a:rPr lang="en-US" smtClean="0"/>
              <a:t>4/4/2011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EB32B-4BE8-4311-ADFA-DDE1A8C52B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advClick="0" advTm="10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66796-3BDA-4A33-AE04-B88E972BDE96}" type="datetimeFigureOut">
              <a:rPr lang="en-US" smtClean="0"/>
              <a:t>4/4/2011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EB32B-4BE8-4311-ADFA-DDE1A8C52B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advClick="0" advTm="10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66796-3BDA-4A33-AE04-B88E972BDE96}" type="datetimeFigureOut">
              <a:rPr lang="en-US" smtClean="0"/>
              <a:t>4/4/2011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EB32B-4BE8-4311-ADFA-DDE1A8C52B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advClick="0" advTm="10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966796-3BDA-4A33-AE04-B88E972BDE96}" type="datetimeFigureOut">
              <a:rPr lang="en-US" smtClean="0"/>
              <a:t>4/4/2011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EB32B-4BE8-4311-ADFA-DDE1A8C52B3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1000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0"/>
            <a:ext cx="7772400" cy="1470025"/>
          </a:xfrm>
        </p:spPr>
        <p:txBody>
          <a:bodyPr/>
          <a:lstStyle/>
          <a:p>
            <a:r>
              <a:rPr lang="en-US" dirty="0" err="1" smtClean="0"/>
              <a:t>Cuando</a:t>
            </a:r>
            <a:r>
              <a:rPr lang="en-US" dirty="0" smtClean="0"/>
              <a:t> era </a:t>
            </a:r>
            <a:r>
              <a:rPr lang="en-US" dirty="0" err="1" smtClean="0"/>
              <a:t>joven</a:t>
            </a:r>
            <a:r>
              <a:rPr lang="en-US" dirty="0" smtClean="0"/>
              <a:t>…</a:t>
            </a:r>
            <a:endParaRPr lang="en-US" dirty="0"/>
          </a:p>
        </p:txBody>
      </p:sp>
      <p:pic>
        <p:nvPicPr>
          <p:cNvPr id="1026" name="Picture 2" descr="C:\Documents and Settings\cstumpf\Local Settings\Temporary Internet Files\Content.IE5\XO128XFV\MP900439336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94675" y="1219200"/>
            <a:ext cx="4791925" cy="56388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C:\Documents and Settings\cstumpf\Local Settings\Temporary Internet Files\Content.IE5\3V5VF1O8\MP900438972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457200"/>
            <a:ext cx="6400800" cy="480364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667000" y="5380672"/>
            <a:ext cx="370223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err="1"/>
              <a:t>p</a:t>
            </a:r>
            <a:r>
              <a:rPr lang="en-US" sz="7200" dirty="0" err="1" smtClean="0"/>
              <a:t>ecesitos</a:t>
            </a:r>
            <a:endParaRPr lang="en-US" sz="7200" dirty="0" smtClean="0"/>
          </a:p>
          <a:p>
            <a:endParaRPr lang="en-US" dirty="0"/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cstumpf\Local Settings\Temporary Internet Files\Content.IE5\XO128XFV\MC90033463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381000"/>
            <a:ext cx="4245407" cy="372249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33600" y="4572000"/>
            <a:ext cx="502874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err="1" smtClean="0"/>
              <a:t>Pórtate</a:t>
            </a:r>
            <a:r>
              <a:rPr lang="en-US" sz="7200" dirty="0" smtClean="0"/>
              <a:t> </a:t>
            </a:r>
            <a:r>
              <a:rPr lang="en-US" sz="7200" dirty="0" err="1" smtClean="0"/>
              <a:t>bien</a:t>
            </a:r>
            <a:r>
              <a:rPr lang="en-US" sz="7200" dirty="0" smtClean="0"/>
              <a:t>.</a:t>
            </a:r>
            <a:endParaRPr lang="en-US" sz="7200" dirty="0"/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Documents and Settings\cstumpf\Local Settings\Temporary Internet Files\Content.IE5\D0GJLPO9\MC90019927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304800"/>
            <a:ext cx="4313976" cy="46482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143000" y="5029200"/>
            <a:ext cx="658834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/>
              <a:t>l</a:t>
            </a:r>
            <a:r>
              <a:rPr lang="en-US" sz="7200" dirty="0" smtClean="0"/>
              <a:t>a </a:t>
            </a:r>
            <a:r>
              <a:rPr lang="en-US" sz="7200" dirty="0" err="1" smtClean="0"/>
              <a:t>contaminación</a:t>
            </a:r>
            <a:endParaRPr lang="en-US" sz="7200" dirty="0"/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Documents and Settings\cstumpf\Local Settings\Temporary Internet Files\Content.IE5\EH701CFE\MC900293346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533400"/>
            <a:ext cx="5486400" cy="382578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14600" y="4953000"/>
            <a:ext cx="446327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/>
              <a:t>e</a:t>
            </a:r>
            <a:r>
              <a:rPr lang="en-US" sz="7200" dirty="0" smtClean="0"/>
              <a:t>l </a:t>
            </a:r>
            <a:r>
              <a:rPr lang="en-US" sz="7200" dirty="0" err="1" smtClean="0"/>
              <a:t>aire</a:t>
            </a:r>
            <a:r>
              <a:rPr lang="en-US" sz="7200" dirty="0" smtClean="0"/>
              <a:t> </a:t>
            </a:r>
            <a:r>
              <a:rPr lang="en-US" sz="7200" dirty="0" err="1" smtClean="0"/>
              <a:t>puro</a:t>
            </a:r>
            <a:endParaRPr lang="en-US" sz="7200" dirty="0"/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C:\Documents and Settings\cstumpf\Local Settings\Temporary Internet Files\Content.IE5\K12J09EV\MC900083661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0"/>
            <a:ext cx="3361792" cy="497684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838200" y="5181600"/>
            <a:ext cx="77428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/>
              <a:t>En </a:t>
            </a:r>
            <a:r>
              <a:rPr lang="en-US" sz="7200" dirty="0" err="1" smtClean="0"/>
              <a:t>aquel</a:t>
            </a:r>
            <a:r>
              <a:rPr lang="en-US" sz="7200" dirty="0" smtClean="0"/>
              <a:t> </a:t>
            </a:r>
            <a:r>
              <a:rPr lang="en-US" sz="7200" dirty="0" err="1" smtClean="0"/>
              <a:t>entonces</a:t>
            </a:r>
            <a:r>
              <a:rPr lang="en-US" sz="7200" dirty="0" smtClean="0"/>
              <a:t>…</a:t>
            </a:r>
            <a:endParaRPr lang="en-US" sz="7200" dirty="0"/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Documents and Settings\cstumpf\Local Settings\Temporary Internet Files\Content.IE5\XO128XFV\MC900290682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717248"/>
            <a:ext cx="5791200" cy="423575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048000" y="5181600"/>
            <a:ext cx="295946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err="1" smtClean="0"/>
              <a:t>sencilla</a:t>
            </a:r>
            <a:endParaRPr lang="en-US" sz="7200" dirty="0"/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Documents and Settings\cstumpf\Local Settings\Temporary Internet Files\Content.IE5\832LYV8D\MC90005614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457200"/>
            <a:ext cx="5867400" cy="44958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90800" y="5105400"/>
            <a:ext cx="439254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err="1" smtClean="0"/>
              <a:t>bondadoso</a:t>
            </a:r>
            <a:endParaRPr lang="en-US" sz="7200" dirty="0"/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Documents and Settings\cstumpf\Local Settings\Temporary Internet Files\Content.IE5\CX2N89YZ\MC900078842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304800"/>
            <a:ext cx="4333875" cy="523275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14600" y="5334000"/>
            <a:ext cx="436119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err="1" smtClean="0"/>
              <a:t>impaciente</a:t>
            </a:r>
            <a:endParaRPr lang="en-US" sz="7200" dirty="0"/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 descr="C:\Documents and Settings\cstumpf\Local Settings\Temporary Internet Files\Content.IE5\WNM9E1EL\MC90005483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0"/>
            <a:ext cx="4258901" cy="510934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819400" y="5334000"/>
            <a:ext cx="321748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err="1" smtClean="0"/>
              <a:t>solitario</a:t>
            </a:r>
            <a:endParaRPr lang="en-US" sz="7200" dirty="0"/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457200"/>
            <a:ext cx="5272087" cy="4770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895600" y="5334000"/>
            <a:ext cx="286257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err="1" smtClean="0"/>
              <a:t>egoísta</a:t>
            </a:r>
            <a:endParaRPr lang="en-US" sz="7200" dirty="0"/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667000" y="4953000"/>
            <a:ext cx="409996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err="1"/>
              <a:t>m</a:t>
            </a:r>
            <a:r>
              <a:rPr lang="en-US" sz="7200" dirty="0" err="1" smtClean="0"/>
              <a:t>olestaba</a:t>
            </a:r>
            <a:endParaRPr lang="en-US" sz="7200" dirty="0"/>
          </a:p>
        </p:txBody>
      </p:sp>
      <p:pic>
        <p:nvPicPr>
          <p:cNvPr id="2051" name="Picture 3" descr="C:\Documents and Settings\cstumpf\Local Settings\Temporary Internet Files\Content.IE5\K12J09EV\MC90023213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381000"/>
            <a:ext cx="5257800" cy="42672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Documents and Settings\cstumpf\Local Settings\Temporary Internet Files\Content.IE5\WNM9E1EL\MC900241083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304800"/>
            <a:ext cx="5486400" cy="50292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905000" y="5657671"/>
            <a:ext cx="542969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/>
              <a:t>l</a:t>
            </a:r>
            <a:r>
              <a:rPr lang="en-US" sz="7200" dirty="0" smtClean="0"/>
              <a:t>a </a:t>
            </a:r>
            <a:r>
              <a:rPr lang="en-US" sz="7200" dirty="0" err="1" smtClean="0"/>
              <a:t>electricidad</a:t>
            </a:r>
            <a:endParaRPr lang="en-US" sz="7200" dirty="0" smtClean="0"/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Documents and Settings\cstumpf\Local Settings\Temporary Internet Files\Content.IE5\EH701CFE\MC900215099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0"/>
            <a:ext cx="4808122" cy="529090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048000" y="5657671"/>
            <a:ext cx="285809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/>
              <a:t>e</a:t>
            </a:r>
            <a:r>
              <a:rPr lang="en-US" sz="7200" dirty="0" smtClean="0"/>
              <a:t>l </a:t>
            </a:r>
            <a:r>
              <a:rPr lang="en-US" sz="7200" dirty="0" err="1" smtClean="0"/>
              <a:t>pozo</a:t>
            </a:r>
            <a:endParaRPr lang="en-US" sz="7200" dirty="0"/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Documents and Settings\cstumpf\Local Settings\Temporary Internet Files\Content.IE5\3V5VF1O8\MP900442354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533400"/>
            <a:ext cx="6145997" cy="416553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90800" y="4953000"/>
            <a:ext cx="396544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/>
              <a:t>e</a:t>
            </a:r>
            <a:r>
              <a:rPr lang="en-US" sz="7200" dirty="0" smtClean="0"/>
              <a:t>l </a:t>
            </a:r>
            <a:r>
              <a:rPr lang="en-US" sz="7200" dirty="0" err="1" smtClean="0"/>
              <a:t>tránsito</a:t>
            </a:r>
            <a:endParaRPr lang="en-US" sz="7200" dirty="0"/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Documents and Settings\cstumpf\Local Settings\Temporary Internet Files\Content.IE5\CX2N89YZ\MP90040210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457200"/>
            <a:ext cx="6529244" cy="435112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895600" y="5029200"/>
            <a:ext cx="305724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/>
              <a:t>e</a:t>
            </a:r>
            <a:r>
              <a:rPr lang="en-US" sz="7200" dirty="0" smtClean="0"/>
              <a:t>l </a:t>
            </a:r>
            <a:r>
              <a:rPr lang="en-US" sz="7200" dirty="0" err="1" smtClean="0"/>
              <a:t>ruido</a:t>
            </a:r>
            <a:endParaRPr lang="en-US" sz="7200" dirty="0"/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Documents and Settings\cstumpf\Local Settings\Temporary Internet Files\Content.IE5\WBUPU9IR\MP910221068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0"/>
            <a:ext cx="7239000" cy="500259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286000" y="4734342"/>
            <a:ext cx="5148461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/>
              <a:t>Tan </a:t>
            </a:r>
            <a:r>
              <a:rPr lang="en-US" sz="6600" dirty="0" err="1" smtClean="0"/>
              <a:t>aburrido</a:t>
            </a:r>
            <a:r>
              <a:rPr lang="en-US" sz="6600" dirty="0" smtClean="0"/>
              <a:t> </a:t>
            </a:r>
          </a:p>
          <a:p>
            <a:r>
              <a:rPr lang="en-US" sz="6600" dirty="0" err="1" smtClean="0"/>
              <a:t>como</a:t>
            </a:r>
            <a:r>
              <a:rPr lang="en-US" sz="6600" dirty="0" smtClean="0"/>
              <a:t> un </a:t>
            </a:r>
            <a:r>
              <a:rPr lang="en-US" sz="6600" dirty="0" err="1" smtClean="0"/>
              <a:t>pato</a:t>
            </a:r>
            <a:r>
              <a:rPr lang="en-US" sz="6600" dirty="0" smtClean="0"/>
              <a:t>.</a:t>
            </a:r>
            <a:endParaRPr lang="en-US" sz="6600" dirty="0"/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Documents and Settings\cstumpf\Local Settings\Temporary Internet Files\Content.IE5\3V5VF1O8\MC90043520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0"/>
            <a:ext cx="5492750" cy="47244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905000" y="4876800"/>
            <a:ext cx="560538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/>
              <a:t>Tan </a:t>
            </a:r>
            <a:r>
              <a:rPr lang="en-US" sz="6000" dirty="0" err="1" smtClean="0"/>
              <a:t>fuertes</a:t>
            </a:r>
            <a:r>
              <a:rPr lang="en-US" sz="6000" dirty="0" smtClean="0"/>
              <a:t> </a:t>
            </a:r>
          </a:p>
          <a:p>
            <a:r>
              <a:rPr lang="en-US" sz="6000" dirty="0" err="1" smtClean="0"/>
              <a:t>como</a:t>
            </a:r>
            <a:r>
              <a:rPr lang="en-US" sz="6000" dirty="0" smtClean="0"/>
              <a:t> </a:t>
            </a:r>
            <a:r>
              <a:rPr lang="en-US" sz="6000" dirty="0" err="1" smtClean="0"/>
              <a:t>unos</a:t>
            </a:r>
            <a:r>
              <a:rPr lang="en-US" sz="6000" dirty="0" smtClean="0"/>
              <a:t> </a:t>
            </a:r>
            <a:r>
              <a:rPr lang="en-US" sz="6000" dirty="0" err="1" smtClean="0"/>
              <a:t>toros</a:t>
            </a:r>
            <a:r>
              <a:rPr lang="en-US" sz="6000" dirty="0" smtClean="0"/>
              <a:t>.</a:t>
            </a:r>
            <a:endParaRPr lang="en-US" sz="6000" dirty="0"/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Documents and Settings\cstumpf\Local Settings\Temporary Internet Files\Content.IE5\WBUPU9IR\MC90043700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457200"/>
            <a:ext cx="6705600" cy="495459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33600" y="4919008"/>
            <a:ext cx="496802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/>
              <a:t>Tan </a:t>
            </a:r>
            <a:r>
              <a:rPr lang="en-US" sz="6000" dirty="0" err="1" smtClean="0"/>
              <a:t>buena</a:t>
            </a:r>
            <a:r>
              <a:rPr lang="en-US" sz="6000" dirty="0" smtClean="0"/>
              <a:t> </a:t>
            </a:r>
          </a:p>
          <a:p>
            <a:r>
              <a:rPr lang="en-US" sz="6000" dirty="0" err="1" smtClean="0"/>
              <a:t>como</a:t>
            </a:r>
            <a:r>
              <a:rPr lang="en-US" sz="6000" dirty="0" smtClean="0"/>
              <a:t> un </a:t>
            </a:r>
            <a:r>
              <a:rPr lang="en-US" sz="6000" dirty="0" err="1" smtClean="0"/>
              <a:t>ángel</a:t>
            </a:r>
            <a:r>
              <a:rPr lang="en-US" sz="6000" dirty="0" smtClean="0"/>
              <a:t>.</a:t>
            </a:r>
            <a:endParaRPr lang="en-US" sz="6000" dirty="0"/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Documents and Settings\cstumpf\Local Settings\Temporary Internet Files\Content.IE5\3V5VF1O8\MP900177995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304800"/>
            <a:ext cx="6400800" cy="48006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24000" y="4919008"/>
            <a:ext cx="550105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/>
              <a:t>Tan </a:t>
            </a:r>
            <a:r>
              <a:rPr lang="en-US" sz="6000" dirty="0" err="1" smtClean="0"/>
              <a:t>felices</a:t>
            </a:r>
            <a:r>
              <a:rPr lang="en-US" sz="6000" dirty="0" smtClean="0"/>
              <a:t> </a:t>
            </a:r>
            <a:r>
              <a:rPr lang="en-US" sz="6000" dirty="0" err="1" smtClean="0"/>
              <a:t>como</a:t>
            </a:r>
            <a:r>
              <a:rPr lang="en-US" sz="6000" dirty="0" smtClean="0"/>
              <a:t> </a:t>
            </a:r>
          </a:p>
          <a:p>
            <a:r>
              <a:rPr lang="en-US" sz="6000" dirty="0" err="1" smtClean="0"/>
              <a:t>unas</a:t>
            </a:r>
            <a:r>
              <a:rPr lang="en-US" sz="6000" dirty="0" smtClean="0"/>
              <a:t> </a:t>
            </a:r>
            <a:r>
              <a:rPr lang="en-US" sz="6000" dirty="0" err="1" smtClean="0"/>
              <a:t>lombrices</a:t>
            </a:r>
            <a:r>
              <a:rPr lang="en-US" sz="6000" dirty="0" smtClean="0"/>
              <a:t>.</a:t>
            </a:r>
            <a:endParaRPr lang="en-US" sz="6000" dirty="0"/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 descr="C:\Documents and Settings\cstumpf\Local Settings\Temporary Internet Files\Content.IE5\WBUPU9IR\MC90032965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066800"/>
            <a:ext cx="6826519" cy="324717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371600" y="4267200"/>
            <a:ext cx="6675354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err="1" smtClean="0"/>
              <a:t>Duermen</a:t>
            </a:r>
            <a:r>
              <a:rPr lang="en-US" sz="6600" dirty="0" smtClean="0"/>
              <a:t> tan </a:t>
            </a:r>
            <a:r>
              <a:rPr lang="en-US" sz="6600" dirty="0" err="1" smtClean="0"/>
              <a:t>bien</a:t>
            </a:r>
            <a:r>
              <a:rPr lang="en-US" sz="6600" dirty="0" smtClean="0"/>
              <a:t> </a:t>
            </a:r>
          </a:p>
          <a:p>
            <a:r>
              <a:rPr lang="en-US" sz="6600" dirty="0" err="1" smtClean="0"/>
              <a:t>como</a:t>
            </a:r>
            <a:r>
              <a:rPr lang="en-US" sz="6600" dirty="0" smtClean="0"/>
              <a:t> </a:t>
            </a:r>
            <a:r>
              <a:rPr lang="en-US" sz="6600" dirty="0" err="1" smtClean="0"/>
              <a:t>unos</a:t>
            </a:r>
            <a:r>
              <a:rPr lang="en-US" sz="6600" dirty="0" smtClean="0"/>
              <a:t> </a:t>
            </a:r>
            <a:r>
              <a:rPr lang="en-US" sz="6600" dirty="0" err="1" smtClean="0"/>
              <a:t>lirones</a:t>
            </a:r>
            <a:r>
              <a:rPr lang="en-US" sz="6600" dirty="0" smtClean="0"/>
              <a:t>.</a:t>
            </a:r>
            <a:endParaRPr lang="en-US" sz="6600" dirty="0"/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3" descr="C:\Documents and Settings\cstumpf\Local Settings\Temporary Internet Files\Content.IE5\K12J09EV\MP90043887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0"/>
            <a:ext cx="6175248" cy="50292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209800" y="5334000"/>
            <a:ext cx="547675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/>
              <a:t>A </a:t>
            </a:r>
            <a:r>
              <a:rPr lang="en-US" sz="7200" dirty="0" err="1" smtClean="0"/>
              <a:t>todos</a:t>
            </a:r>
            <a:r>
              <a:rPr lang="en-US" sz="7200" dirty="0" smtClean="0"/>
              <a:t> </a:t>
            </a:r>
            <a:r>
              <a:rPr lang="en-US" sz="7200" dirty="0" err="1" smtClean="0"/>
              <a:t>lados</a:t>
            </a:r>
            <a:r>
              <a:rPr lang="en-US" sz="7200" dirty="0" smtClean="0"/>
              <a:t>.</a:t>
            </a:r>
            <a:endParaRPr lang="en-US" sz="7200" dirty="0"/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Documents and Settings\cstumpf\Local Settings\Temporary Internet Files\Content.IE5\3V5VF1O8\MC900232446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533400"/>
            <a:ext cx="4393949" cy="41148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124200" y="4953000"/>
            <a:ext cx="317266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err="1" smtClean="0"/>
              <a:t>peleaba</a:t>
            </a:r>
            <a:endParaRPr lang="en-US" sz="7200" dirty="0"/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3" descr="C:\Documents and Settings\cstumpf\Local Settings\Temporary Internet Files\Content.IE5\WNM9E1EL\MC90007870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228600"/>
            <a:ext cx="4080670" cy="44196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057400" y="4549676"/>
            <a:ext cx="524887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/>
              <a:t>Tan _____ </a:t>
            </a:r>
          </a:p>
          <a:p>
            <a:r>
              <a:rPr lang="en-US" sz="7200" dirty="0" err="1" smtClean="0"/>
              <a:t>como</a:t>
            </a:r>
            <a:r>
              <a:rPr lang="en-US" sz="7200" dirty="0" smtClean="0"/>
              <a:t> ______</a:t>
            </a:r>
            <a:endParaRPr lang="en-US" sz="7200" dirty="0"/>
          </a:p>
        </p:txBody>
      </p:sp>
    </p:spTree>
  </p:cSld>
  <p:clrMapOvr>
    <a:masterClrMapping/>
  </p:clrMapOvr>
  <p:transition advClick="0" advTm="10000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Documents and Settings\cstumpf\Local Settings\Temporary Internet Files\Content.IE5\XO128XFV\MC90033433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304800"/>
            <a:ext cx="5334000" cy="4572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905000" y="4495800"/>
            <a:ext cx="5336269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err="1" smtClean="0"/>
              <a:t>Tantos</a:t>
            </a:r>
            <a:r>
              <a:rPr lang="en-US" sz="6600" dirty="0" smtClean="0"/>
              <a:t> ______ </a:t>
            </a:r>
          </a:p>
          <a:p>
            <a:r>
              <a:rPr lang="en-US" sz="6600" dirty="0" err="1" smtClean="0"/>
              <a:t>como</a:t>
            </a:r>
            <a:r>
              <a:rPr lang="en-US" sz="6600" dirty="0" smtClean="0"/>
              <a:t> _______</a:t>
            </a:r>
            <a:endParaRPr lang="en-US" sz="6600" dirty="0"/>
          </a:p>
        </p:txBody>
      </p:sp>
    </p:spTree>
  </p:cSld>
  <p:clrMapOvr>
    <a:masterClrMapping/>
  </p:clrMapOvr>
  <p:transition advClick="0" advTm="10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cstumpf\Local Settings\Temporary Internet Files\Content.IE5\ODEZ4TER\MC9000534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304800"/>
            <a:ext cx="4537554" cy="46482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981200" y="5257800"/>
            <a:ext cx="521521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err="1"/>
              <a:t>S</a:t>
            </a:r>
            <a:r>
              <a:rPr lang="en-US" sz="7200" dirty="0" err="1" smtClean="0"/>
              <a:t>oñaba</a:t>
            </a:r>
            <a:r>
              <a:rPr lang="en-US" sz="7200" dirty="0" smtClean="0"/>
              <a:t> con…</a:t>
            </a:r>
            <a:endParaRPr lang="en-US" sz="7200" dirty="0"/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cstumpf\Local Settings\Temporary Internet Files\Content.IE5\ODEZ4TER\MC90004496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685800"/>
            <a:ext cx="4648200" cy="462499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14600" y="5334000"/>
            <a:ext cx="364054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/>
              <a:t>s</a:t>
            </a:r>
            <a:r>
              <a:rPr lang="en-US" sz="7200" dirty="0" smtClean="0"/>
              <a:t>e </a:t>
            </a:r>
            <a:r>
              <a:rPr lang="en-US" sz="7200" dirty="0" err="1" smtClean="0"/>
              <a:t>asustó</a:t>
            </a:r>
            <a:endParaRPr lang="en-US" sz="7200" dirty="0"/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cstumpf\Local Settings\Temporary Internet Files\Content.IE5\WBUPU9IR\MM900283873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533400"/>
            <a:ext cx="4252913" cy="39624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371600" y="5181600"/>
            <a:ext cx="671562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err="1" smtClean="0"/>
              <a:t>Haces</a:t>
            </a:r>
            <a:r>
              <a:rPr lang="en-US" sz="7200" dirty="0" smtClean="0"/>
              <a:t> </a:t>
            </a:r>
            <a:r>
              <a:rPr lang="en-US" sz="7200" dirty="0" err="1" smtClean="0"/>
              <a:t>travesuras</a:t>
            </a:r>
            <a:r>
              <a:rPr lang="en-US" sz="7200" dirty="0" smtClean="0"/>
              <a:t>.</a:t>
            </a:r>
            <a:endParaRPr lang="en-US" sz="7200" dirty="0"/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cstumpf\Local Settings\Temporary Internet Files\Content.IE5\832LYV8D\MP900448468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457200"/>
            <a:ext cx="5389960" cy="459943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057400" y="5257800"/>
            <a:ext cx="495244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/>
              <a:t>Me </a:t>
            </a:r>
            <a:r>
              <a:rPr lang="en-US" sz="7200" dirty="0" err="1" smtClean="0"/>
              <a:t>fastidias</a:t>
            </a:r>
            <a:r>
              <a:rPr lang="en-US" sz="7200" dirty="0" smtClean="0"/>
              <a:t>.</a:t>
            </a:r>
            <a:endParaRPr lang="en-US" sz="7200" dirty="0"/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cstumpf\Local Settings\Temporary Internet Files\Content.IE5\K12J09EV\MP900442427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304800"/>
            <a:ext cx="6982187" cy="485644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52600" y="5334000"/>
            <a:ext cx="583993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err="1" smtClean="0"/>
              <a:t>Cuenta</a:t>
            </a:r>
            <a:r>
              <a:rPr lang="en-US" sz="7200" dirty="0" smtClean="0"/>
              <a:t> </a:t>
            </a:r>
            <a:r>
              <a:rPr lang="en-US" sz="7200" dirty="0" err="1" smtClean="0"/>
              <a:t>chistes</a:t>
            </a:r>
            <a:r>
              <a:rPr lang="en-US" sz="7200" dirty="0" smtClean="0"/>
              <a:t>.</a:t>
            </a:r>
            <a:endParaRPr lang="en-US" sz="7200" dirty="0"/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cstumpf\Local Settings\Temporary Internet Files\Content.IE5\D0GJLPO9\MC900140773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381000"/>
            <a:ext cx="3288945" cy="430803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057400" y="5105400"/>
            <a:ext cx="497155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/>
              <a:t>Les </a:t>
            </a:r>
            <a:r>
              <a:rPr lang="en-US" sz="7200" dirty="0" err="1" smtClean="0"/>
              <a:t>cae</a:t>
            </a:r>
            <a:r>
              <a:rPr lang="en-US" sz="7200" dirty="0" smtClean="0"/>
              <a:t> </a:t>
            </a:r>
            <a:r>
              <a:rPr lang="en-US" sz="7200" dirty="0" err="1" smtClean="0"/>
              <a:t>bien</a:t>
            </a:r>
            <a:r>
              <a:rPr lang="en-US" sz="7200" dirty="0" smtClean="0"/>
              <a:t>.</a:t>
            </a:r>
            <a:endParaRPr lang="en-US" sz="7200" dirty="0"/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93</Words>
  <Application>Microsoft Office PowerPoint</Application>
  <PresentationFormat>On-screen Show (4:3)</PresentationFormat>
  <Paragraphs>38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Cuando era joven…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</vt:vector>
  </TitlesOfParts>
  <Company>STPSB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Cuando era joven…</dc:title>
  <dc:creator>cstumpf</dc:creator>
  <cp:lastModifiedBy>cstumpf</cp:lastModifiedBy>
  <cp:revision>8</cp:revision>
  <dcterms:created xsi:type="dcterms:W3CDTF">2011-04-04T14:50:19Z</dcterms:created>
  <dcterms:modified xsi:type="dcterms:W3CDTF">2011-04-04T16:06:24Z</dcterms:modified>
</cp:coreProperties>
</file>