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8" r:id="rId5"/>
    <p:sldId id="273" r:id="rId6"/>
    <p:sldId id="279" r:id="rId7"/>
    <p:sldId id="275" r:id="rId8"/>
    <p:sldId id="274" r:id="rId9"/>
    <p:sldId id="259" r:id="rId10"/>
    <p:sldId id="260" r:id="rId11"/>
    <p:sldId id="276" r:id="rId12"/>
    <p:sldId id="27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5D438D"/>
    <a:srgbClr val="CCFF99"/>
    <a:srgbClr val="000000"/>
    <a:srgbClr val="14DC1E"/>
    <a:srgbClr val="04A0B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84" autoAdjust="0"/>
  </p:normalViewPr>
  <p:slideViewPr>
    <p:cSldViewPr>
      <p:cViewPr varScale="1">
        <p:scale>
          <a:sx n="64" d="100"/>
          <a:sy n="64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EB25B-CA73-42FD-8F2C-C7B25A7082C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B9196-86C8-4DA3-8D2F-A891FF47DE69}">
      <dgm:prSet phldrT="[Text]"/>
      <dgm:spPr/>
      <dgm:t>
        <a:bodyPr/>
        <a:lstStyle/>
        <a:p>
          <a:r>
            <a:rPr lang="en-US" dirty="0" smtClean="0"/>
            <a:t>HACE</a:t>
          </a:r>
          <a:endParaRPr lang="en-US" dirty="0"/>
        </a:p>
      </dgm:t>
    </dgm:pt>
    <dgm:pt modelId="{CFCAA423-A542-4E3A-B636-F227D0FA5701}" type="parTrans" cxnId="{D464B7FA-3947-4168-8210-151B1B5D2510}">
      <dgm:prSet/>
      <dgm:spPr/>
      <dgm:t>
        <a:bodyPr/>
        <a:lstStyle/>
        <a:p>
          <a:endParaRPr lang="en-US"/>
        </a:p>
      </dgm:t>
    </dgm:pt>
    <dgm:pt modelId="{CBC56BE9-6CCA-47CC-8365-AC2CD6330DD4}" type="sibTrans" cxnId="{D464B7FA-3947-4168-8210-151B1B5D2510}">
      <dgm:prSet/>
      <dgm:spPr/>
      <dgm:t>
        <a:bodyPr/>
        <a:lstStyle/>
        <a:p>
          <a:endParaRPr lang="en-US"/>
        </a:p>
      </dgm:t>
    </dgm:pt>
    <dgm:pt modelId="{24D870A1-4CEA-485B-A656-136DC95F4E1F}">
      <dgm:prSet phldrT="[Text]"/>
      <dgm:spPr/>
      <dgm:t>
        <a:bodyPr/>
        <a:lstStyle/>
        <a:p>
          <a:r>
            <a:rPr lang="en-US" dirty="0" smtClean="0"/>
            <a:t>quantity of time</a:t>
          </a:r>
          <a:endParaRPr lang="en-US" dirty="0"/>
        </a:p>
      </dgm:t>
    </dgm:pt>
    <dgm:pt modelId="{942359A5-3890-445F-907C-463ECEF3EF13}" type="parTrans" cxnId="{6ACE4A6A-D406-4AD9-BE9C-9798255C3B01}">
      <dgm:prSet/>
      <dgm:spPr/>
      <dgm:t>
        <a:bodyPr/>
        <a:lstStyle/>
        <a:p>
          <a:endParaRPr lang="en-US"/>
        </a:p>
      </dgm:t>
    </dgm:pt>
    <dgm:pt modelId="{AFEC0F59-4472-4456-98E1-314EBA4FC19A}" type="sibTrans" cxnId="{6ACE4A6A-D406-4AD9-BE9C-9798255C3B01}">
      <dgm:prSet/>
      <dgm:spPr/>
      <dgm:t>
        <a:bodyPr/>
        <a:lstStyle/>
        <a:p>
          <a:endParaRPr lang="en-US"/>
        </a:p>
      </dgm:t>
    </dgm:pt>
    <dgm:pt modelId="{D9118D4A-12CE-4221-B8AF-489B16A21B64}">
      <dgm:prSet phldrT="[Text]"/>
      <dgm:spPr/>
      <dgm:t>
        <a:bodyPr/>
        <a:lstStyle/>
        <a:p>
          <a:r>
            <a:rPr lang="en-US" dirty="0" err="1" smtClean="0"/>
            <a:t>que</a:t>
          </a:r>
          <a:endParaRPr lang="en-US" dirty="0"/>
        </a:p>
      </dgm:t>
    </dgm:pt>
    <dgm:pt modelId="{A1569610-FD9A-46AF-AA5C-40E55F905210}" type="parTrans" cxnId="{B1EDAF26-3CD9-4674-851F-9D0CF7463F04}">
      <dgm:prSet/>
      <dgm:spPr/>
      <dgm:t>
        <a:bodyPr/>
        <a:lstStyle/>
        <a:p>
          <a:endParaRPr lang="en-US"/>
        </a:p>
      </dgm:t>
    </dgm:pt>
    <dgm:pt modelId="{BB128EDE-33BA-48E5-B7A7-B454FECC550F}" type="sibTrans" cxnId="{B1EDAF26-3CD9-4674-851F-9D0CF7463F04}">
      <dgm:prSet/>
      <dgm:spPr/>
      <dgm:t>
        <a:bodyPr/>
        <a:lstStyle/>
        <a:p>
          <a:endParaRPr lang="en-US"/>
        </a:p>
      </dgm:t>
    </dgm:pt>
    <dgm:pt modelId="{8CB58097-FDCD-45B5-8C80-7B80C2CDB07B}">
      <dgm:prSet phldrT="[Text]"/>
      <dgm:spPr/>
      <dgm:t>
        <a:bodyPr/>
        <a:lstStyle/>
        <a:p>
          <a:r>
            <a:rPr lang="en-US" dirty="0" smtClean="0"/>
            <a:t>present tense</a:t>
          </a:r>
          <a:endParaRPr lang="en-US" dirty="0"/>
        </a:p>
      </dgm:t>
    </dgm:pt>
    <dgm:pt modelId="{D800A17E-0E4D-4C86-AF8A-9DB19497781D}" type="parTrans" cxnId="{FF1EA8FA-9179-4D8B-AACD-3EB3F0D69680}">
      <dgm:prSet/>
      <dgm:spPr/>
      <dgm:t>
        <a:bodyPr/>
        <a:lstStyle/>
        <a:p>
          <a:endParaRPr lang="en-US"/>
        </a:p>
      </dgm:t>
    </dgm:pt>
    <dgm:pt modelId="{A2A088BD-7734-4CF4-A500-54CFAA8A4BF0}" type="sibTrans" cxnId="{FF1EA8FA-9179-4D8B-AACD-3EB3F0D69680}">
      <dgm:prSet/>
      <dgm:spPr/>
      <dgm:t>
        <a:bodyPr/>
        <a:lstStyle/>
        <a:p>
          <a:endParaRPr lang="en-US"/>
        </a:p>
      </dgm:t>
    </dgm:pt>
    <dgm:pt modelId="{0E8EF097-53C3-4FC5-BA20-C70F2A958986}" type="pres">
      <dgm:prSet presAssocID="{046EB25B-CA73-42FD-8F2C-C7B25A7082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A43A64FE-8458-4385-8E9B-A119F66AC949}" type="pres">
      <dgm:prSet presAssocID="{8CB58097-FDCD-45B5-8C80-7B80C2CDB07B}" presName="boxAndChildren" presStyleCnt="0"/>
      <dgm:spPr/>
    </dgm:pt>
    <dgm:pt modelId="{81673D05-514A-494E-B0AA-40D8BAAC5373}" type="pres">
      <dgm:prSet presAssocID="{8CB58097-FDCD-45B5-8C80-7B80C2CDB07B}" presName="parentTextBox" presStyleLbl="node1" presStyleIdx="0" presStyleCnt="4"/>
      <dgm:spPr/>
      <dgm:t>
        <a:bodyPr/>
        <a:lstStyle/>
        <a:p>
          <a:endParaRPr lang="en-US"/>
        </a:p>
      </dgm:t>
    </dgm:pt>
    <dgm:pt modelId="{283C9DD2-20EF-445F-A245-820AFEAD5174}" type="pres">
      <dgm:prSet presAssocID="{BB128EDE-33BA-48E5-B7A7-B454FECC550F}" presName="sp" presStyleCnt="0"/>
      <dgm:spPr/>
    </dgm:pt>
    <dgm:pt modelId="{A1201425-162F-4DA1-B852-DC2BC5AA2445}" type="pres">
      <dgm:prSet presAssocID="{D9118D4A-12CE-4221-B8AF-489B16A21B64}" presName="arrowAndChildren" presStyleCnt="0"/>
      <dgm:spPr/>
    </dgm:pt>
    <dgm:pt modelId="{2B8C2D09-4F0D-4FB5-8322-2D21F1D30A8F}" type="pres">
      <dgm:prSet presAssocID="{D9118D4A-12CE-4221-B8AF-489B16A21B6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54E36AE-98D0-4573-8C0A-D38C81B03A2D}" type="pres">
      <dgm:prSet presAssocID="{AFEC0F59-4472-4456-98E1-314EBA4FC19A}" presName="sp" presStyleCnt="0"/>
      <dgm:spPr/>
    </dgm:pt>
    <dgm:pt modelId="{9FE9403F-AFF0-4964-BFBD-EE7C34EFE423}" type="pres">
      <dgm:prSet presAssocID="{24D870A1-4CEA-485B-A656-136DC95F4E1F}" presName="arrowAndChildren" presStyleCnt="0"/>
      <dgm:spPr/>
    </dgm:pt>
    <dgm:pt modelId="{430204E7-2F11-440D-B787-62B2F84351BF}" type="pres">
      <dgm:prSet presAssocID="{24D870A1-4CEA-485B-A656-136DC95F4E1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866A0DA-DB0E-4FEF-9E8D-F27DEB2F97AF}" type="pres">
      <dgm:prSet presAssocID="{CBC56BE9-6CCA-47CC-8365-AC2CD6330DD4}" presName="sp" presStyleCnt="0"/>
      <dgm:spPr/>
    </dgm:pt>
    <dgm:pt modelId="{DFFF51BA-1CBE-46B5-BB4A-594FD65628B1}" type="pres">
      <dgm:prSet presAssocID="{025B9196-86C8-4DA3-8D2F-A891FF47DE69}" presName="arrowAndChildren" presStyleCnt="0"/>
      <dgm:spPr/>
    </dgm:pt>
    <dgm:pt modelId="{42B272DD-A13B-41D3-AA7E-9A294DC61C0C}" type="pres">
      <dgm:prSet presAssocID="{025B9196-86C8-4DA3-8D2F-A891FF47DE69}" presName="parentTextArrow" presStyleLbl="node1" presStyleIdx="3" presStyleCnt="4"/>
      <dgm:spPr/>
      <dgm:t>
        <a:bodyPr/>
        <a:lstStyle/>
        <a:p>
          <a:endParaRPr lang="es-PR"/>
        </a:p>
      </dgm:t>
    </dgm:pt>
  </dgm:ptLst>
  <dgm:cxnLst>
    <dgm:cxn modelId="{B1EDAF26-3CD9-4674-851F-9D0CF7463F04}" srcId="{046EB25B-CA73-42FD-8F2C-C7B25A7082CA}" destId="{D9118D4A-12CE-4221-B8AF-489B16A21B64}" srcOrd="2" destOrd="0" parTransId="{A1569610-FD9A-46AF-AA5C-40E55F905210}" sibTransId="{BB128EDE-33BA-48E5-B7A7-B454FECC550F}"/>
    <dgm:cxn modelId="{D86554BB-E72E-46D1-AEA3-1E82040A7C59}" type="presOf" srcId="{24D870A1-4CEA-485B-A656-136DC95F4E1F}" destId="{430204E7-2F11-440D-B787-62B2F84351BF}" srcOrd="0" destOrd="0" presId="urn:microsoft.com/office/officeart/2005/8/layout/process4"/>
    <dgm:cxn modelId="{C6849A73-8753-49A6-9ADE-DFC7B9CF7D4F}" type="presOf" srcId="{025B9196-86C8-4DA3-8D2F-A891FF47DE69}" destId="{42B272DD-A13B-41D3-AA7E-9A294DC61C0C}" srcOrd="0" destOrd="0" presId="urn:microsoft.com/office/officeart/2005/8/layout/process4"/>
    <dgm:cxn modelId="{6ACE4A6A-D406-4AD9-BE9C-9798255C3B01}" srcId="{046EB25B-CA73-42FD-8F2C-C7B25A7082CA}" destId="{24D870A1-4CEA-485B-A656-136DC95F4E1F}" srcOrd="1" destOrd="0" parTransId="{942359A5-3890-445F-907C-463ECEF3EF13}" sibTransId="{AFEC0F59-4472-4456-98E1-314EBA4FC19A}"/>
    <dgm:cxn modelId="{AB78920F-AE07-486A-A0DE-E32BCD525162}" type="presOf" srcId="{046EB25B-CA73-42FD-8F2C-C7B25A7082CA}" destId="{0E8EF097-53C3-4FC5-BA20-C70F2A958986}" srcOrd="0" destOrd="0" presId="urn:microsoft.com/office/officeart/2005/8/layout/process4"/>
    <dgm:cxn modelId="{D464B7FA-3947-4168-8210-151B1B5D2510}" srcId="{046EB25B-CA73-42FD-8F2C-C7B25A7082CA}" destId="{025B9196-86C8-4DA3-8D2F-A891FF47DE69}" srcOrd="0" destOrd="0" parTransId="{CFCAA423-A542-4E3A-B636-F227D0FA5701}" sibTransId="{CBC56BE9-6CCA-47CC-8365-AC2CD6330DD4}"/>
    <dgm:cxn modelId="{FF1EA8FA-9179-4D8B-AACD-3EB3F0D69680}" srcId="{046EB25B-CA73-42FD-8F2C-C7B25A7082CA}" destId="{8CB58097-FDCD-45B5-8C80-7B80C2CDB07B}" srcOrd="3" destOrd="0" parTransId="{D800A17E-0E4D-4C86-AF8A-9DB19497781D}" sibTransId="{A2A088BD-7734-4CF4-A500-54CFAA8A4BF0}"/>
    <dgm:cxn modelId="{7C1B6C6B-73BB-4FE4-8328-503BB6CDA23E}" type="presOf" srcId="{8CB58097-FDCD-45B5-8C80-7B80C2CDB07B}" destId="{81673D05-514A-494E-B0AA-40D8BAAC5373}" srcOrd="0" destOrd="0" presId="urn:microsoft.com/office/officeart/2005/8/layout/process4"/>
    <dgm:cxn modelId="{780BEFDC-54D2-41E2-AD10-0F549726BAEB}" type="presOf" srcId="{D9118D4A-12CE-4221-B8AF-489B16A21B64}" destId="{2B8C2D09-4F0D-4FB5-8322-2D21F1D30A8F}" srcOrd="0" destOrd="0" presId="urn:microsoft.com/office/officeart/2005/8/layout/process4"/>
    <dgm:cxn modelId="{C131B99B-8D2A-48ED-B95F-13AA5E3FD609}" type="presParOf" srcId="{0E8EF097-53C3-4FC5-BA20-C70F2A958986}" destId="{A43A64FE-8458-4385-8E9B-A119F66AC949}" srcOrd="0" destOrd="0" presId="urn:microsoft.com/office/officeart/2005/8/layout/process4"/>
    <dgm:cxn modelId="{1FEF2EB5-FE28-4D68-BB65-A4BD75E304D1}" type="presParOf" srcId="{A43A64FE-8458-4385-8E9B-A119F66AC949}" destId="{81673D05-514A-494E-B0AA-40D8BAAC5373}" srcOrd="0" destOrd="0" presId="urn:microsoft.com/office/officeart/2005/8/layout/process4"/>
    <dgm:cxn modelId="{7CF0C71E-BA0A-41A9-B26B-D11CD0CC0021}" type="presParOf" srcId="{0E8EF097-53C3-4FC5-BA20-C70F2A958986}" destId="{283C9DD2-20EF-445F-A245-820AFEAD5174}" srcOrd="1" destOrd="0" presId="urn:microsoft.com/office/officeart/2005/8/layout/process4"/>
    <dgm:cxn modelId="{DD39227B-D301-4CAA-91CB-B6BB60617B50}" type="presParOf" srcId="{0E8EF097-53C3-4FC5-BA20-C70F2A958986}" destId="{A1201425-162F-4DA1-B852-DC2BC5AA2445}" srcOrd="2" destOrd="0" presId="urn:microsoft.com/office/officeart/2005/8/layout/process4"/>
    <dgm:cxn modelId="{C8AA6ADE-19B2-435F-A61E-365B2223250C}" type="presParOf" srcId="{A1201425-162F-4DA1-B852-DC2BC5AA2445}" destId="{2B8C2D09-4F0D-4FB5-8322-2D21F1D30A8F}" srcOrd="0" destOrd="0" presId="urn:microsoft.com/office/officeart/2005/8/layout/process4"/>
    <dgm:cxn modelId="{5BB29782-383C-40BC-9FA8-9A96F4D4A049}" type="presParOf" srcId="{0E8EF097-53C3-4FC5-BA20-C70F2A958986}" destId="{F54E36AE-98D0-4573-8C0A-D38C81B03A2D}" srcOrd="3" destOrd="0" presId="urn:microsoft.com/office/officeart/2005/8/layout/process4"/>
    <dgm:cxn modelId="{870BA73F-9565-41B6-B5E6-486014A65225}" type="presParOf" srcId="{0E8EF097-53C3-4FC5-BA20-C70F2A958986}" destId="{9FE9403F-AFF0-4964-BFBD-EE7C34EFE423}" srcOrd="4" destOrd="0" presId="urn:microsoft.com/office/officeart/2005/8/layout/process4"/>
    <dgm:cxn modelId="{CA24984F-D5F3-44DD-AECA-5A5007195B09}" type="presParOf" srcId="{9FE9403F-AFF0-4964-BFBD-EE7C34EFE423}" destId="{430204E7-2F11-440D-B787-62B2F84351BF}" srcOrd="0" destOrd="0" presId="urn:microsoft.com/office/officeart/2005/8/layout/process4"/>
    <dgm:cxn modelId="{BF18E84B-A8EA-480E-9622-01A1F301B137}" type="presParOf" srcId="{0E8EF097-53C3-4FC5-BA20-C70F2A958986}" destId="{3866A0DA-DB0E-4FEF-9E8D-F27DEB2F97AF}" srcOrd="5" destOrd="0" presId="urn:microsoft.com/office/officeart/2005/8/layout/process4"/>
    <dgm:cxn modelId="{1325B016-4FBE-4018-BE45-568F85C8FA2E}" type="presParOf" srcId="{0E8EF097-53C3-4FC5-BA20-C70F2A958986}" destId="{DFFF51BA-1CBE-46B5-BB4A-594FD65628B1}" srcOrd="6" destOrd="0" presId="urn:microsoft.com/office/officeart/2005/8/layout/process4"/>
    <dgm:cxn modelId="{1A355144-05F5-44A0-AA4E-53CE1216EA15}" type="presParOf" srcId="{DFFF51BA-1CBE-46B5-BB4A-594FD65628B1}" destId="{42B272DD-A13B-41D3-AA7E-9A294DC61C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1A8C3-33A3-4E20-9670-FB8E31BD0B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BC87C-807C-4957-806A-B11469370D8F}">
      <dgm:prSet phldrT="[Text]"/>
      <dgm:spPr/>
      <dgm:t>
        <a:bodyPr/>
        <a:lstStyle/>
        <a:p>
          <a:r>
            <a:rPr lang="en-US" dirty="0" smtClean="0"/>
            <a:t>Present Tense</a:t>
          </a:r>
          <a:endParaRPr lang="en-US" dirty="0"/>
        </a:p>
      </dgm:t>
    </dgm:pt>
    <dgm:pt modelId="{C9F923DA-C671-4BBB-80BE-C92800E50DBC}" type="parTrans" cxnId="{04765236-B26A-46D5-BBE5-0D4DC9BD220D}">
      <dgm:prSet/>
      <dgm:spPr/>
      <dgm:t>
        <a:bodyPr/>
        <a:lstStyle/>
        <a:p>
          <a:endParaRPr lang="en-US"/>
        </a:p>
      </dgm:t>
    </dgm:pt>
    <dgm:pt modelId="{12F3AD5D-93AF-4CDE-825C-DC422F9CD17B}" type="sibTrans" cxnId="{04765236-B26A-46D5-BBE5-0D4DC9BD220D}">
      <dgm:prSet/>
      <dgm:spPr/>
      <dgm:t>
        <a:bodyPr/>
        <a:lstStyle/>
        <a:p>
          <a:endParaRPr lang="en-US"/>
        </a:p>
      </dgm:t>
    </dgm:pt>
    <dgm:pt modelId="{D5A6D4E6-03DB-426E-9431-35CADAE11051}">
      <dgm:prSet phldrT="[Text]"/>
      <dgm:spPr/>
      <dgm:t>
        <a:bodyPr/>
        <a:lstStyle/>
        <a:p>
          <a:r>
            <a:rPr lang="en-US" dirty="0" err="1" smtClean="0"/>
            <a:t>desde</a:t>
          </a:r>
          <a:r>
            <a:rPr lang="en-US" dirty="0" smtClean="0"/>
            <a:t> </a:t>
          </a:r>
          <a:r>
            <a:rPr lang="en-US" dirty="0" err="1" smtClean="0"/>
            <a:t>hace</a:t>
          </a:r>
          <a:endParaRPr lang="en-US" dirty="0"/>
        </a:p>
      </dgm:t>
    </dgm:pt>
    <dgm:pt modelId="{D12A7B26-B8DD-41D7-9574-1EC51A9ACE5A}" type="parTrans" cxnId="{7A22CA41-AAB5-47CA-B665-AE1001211394}">
      <dgm:prSet/>
      <dgm:spPr/>
      <dgm:t>
        <a:bodyPr/>
        <a:lstStyle/>
        <a:p>
          <a:endParaRPr lang="en-US"/>
        </a:p>
      </dgm:t>
    </dgm:pt>
    <dgm:pt modelId="{E9FCF15B-90E7-4657-A7F0-EE36747D4E1B}" type="sibTrans" cxnId="{7A22CA41-AAB5-47CA-B665-AE1001211394}">
      <dgm:prSet/>
      <dgm:spPr/>
      <dgm:t>
        <a:bodyPr/>
        <a:lstStyle/>
        <a:p>
          <a:endParaRPr lang="en-US"/>
        </a:p>
      </dgm:t>
    </dgm:pt>
    <dgm:pt modelId="{102EF3F5-89DF-4BA2-B42A-54EE3F1DEBA8}">
      <dgm:prSet phldrT="[Text]"/>
      <dgm:spPr/>
      <dgm:t>
        <a:bodyPr/>
        <a:lstStyle/>
        <a:p>
          <a:r>
            <a:rPr lang="en-US" dirty="0" smtClean="0"/>
            <a:t>quantity of time</a:t>
          </a:r>
          <a:endParaRPr lang="en-US" dirty="0"/>
        </a:p>
      </dgm:t>
    </dgm:pt>
    <dgm:pt modelId="{C95CC069-B51D-41F2-83CC-99DDA4723C4F}" type="parTrans" cxnId="{E8D41429-B58B-4DC6-8F64-1FA44EF3423F}">
      <dgm:prSet/>
      <dgm:spPr/>
      <dgm:t>
        <a:bodyPr/>
        <a:lstStyle/>
        <a:p>
          <a:endParaRPr lang="en-US"/>
        </a:p>
      </dgm:t>
    </dgm:pt>
    <dgm:pt modelId="{9AF7A0CD-830A-4709-9973-3D140F215399}" type="sibTrans" cxnId="{E8D41429-B58B-4DC6-8F64-1FA44EF3423F}">
      <dgm:prSet/>
      <dgm:spPr/>
      <dgm:t>
        <a:bodyPr/>
        <a:lstStyle/>
        <a:p>
          <a:endParaRPr lang="en-US"/>
        </a:p>
      </dgm:t>
    </dgm:pt>
    <dgm:pt modelId="{7B3B8077-7BD9-4405-93DE-074281151833}" type="pres">
      <dgm:prSet presAssocID="{05E1A8C3-33A3-4E20-9670-FB8E31BD0B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54ECFAE1-3E00-4212-85FE-19EAA41FE43A}" type="pres">
      <dgm:prSet presAssocID="{102EF3F5-89DF-4BA2-B42A-54EE3F1DEBA8}" presName="boxAndChildren" presStyleCnt="0"/>
      <dgm:spPr/>
    </dgm:pt>
    <dgm:pt modelId="{A49F06AE-2C38-42FB-96AF-0377EEC40C67}" type="pres">
      <dgm:prSet presAssocID="{102EF3F5-89DF-4BA2-B42A-54EE3F1DEBA8}" presName="parentTextBox" presStyleLbl="node1" presStyleIdx="0" presStyleCnt="3"/>
      <dgm:spPr/>
      <dgm:t>
        <a:bodyPr/>
        <a:lstStyle/>
        <a:p>
          <a:endParaRPr lang="en-US"/>
        </a:p>
      </dgm:t>
    </dgm:pt>
    <dgm:pt modelId="{A895EA53-E3C5-429F-9E15-137B0E5808AE}" type="pres">
      <dgm:prSet presAssocID="{E9FCF15B-90E7-4657-A7F0-EE36747D4E1B}" presName="sp" presStyleCnt="0"/>
      <dgm:spPr/>
    </dgm:pt>
    <dgm:pt modelId="{9888DC28-07F4-4D09-8D42-4A7DC3D5360B}" type="pres">
      <dgm:prSet presAssocID="{D5A6D4E6-03DB-426E-9431-35CADAE11051}" presName="arrowAndChildren" presStyleCnt="0"/>
      <dgm:spPr/>
    </dgm:pt>
    <dgm:pt modelId="{043EEA47-8448-409D-BC5E-47D3451F24F2}" type="pres">
      <dgm:prSet presAssocID="{D5A6D4E6-03DB-426E-9431-35CADAE1105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955AB6E-515C-41DA-8411-FAC0543CA938}" type="pres">
      <dgm:prSet presAssocID="{12F3AD5D-93AF-4CDE-825C-DC422F9CD17B}" presName="sp" presStyleCnt="0"/>
      <dgm:spPr/>
    </dgm:pt>
    <dgm:pt modelId="{4A22E867-B9D8-437C-955F-0CCC483617A8}" type="pres">
      <dgm:prSet presAssocID="{8AEBC87C-807C-4957-806A-B11469370D8F}" presName="arrowAndChildren" presStyleCnt="0"/>
      <dgm:spPr/>
    </dgm:pt>
    <dgm:pt modelId="{9BBAC99E-C615-4A5C-A2A2-1CE41B228C6A}" type="pres">
      <dgm:prSet presAssocID="{8AEBC87C-807C-4957-806A-B11469370D8F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43B6BCF-A19B-4703-A20B-71CBD45C8DC6}" type="presOf" srcId="{102EF3F5-89DF-4BA2-B42A-54EE3F1DEBA8}" destId="{A49F06AE-2C38-42FB-96AF-0377EEC40C67}" srcOrd="0" destOrd="0" presId="urn:microsoft.com/office/officeart/2005/8/layout/process4"/>
    <dgm:cxn modelId="{F33D04F5-7201-4E23-AFE4-603D6F5A0A29}" type="presOf" srcId="{D5A6D4E6-03DB-426E-9431-35CADAE11051}" destId="{043EEA47-8448-409D-BC5E-47D3451F24F2}" srcOrd="0" destOrd="0" presId="urn:microsoft.com/office/officeart/2005/8/layout/process4"/>
    <dgm:cxn modelId="{E8D41429-B58B-4DC6-8F64-1FA44EF3423F}" srcId="{05E1A8C3-33A3-4E20-9670-FB8E31BD0B2C}" destId="{102EF3F5-89DF-4BA2-B42A-54EE3F1DEBA8}" srcOrd="2" destOrd="0" parTransId="{C95CC069-B51D-41F2-83CC-99DDA4723C4F}" sibTransId="{9AF7A0CD-830A-4709-9973-3D140F215399}"/>
    <dgm:cxn modelId="{7A22CA41-AAB5-47CA-B665-AE1001211394}" srcId="{05E1A8C3-33A3-4E20-9670-FB8E31BD0B2C}" destId="{D5A6D4E6-03DB-426E-9431-35CADAE11051}" srcOrd="1" destOrd="0" parTransId="{D12A7B26-B8DD-41D7-9574-1EC51A9ACE5A}" sibTransId="{E9FCF15B-90E7-4657-A7F0-EE36747D4E1B}"/>
    <dgm:cxn modelId="{764C13FF-D4FE-4FEE-9AE6-2C0EE0C9FD8C}" type="presOf" srcId="{05E1A8C3-33A3-4E20-9670-FB8E31BD0B2C}" destId="{7B3B8077-7BD9-4405-93DE-074281151833}" srcOrd="0" destOrd="0" presId="urn:microsoft.com/office/officeart/2005/8/layout/process4"/>
    <dgm:cxn modelId="{04765236-B26A-46D5-BBE5-0D4DC9BD220D}" srcId="{05E1A8C3-33A3-4E20-9670-FB8E31BD0B2C}" destId="{8AEBC87C-807C-4957-806A-B11469370D8F}" srcOrd="0" destOrd="0" parTransId="{C9F923DA-C671-4BBB-80BE-C92800E50DBC}" sibTransId="{12F3AD5D-93AF-4CDE-825C-DC422F9CD17B}"/>
    <dgm:cxn modelId="{CB0B3748-3984-4F3B-8302-7D94E4300F96}" type="presOf" srcId="{8AEBC87C-807C-4957-806A-B11469370D8F}" destId="{9BBAC99E-C615-4A5C-A2A2-1CE41B228C6A}" srcOrd="0" destOrd="0" presId="urn:microsoft.com/office/officeart/2005/8/layout/process4"/>
    <dgm:cxn modelId="{F9D29698-FDEB-4E8B-9E8E-6662FC7D4299}" type="presParOf" srcId="{7B3B8077-7BD9-4405-93DE-074281151833}" destId="{54ECFAE1-3E00-4212-85FE-19EAA41FE43A}" srcOrd="0" destOrd="0" presId="urn:microsoft.com/office/officeart/2005/8/layout/process4"/>
    <dgm:cxn modelId="{005124B3-A45A-42B1-97DB-315FFD0400E7}" type="presParOf" srcId="{54ECFAE1-3E00-4212-85FE-19EAA41FE43A}" destId="{A49F06AE-2C38-42FB-96AF-0377EEC40C67}" srcOrd="0" destOrd="0" presId="urn:microsoft.com/office/officeart/2005/8/layout/process4"/>
    <dgm:cxn modelId="{F4DA9A80-FDF3-410F-A256-C968A9C9DEDB}" type="presParOf" srcId="{7B3B8077-7BD9-4405-93DE-074281151833}" destId="{A895EA53-E3C5-429F-9E15-137B0E5808AE}" srcOrd="1" destOrd="0" presId="urn:microsoft.com/office/officeart/2005/8/layout/process4"/>
    <dgm:cxn modelId="{0F02BD41-077C-43E0-A89D-88FE0AA91F00}" type="presParOf" srcId="{7B3B8077-7BD9-4405-93DE-074281151833}" destId="{9888DC28-07F4-4D09-8D42-4A7DC3D5360B}" srcOrd="2" destOrd="0" presId="urn:microsoft.com/office/officeart/2005/8/layout/process4"/>
    <dgm:cxn modelId="{6343863A-3918-4325-812B-ACDBF6A60A20}" type="presParOf" srcId="{9888DC28-07F4-4D09-8D42-4A7DC3D5360B}" destId="{043EEA47-8448-409D-BC5E-47D3451F24F2}" srcOrd="0" destOrd="0" presId="urn:microsoft.com/office/officeart/2005/8/layout/process4"/>
    <dgm:cxn modelId="{8D1FEDCD-5C1C-4E88-9774-38331F49C414}" type="presParOf" srcId="{7B3B8077-7BD9-4405-93DE-074281151833}" destId="{3955AB6E-515C-41DA-8411-FAC0543CA938}" srcOrd="3" destOrd="0" presId="urn:microsoft.com/office/officeart/2005/8/layout/process4"/>
    <dgm:cxn modelId="{9517C9DB-C9C2-4E44-A9BD-CA2C97A68869}" type="presParOf" srcId="{7B3B8077-7BD9-4405-93DE-074281151833}" destId="{4A22E867-B9D8-437C-955F-0CCC483617A8}" srcOrd="4" destOrd="0" presId="urn:microsoft.com/office/officeart/2005/8/layout/process4"/>
    <dgm:cxn modelId="{AF0A6330-16DA-485B-94BA-990C96E6724F}" type="presParOf" srcId="{4A22E867-B9D8-437C-955F-0CCC483617A8}" destId="{9BBAC99E-C615-4A5C-A2A2-1CE41B228C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025B6-6BC3-46F9-82C6-86B8E7D123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08850CB-8751-4185-A9C0-A94268106FCC}">
      <dgm:prSet phldrT="[Text]" custT="1"/>
      <dgm:spPr/>
      <dgm:t>
        <a:bodyPr/>
        <a:lstStyle/>
        <a:p>
          <a:r>
            <a:rPr lang="en-US" sz="2400" dirty="0" err="1" smtClean="0"/>
            <a:t>más</a:t>
          </a:r>
          <a:r>
            <a:rPr lang="en-US" sz="2400" dirty="0" smtClean="0"/>
            <a:t>/</a:t>
          </a:r>
        </a:p>
        <a:p>
          <a:r>
            <a:rPr lang="en-US" sz="2400" dirty="0" err="1" smtClean="0"/>
            <a:t>menos</a:t>
          </a:r>
          <a:endParaRPr lang="en-US" sz="2400" dirty="0"/>
        </a:p>
      </dgm:t>
    </dgm:pt>
    <dgm:pt modelId="{C5FFC7F8-B260-4DA9-AED8-B7CFADABD614}" type="parTrans" cxnId="{B4FE5DB1-B739-4773-ABB3-07A7C5E57458}">
      <dgm:prSet/>
      <dgm:spPr/>
      <dgm:t>
        <a:bodyPr/>
        <a:lstStyle/>
        <a:p>
          <a:endParaRPr lang="en-US"/>
        </a:p>
      </dgm:t>
    </dgm:pt>
    <dgm:pt modelId="{23895381-E113-4B2E-9013-164E6A7B5712}" type="sibTrans" cxnId="{B4FE5DB1-B739-4773-ABB3-07A7C5E57458}">
      <dgm:prSet/>
      <dgm:spPr/>
      <dgm:t>
        <a:bodyPr/>
        <a:lstStyle/>
        <a:p>
          <a:endParaRPr lang="en-US"/>
        </a:p>
      </dgm:t>
    </dgm:pt>
    <dgm:pt modelId="{7E3A3CFD-30F2-41F7-AF4E-B73C74DD92A7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2000" dirty="0" smtClean="0"/>
            <a:t>adjective/</a:t>
          </a:r>
        </a:p>
        <a:p>
          <a:r>
            <a:rPr lang="en-US" sz="2000" dirty="0" smtClean="0"/>
            <a:t>adverb/</a:t>
          </a:r>
        </a:p>
        <a:p>
          <a:r>
            <a:rPr lang="en-US" sz="2000" dirty="0" smtClean="0"/>
            <a:t>noun</a:t>
          </a:r>
          <a:endParaRPr lang="en-US" sz="2000" dirty="0"/>
        </a:p>
      </dgm:t>
    </dgm:pt>
    <dgm:pt modelId="{D8B90182-D886-4F6F-BD65-EA9BC7159047}" type="parTrans" cxnId="{CCF32388-0334-45A1-98A9-8F99CF8F55A6}">
      <dgm:prSet/>
      <dgm:spPr/>
      <dgm:t>
        <a:bodyPr/>
        <a:lstStyle/>
        <a:p>
          <a:endParaRPr lang="en-US"/>
        </a:p>
      </dgm:t>
    </dgm:pt>
    <dgm:pt modelId="{0EA9A5AD-ED20-4BAA-8874-2B523047F611}" type="sibTrans" cxnId="{CCF32388-0334-45A1-98A9-8F99CF8F55A6}">
      <dgm:prSet/>
      <dgm:spPr/>
      <dgm:t>
        <a:bodyPr/>
        <a:lstStyle/>
        <a:p>
          <a:endParaRPr lang="en-US"/>
        </a:p>
      </dgm:t>
    </dgm:pt>
    <dgm:pt modelId="{B1F965A0-B044-486F-9BF7-881A8AE97FB5}">
      <dgm:prSet phldrT="[Text]" custT="1"/>
      <dgm:spPr/>
      <dgm:t>
        <a:bodyPr/>
        <a:lstStyle/>
        <a:p>
          <a:r>
            <a:rPr lang="en-US" sz="3200" dirty="0" err="1" smtClean="0"/>
            <a:t>que</a:t>
          </a:r>
          <a:endParaRPr lang="en-US" sz="3200" dirty="0"/>
        </a:p>
      </dgm:t>
    </dgm:pt>
    <dgm:pt modelId="{56E5BF40-E4E5-4AC4-8ECB-1D5A9EFE9905}" type="parTrans" cxnId="{D33AB4A1-5CA8-47CA-9646-2BA2697839D7}">
      <dgm:prSet/>
      <dgm:spPr/>
      <dgm:t>
        <a:bodyPr/>
        <a:lstStyle/>
        <a:p>
          <a:endParaRPr lang="en-US"/>
        </a:p>
      </dgm:t>
    </dgm:pt>
    <dgm:pt modelId="{E9A020FB-B4CA-4B33-B1C1-E41E4DD8A868}" type="sibTrans" cxnId="{D33AB4A1-5CA8-47CA-9646-2BA2697839D7}">
      <dgm:prSet/>
      <dgm:spPr/>
      <dgm:t>
        <a:bodyPr/>
        <a:lstStyle/>
        <a:p>
          <a:endParaRPr lang="en-US"/>
        </a:p>
      </dgm:t>
    </dgm:pt>
    <dgm:pt modelId="{EC6D26BB-7B96-4EA0-A1E1-CDE87404A913}" type="pres">
      <dgm:prSet presAssocID="{18D025B6-6BC3-46F9-82C6-86B8E7D1232C}" presName="CompostProcess" presStyleCnt="0">
        <dgm:presLayoutVars>
          <dgm:dir/>
          <dgm:resizeHandles val="exact"/>
        </dgm:presLayoutVars>
      </dgm:prSet>
      <dgm:spPr/>
    </dgm:pt>
    <dgm:pt modelId="{F046ADF4-DA7A-429C-BEE8-B196ED8C86A7}" type="pres">
      <dgm:prSet presAssocID="{18D025B6-6BC3-46F9-82C6-86B8E7D1232C}" presName="arrow" presStyleLbl="bgShp" presStyleIdx="0" presStyleCnt="1"/>
      <dgm:spPr/>
    </dgm:pt>
    <dgm:pt modelId="{0AF0DE72-AC14-4103-B54C-E8324A8F936F}" type="pres">
      <dgm:prSet presAssocID="{18D025B6-6BC3-46F9-82C6-86B8E7D1232C}" presName="linearProcess" presStyleCnt="0"/>
      <dgm:spPr/>
    </dgm:pt>
    <dgm:pt modelId="{E2E94F5A-A801-441E-9F41-70D91F036639}" type="pres">
      <dgm:prSet presAssocID="{E08850CB-8751-4185-A9C0-A94268106F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169EC-568F-4549-A021-731329886D9E}" type="pres">
      <dgm:prSet presAssocID="{23895381-E113-4B2E-9013-164E6A7B5712}" presName="sibTrans" presStyleCnt="0"/>
      <dgm:spPr/>
    </dgm:pt>
    <dgm:pt modelId="{5AF1EE59-733B-4419-9676-81CC05CA77F6}" type="pres">
      <dgm:prSet presAssocID="{7E3A3CFD-30F2-41F7-AF4E-B73C74DD92A7}" presName="textNode" presStyleLbl="node1" presStyleIdx="1" presStyleCnt="3" custScaleY="195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85330-B825-4BE2-A018-CC0150C16A3E}" type="pres">
      <dgm:prSet presAssocID="{0EA9A5AD-ED20-4BAA-8874-2B523047F611}" presName="sibTrans" presStyleCnt="0"/>
      <dgm:spPr/>
    </dgm:pt>
    <dgm:pt modelId="{54CACDF0-D4A8-4BFB-A1F9-77731E68DBBB}" type="pres">
      <dgm:prSet presAssocID="{B1F965A0-B044-486F-9BF7-881A8AE97F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32388-0334-45A1-98A9-8F99CF8F55A6}" srcId="{18D025B6-6BC3-46F9-82C6-86B8E7D1232C}" destId="{7E3A3CFD-30F2-41F7-AF4E-B73C74DD92A7}" srcOrd="1" destOrd="0" parTransId="{D8B90182-D886-4F6F-BD65-EA9BC7159047}" sibTransId="{0EA9A5AD-ED20-4BAA-8874-2B523047F611}"/>
    <dgm:cxn modelId="{85B0C633-CAE9-4857-AF45-AFBEF8620F65}" type="presOf" srcId="{7E3A3CFD-30F2-41F7-AF4E-B73C74DD92A7}" destId="{5AF1EE59-733B-4419-9676-81CC05CA77F6}" srcOrd="0" destOrd="0" presId="urn:microsoft.com/office/officeart/2005/8/layout/hProcess9"/>
    <dgm:cxn modelId="{D3E3635C-E54B-4937-9CCD-A2A5EB158158}" type="presOf" srcId="{B1F965A0-B044-486F-9BF7-881A8AE97FB5}" destId="{54CACDF0-D4A8-4BFB-A1F9-77731E68DBBB}" srcOrd="0" destOrd="0" presId="urn:microsoft.com/office/officeart/2005/8/layout/hProcess9"/>
    <dgm:cxn modelId="{D1978F09-BC7C-4426-B682-198B17F14EA0}" type="presOf" srcId="{E08850CB-8751-4185-A9C0-A94268106FCC}" destId="{E2E94F5A-A801-441E-9F41-70D91F036639}" srcOrd="0" destOrd="0" presId="urn:microsoft.com/office/officeart/2005/8/layout/hProcess9"/>
    <dgm:cxn modelId="{B4FE5DB1-B739-4773-ABB3-07A7C5E57458}" srcId="{18D025B6-6BC3-46F9-82C6-86B8E7D1232C}" destId="{E08850CB-8751-4185-A9C0-A94268106FCC}" srcOrd="0" destOrd="0" parTransId="{C5FFC7F8-B260-4DA9-AED8-B7CFADABD614}" sibTransId="{23895381-E113-4B2E-9013-164E6A7B5712}"/>
    <dgm:cxn modelId="{66ACFDDF-0E8F-4F41-830D-C7705A8984A7}" type="presOf" srcId="{18D025B6-6BC3-46F9-82C6-86B8E7D1232C}" destId="{EC6D26BB-7B96-4EA0-A1E1-CDE87404A913}" srcOrd="0" destOrd="0" presId="urn:microsoft.com/office/officeart/2005/8/layout/hProcess9"/>
    <dgm:cxn modelId="{D33AB4A1-5CA8-47CA-9646-2BA2697839D7}" srcId="{18D025B6-6BC3-46F9-82C6-86B8E7D1232C}" destId="{B1F965A0-B044-486F-9BF7-881A8AE97FB5}" srcOrd="2" destOrd="0" parTransId="{56E5BF40-E4E5-4AC4-8ECB-1D5A9EFE9905}" sibTransId="{E9A020FB-B4CA-4B33-B1C1-E41E4DD8A868}"/>
    <dgm:cxn modelId="{3451C24D-E622-42FA-B534-70B4FA032C1C}" type="presParOf" srcId="{EC6D26BB-7B96-4EA0-A1E1-CDE87404A913}" destId="{F046ADF4-DA7A-429C-BEE8-B196ED8C86A7}" srcOrd="0" destOrd="0" presId="urn:microsoft.com/office/officeart/2005/8/layout/hProcess9"/>
    <dgm:cxn modelId="{BE72AC2F-0F58-4A85-B050-12E9D8176689}" type="presParOf" srcId="{EC6D26BB-7B96-4EA0-A1E1-CDE87404A913}" destId="{0AF0DE72-AC14-4103-B54C-E8324A8F936F}" srcOrd="1" destOrd="0" presId="urn:microsoft.com/office/officeart/2005/8/layout/hProcess9"/>
    <dgm:cxn modelId="{7971CAC6-9051-4A4A-A915-5F10C51C6851}" type="presParOf" srcId="{0AF0DE72-AC14-4103-B54C-E8324A8F936F}" destId="{E2E94F5A-A801-441E-9F41-70D91F036639}" srcOrd="0" destOrd="0" presId="urn:microsoft.com/office/officeart/2005/8/layout/hProcess9"/>
    <dgm:cxn modelId="{C8D7B2F6-34AD-4829-A59D-69DFE66CBBD3}" type="presParOf" srcId="{0AF0DE72-AC14-4103-B54C-E8324A8F936F}" destId="{4A1169EC-568F-4549-A021-731329886D9E}" srcOrd="1" destOrd="0" presId="urn:microsoft.com/office/officeart/2005/8/layout/hProcess9"/>
    <dgm:cxn modelId="{C999F301-EDA1-407C-B851-75880250C2B5}" type="presParOf" srcId="{0AF0DE72-AC14-4103-B54C-E8324A8F936F}" destId="{5AF1EE59-733B-4419-9676-81CC05CA77F6}" srcOrd="2" destOrd="0" presId="urn:microsoft.com/office/officeart/2005/8/layout/hProcess9"/>
    <dgm:cxn modelId="{2BC62851-62CB-406E-80DF-57E58B5D3D0B}" type="presParOf" srcId="{0AF0DE72-AC14-4103-B54C-E8324A8F936F}" destId="{53B85330-B825-4BE2-A018-CC0150C16A3E}" srcOrd="3" destOrd="0" presId="urn:microsoft.com/office/officeart/2005/8/layout/hProcess9"/>
    <dgm:cxn modelId="{E6D368A8-CE79-4366-B535-8087720EF2DC}" type="presParOf" srcId="{0AF0DE72-AC14-4103-B54C-E8324A8F936F}" destId="{54CACDF0-D4A8-4BFB-A1F9-77731E68DB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F9255-E06D-40CA-AF41-F8FDD054113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620D84B-088F-4A7D-BC86-7B3C342F96CF}">
      <dgm:prSet phldrT="[Text]" custT="1"/>
      <dgm:spPr/>
      <dgm:t>
        <a:bodyPr/>
        <a:lstStyle/>
        <a:p>
          <a:r>
            <a:rPr lang="en-US" sz="2000" dirty="0" err="1" smtClean="0"/>
            <a:t>más</a:t>
          </a:r>
          <a:r>
            <a:rPr lang="en-US" sz="2000" dirty="0" smtClean="0"/>
            <a:t>/</a:t>
          </a:r>
        </a:p>
        <a:p>
          <a:r>
            <a:rPr lang="en-US" sz="2000" dirty="0" err="1" smtClean="0"/>
            <a:t>menos</a:t>
          </a:r>
          <a:endParaRPr lang="en-US" sz="2000" dirty="0"/>
        </a:p>
      </dgm:t>
    </dgm:pt>
    <dgm:pt modelId="{BC1B2948-1021-43D5-8DB0-183F54BACC6F}" type="parTrans" cxnId="{AD6C7415-EA96-49B8-895A-59E121C9A1D3}">
      <dgm:prSet/>
      <dgm:spPr/>
      <dgm:t>
        <a:bodyPr/>
        <a:lstStyle/>
        <a:p>
          <a:endParaRPr lang="en-US"/>
        </a:p>
      </dgm:t>
    </dgm:pt>
    <dgm:pt modelId="{B76E25C2-BD09-4FEB-A1E0-B043C7A42E92}" type="sibTrans" cxnId="{AD6C7415-EA96-49B8-895A-59E121C9A1D3}">
      <dgm:prSet/>
      <dgm:spPr/>
      <dgm:t>
        <a:bodyPr/>
        <a:lstStyle/>
        <a:p>
          <a:endParaRPr lang="en-US"/>
        </a:p>
      </dgm:t>
    </dgm:pt>
    <dgm:pt modelId="{E0239511-C0C5-4A5F-AFD3-9B766EFDDE83}">
      <dgm:prSet phldrT="[Text]" custT="1"/>
      <dgm:spPr/>
      <dgm:t>
        <a:bodyPr/>
        <a:lstStyle/>
        <a:p>
          <a:endParaRPr lang="en-US" sz="3600" dirty="0" smtClean="0"/>
        </a:p>
        <a:p>
          <a:r>
            <a:rPr lang="en-US" sz="3600" dirty="0" smtClean="0"/>
            <a:t>de</a:t>
          </a:r>
          <a:endParaRPr lang="en-US" sz="3600" dirty="0"/>
        </a:p>
      </dgm:t>
    </dgm:pt>
    <dgm:pt modelId="{57FBE1D3-93C6-4305-A5B5-F1A3E7395AAB}" type="parTrans" cxnId="{0E8CD2D3-97DD-4045-A31F-83DD3188A285}">
      <dgm:prSet/>
      <dgm:spPr/>
      <dgm:t>
        <a:bodyPr/>
        <a:lstStyle/>
        <a:p>
          <a:endParaRPr lang="en-US"/>
        </a:p>
      </dgm:t>
    </dgm:pt>
    <dgm:pt modelId="{35827513-9F9D-46DA-AADF-4D5B3D53E932}" type="sibTrans" cxnId="{0E8CD2D3-97DD-4045-A31F-83DD3188A285}">
      <dgm:prSet/>
      <dgm:spPr/>
      <dgm:t>
        <a:bodyPr/>
        <a:lstStyle/>
        <a:p>
          <a:endParaRPr lang="en-US"/>
        </a:p>
      </dgm:t>
    </dgm:pt>
    <dgm:pt modelId="{F96F643E-1BE2-411E-93F0-5FE6711D80A5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number</a:t>
          </a:r>
          <a:endParaRPr lang="en-US" dirty="0"/>
        </a:p>
      </dgm:t>
    </dgm:pt>
    <dgm:pt modelId="{E5BF6B3B-4741-467A-8A24-C3EC628D5B31}" type="parTrans" cxnId="{BB78F37A-9805-491D-9AD9-4DF3B54C4221}">
      <dgm:prSet/>
      <dgm:spPr/>
      <dgm:t>
        <a:bodyPr/>
        <a:lstStyle/>
        <a:p>
          <a:endParaRPr lang="en-US"/>
        </a:p>
      </dgm:t>
    </dgm:pt>
    <dgm:pt modelId="{6AE05F4F-2D5F-4F23-971D-B1E98282C358}" type="sibTrans" cxnId="{BB78F37A-9805-491D-9AD9-4DF3B54C4221}">
      <dgm:prSet/>
      <dgm:spPr/>
      <dgm:t>
        <a:bodyPr/>
        <a:lstStyle/>
        <a:p>
          <a:endParaRPr lang="en-US"/>
        </a:p>
      </dgm:t>
    </dgm:pt>
    <dgm:pt modelId="{CBE1EFEC-1970-403F-96A6-A45D89335B0D}" type="pres">
      <dgm:prSet presAssocID="{20CF9255-E06D-40CA-AF41-F8FDD0541131}" presName="Name0" presStyleCnt="0">
        <dgm:presLayoutVars>
          <dgm:dir/>
          <dgm:resizeHandles val="exact"/>
        </dgm:presLayoutVars>
      </dgm:prSet>
      <dgm:spPr/>
    </dgm:pt>
    <dgm:pt modelId="{A4FD68F2-6E11-4DB3-8A9A-CCF14786BF5B}" type="pres">
      <dgm:prSet presAssocID="{2620D84B-088F-4A7D-BC86-7B3C342F96CF}" presName="node" presStyleLbl="node1" presStyleIdx="0" presStyleCnt="3" custScaleX="100583" custScaleY="230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01CBD-6B1D-4757-A328-B3C31146DE24}" type="pres">
      <dgm:prSet presAssocID="{B76E25C2-BD09-4FEB-A1E0-B043C7A42E92}" presName="sibTrans" presStyleLbl="sibTrans2D1" presStyleIdx="0" presStyleCnt="2"/>
      <dgm:spPr/>
      <dgm:t>
        <a:bodyPr/>
        <a:lstStyle/>
        <a:p>
          <a:endParaRPr lang="es-PR"/>
        </a:p>
      </dgm:t>
    </dgm:pt>
    <dgm:pt modelId="{CB388E05-84BB-4C5C-B15A-E3F48DA58589}" type="pres">
      <dgm:prSet presAssocID="{B76E25C2-BD09-4FEB-A1E0-B043C7A42E92}" presName="connectorText" presStyleLbl="sibTrans2D1" presStyleIdx="0" presStyleCnt="2"/>
      <dgm:spPr/>
      <dgm:t>
        <a:bodyPr/>
        <a:lstStyle/>
        <a:p>
          <a:endParaRPr lang="es-PR"/>
        </a:p>
      </dgm:t>
    </dgm:pt>
    <dgm:pt modelId="{390CB9B4-F778-478B-B3D9-E43E14BE2EFD}" type="pres">
      <dgm:prSet presAssocID="{E0239511-C0C5-4A5F-AFD3-9B766EFDDE83}" presName="node" presStyleLbl="node1" presStyleIdx="1" presStyleCnt="3" custScaleY="218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6752D-59F5-4A09-8C50-484F0D7DAEEE}" type="pres">
      <dgm:prSet presAssocID="{35827513-9F9D-46DA-AADF-4D5B3D53E932}" presName="sibTrans" presStyleLbl="sibTrans2D1" presStyleIdx="1" presStyleCnt="2"/>
      <dgm:spPr/>
      <dgm:t>
        <a:bodyPr/>
        <a:lstStyle/>
        <a:p>
          <a:endParaRPr lang="es-PR"/>
        </a:p>
      </dgm:t>
    </dgm:pt>
    <dgm:pt modelId="{CC6A819E-3C23-4165-B760-E0FD3232E0DA}" type="pres">
      <dgm:prSet presAssocID="{35827513-9F9D-46DA-AADF-4D5B3D53E932}" presName="connectorText" presStyleLbl="sibTrans2D1" presStyleIdx="1" presStyleCnt="2"/>
      <dgm:spPr/>
      <dgm:t>
        <a:bodyPr/>
        <a:lstStyle/>
        <a:p>
          <a:endParaRPr lang="es-PR"/>
        </a:p>
      </dgm:t>
    </dgm:pt>
    <dgm:pt modelId="{0C6603C1-02D5-41F7-8326-D02905A8B914}" type="pres">
      <dgm:prSet presAssocID="{F96F643E-1BE2-411E-93F0-5FE6711D80A5}" presName="node" presStyleLbl="node1" presStyleIdx="2" presStyleCnt="3" custScaleY="218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7B466-6493-4EEF-90A1-8DBA6C2E3AF1}" type="presOf" srcId="{E0239511-C0C5-4A5F-AFD3-9B766EFDDE83}" destId="{390CB9B4-F778-478B-B3D9-E43E14BE2EFD}" srcOrd="0" destOrd="0" presId="urn:microsoft.com/office/officeart/2005/8/layout/process1"/>
    <dgm:cxn modelId="{35815BD9-2F3A-4A0A-9F07-40C814CD9381}" type="presOf" srcId="{35827513-9F9D-46DA-AADF-4D5B3D53E932}" destId="{CC6A819E-3C23-4165-B760-E0FD3232E0DA}" srcOrd="1" destOrd="0" presId="urn:microsoft.com/office/officeart/2005/8/layout/process1"/>
    <dgm:cxn modelId="{D4576BC0-3AE8-4007-9E45-1A2ED986E388}" type="presOf" srcId="{2620D84B-088F-4A7D-BC86-7B3C342F96CF}" destId="{A4FD68F2-6E11-4DB3-8A9A-CCF14786BF5B}" srcOrd="0" destOrd="0" presId="urn:microsoft.com/office/officeart/2005/8/layout/process1"/>
    <dgm:cxn modelId="{AD6C7415-EA96-49B8-895A-59E121C9A1D3}" srcId="{20CF9255-E06D-40CA-AF41-F8FDD0541131}" destId="{2620D84B-088F-4A7D-BC86-7B3C342F96CF}" srcOrd="0" destOrd="0" parTransId="{BC1B2948-1021-43D5-8DB0-183F54BACC6F}" sibTransId="{B76E25C2-BD09-4FEB-A1E0-B043C7A42E92}"/>
    <dgm:cxn modelId="{A79FAE39-0250-4CB1-BC5D-A4110D723B12}" type="presOf" srcId="{F96F643E-1BE2-411E-93F0-5FE6711D80A5}" destId="{0C6603C1-02D5-41F7-8326-D02905A8B914}" srcOrd="0" destOrd="0" presId="urn:microsoft.com/office/officeart/2005/8/layout/process1"/>
    <dgm:cxn modelId="{BB78F37A-9805-491D-9AD9-4DF3B54C4221}" srcId="{20CF9255-E06D-40CA-AF41-F8FDD0541131}" destId="{F96F643E-1BE2-411E-93F0-5FE6711D80A5}" srcOrd="2" destOrd="0" parTransId="{E5BF6B3B-4741-467A-8A24-C3EC628D5B31}" sibTransId="{6AE05F4F-2D5F-4F23-971D-B1E98282C358}"/>
    <dgm:cxn modelId="{D5E48A1E-9EC5-4112-84A9-FA915864B947}" type="presOf" srcId="{20CF9255-E06D-40CA-AF41-F8FDD0541131}" destId="{CBE1EFEC-1970-403F-96A6-A45D89335B0D}" srcOrd="0" destOrd="0" presId="urn:microsoft.com/office/officeart/2005/8/layout/process1"/>
    <dgm:cxn modelId="{DB3C981F-12C1-4690-9029-2CFE2F05ADEB}" type="presOf" srcId="{35827513-9F9D-46DA-AADF-4D5B3D53E932}" destId="{BD06752D-59F5-4A09-8C50-484F0D7DAEEE}" srcOrd="0" destOrd="0" presId="urn:microsoft.com/office/officeart/2005/8/layout/process1"/>
    <dgm:cxn modelId="{0E8CD2D3-97DD-4045-A31F-83DD3188A285}" srcId="{20CF9255-E06D-40CA-AF41-F8FDD0541131}" destId="{E0239511-C0C5-4A5F-AFD3-9B766EFDDE83}" srcOrd="1" destOrd="0" parTransId="{57FBE1D3-93C6-4305-A5B5-F1A3E7395AAB}" sibTransId="{35827513-9F9D-46DA-AADF-4D5B3D53E932}"/>
    <dgm:cxn modelId="{8EFFF7E8-8FB7-424B-9716-D82D2D576FAE}" type="presOf" srcId="{B76E25C2-BD09-4FEB-A1E0-B043C7A42E92}" destId="{CB388E05-84BB-4C5C-B15A-E3F48DA58589}" srcOrd="1" destOrd="0" presId="urn:microsoft.com/office/officeart/2005/8/layout/process1"/>
    <dgm:cxn modelId="{3140789B-3C6B-490D-8D11-6EE63C2EEF4A}" type="presOf" srcId="{B76E25C2-BD09-4FEB-A1E0-B043C7A42E92}" destId="{42001CBD-6B1D-4757-A328-B3C31146DE24}" srcOrd="0" destOrd="0" presId="urn:microsoft.com/office/officeart/2005/8/layout/process1"/>
    <dgm:cxn modelId="{2A68A741-85DC-41B4-93D4-6827DC79D35E}" type="presParOf" srcId="{CBE1EFEC-1970-403F-96A6-A45D89335B0D}" destId="{A4FD68F2-6E11-4DB3-8A9A-CCF14786BF5B}" srcOrd="0" destOrd="0" presId="urn:microsoft.com/office/officeart/2005/8/layout/process1"/>
    <dgm:cxn modelId="{663DB592-862E-43A3-81F9-E5F2B3C9E2DC}" type="presParOf" srcId="{CBE1EFEC-1970-403F-96A6-A45D89335B0D}" destId="{42001CBD-6B1D-4757-A328-B3C31146DE24}" srcOrd="1" destOrd="0" presId="urn:microsoft.com/office/officeart/2005/8/layout/process1"/>
    <dgm:cxn modelId="{109C2B10-9B9E-4BEC-BFC7-D4AD40897A67}" type="presParOf" srcId="{42001CBD-6B1D-4757-A328-B3C31146DE24}" destId="{CB388E05-84BB-4C5C-B15A-E3F48DA58589}" srcOrd="0" destOrd="0" presId="urn:microsoft.com/office/officeart/2005/8/layout/process1"/>
    <dgm:cxn modelId="{B12AD086-7A2E-45CB-B1F4-496F7718C709}" type="presParOf" srcId="{CBE1EFEC-1970-403F-96A6-A45D89335B0D}" destId="{390CB9B4-F778-478B-B3D9-E43E14BE2EFD}" srcOrd="2" destOrd="0" presId="urn:microsoft.com/office/officeart/2005/8/layout/process1"/>
    <dgm:cxn modelId="{6F4670C2-3377-4341-984B-6232EDA44C47}" type="presParOf" srcId="{CBE1EFEC-1970-403F-96A6-A45D89335B0D}" destId="{BD06752D-59F5-4A09-8C50-484F0D7DAEEE}" srcOrd="3" destOrd="0" presId="urn:microsoft.com/office/officeart/2005/8/layout/process1"/>
    <dgm:cxn modelId="{B11D2322-B9E6-47EE-AC95-3F0A2D5E3546}" type="presParOf" srcId="{BD06752D-59F5-4A09-8C50-484F0D7DAEEE}" destId="{CC6A819E-3C23-4165-B760-E0FD3232E0DA}" srcOrd="0" destOrd="0" presId="urn:microsoft.com/office/officeart/2005/8/layout/process1"/>
    <dgm:cxn modelId="{338A39D8-E1F2-4AED-9FBC-8D85F32B0007}" type="presParOf" srcId="{CBE1EFEC-1970-403F-96A6-A45D89335B0D}" destId="{0C6603C1-02D5-41F7-8326-D02905A8B9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0FC403-CBED-4F4E-A925-2D14E65EBC9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117218-16B7-4BA1-B4E3-6ADB2D7D0C4B}">
      <dgm:prSet phldrT="[Text]"/>
      <dgm:spPr/>
      <dgm:t>
        <a:bodyPr/>
        <a:lstStyle/>
        <a:p>
          <a:r>
            <a:rPr lang="en-US" dirty="0" smtClean="0"/>
            <a:t>tan</a:t>
          </a:r>
          <a:endParaRPr lang="en-US" dirty="0"/>
        </a:p>
      </dgm:t>
    </dgm:pt>
    <dgm:pt modelId="{878B4486-6013-47FB-8EB5-536E430EB762}" type="parTrans" cxnId="{BA54BD65-B536-472B-964E-AEC0A66446FD}">
      <dgm:prSet/>
      <dgm:spPr/>
      <dgm:t>
        <a:bodyPr/>
        <a:lstStyle/>
        <a:p>
          <a:endParaRPr lang="en-US"/>
        </a:p>
      </dgm:t>
    </dgm:pt>
    <dgm:pt modelId="{0E60AC95-B669-4D56-B892-3D1135B9826D}" type="sibTrans" cxnId="{BA54BD65-B536-472B-964E-AEC0A66446FD}">
      <dgm:prSet/>
      <dgm:spPr/>
      <dgm:t>
        <a:bodyPr/>
        <a:lstStyle/>
        <a:p>
          <a:endParaRPr lang="en-US"/>
        </a:p>
      </dgm:t>
    </dgm:pt>
    <dgm:pt modelId="{A25FDBBA-D547-49CE-ACF8-6075DC3C2D53}">
      <dgm:prSet phldrT="[Text]"/>
      <dgm:spPr/>
      <dgm:t>
        <a:bodyPr/>
        <a:lstStyle/>
        <a:p>
          <a:r>
            <a:rPr lang="en-US" smtClean="0"/>
            <a:t>adjective</a:t>
          </a:r>
          <a:r>
            <a:rPr lang="en-US" dirty="0" smtClean="0"/>
            <a:t>/</a:t>
          </a:r>
        </a:p>
        <a:p>
          <a:r>
            <a:rPr lang="en-US" dirty="0" smtClean="0"/>
            <a:t>adverb</a:t>
          </a:r>
          <a:endParaRPr lang="en-US" dirty="0"/>
        </a:p>
      </dgm:t>
    </dgm:pt>
    <dgm:pt modelId="{EDEB9A2B-5ED1-45FD-9201-B6383ED973FE}" type="parTrans" cxnId="{F88312AA-40FF-49C5-89FA-6A79DD8462DC}">
      <dgm:prSet/>
      <dgm:spPr/>
      <dgm:t>
        <a:bodyPr/>
        <a:lstStyle/>
        <a:p>
          <a:endParaRPr lang="en-US"/>
        </a:p>
      </dgm:t>
    </dgm:pt>
    <dgm:pt modelId="{93E192DA-BF7D-4E17-B9ED-C107B1C844C9}" type="sibTrans" cxnId="{F88312AA-40FF-49C5-89FA-6A79DD8462DC}">
      <dgm:prSet/>
      <dgm:spPr/>
      <dgm:t>
        <a:bodyPr/>
        <a:lstStyle/>
        <a:p>
          <a:endParaRPr lang="en-US"/>
        </a:p>
      </dgm:t>
    </dgm:pt>
    <dgm:pt modelId="{5B11AA11-2E65-40FE-A730-9F3D83CFD4F6}">
      <dgm:prSet phldrT="[Text]"/>
      <dgm:spPr/>
      <dgm:t>
        <a:bodyPr/>
        <a:lstStyle/>
        <a:p>
          <a:r>
            <a:rPr lang="en-US" dirty="0" err="1" smtClean="0"/>
            <a:t>como</a:t>
          </a:r>
          <a:endParaRPr lang="en-US" dirty="0"/>
        </a:p>
      </dgm:t>
    </dgm:pt>
    <dgm:pt modelId="{F167CF9A-06DB-48C4-B742-2470D996AD11}" type="parTrans" cxnId="{99E76CD3-17E0-4CA1-86CA-FA53EAA6CD11}">
      <dgm:prSet/>
      <dgm:spPr/>
      <dgm:t>
        <a:bodyPr/>
        <a:lstStyle/>
        <a:p>
          <a:endParaRPr lang="en-US"/>
        </a:p>
      </dgm:t>
    </dgm:pt>
    <dgm:pt modelId="{BDBFABCD-3006-42AA-AA10-432BCFEEAC71}" type="sibTrans" cxnId="{99E76CD3-17E0-4CA1-86CA-FA53EAA6CD11}">
      <dgm:prSet/>
      <dgm:spPr/>
      <dgm:t>
        <a:bodyPr/>
        <a:lstStyle/>
        <a:p>
          <a:endParaRPr lang="en-US"/>
        </a:p>
      </dgm:t>
    </dgm:pt>
    <dgm:pt modelId="{A0BCAE79-3E2B-4581-AAC6-F6390353A2AC}">
      <dgm:prSet phldrT="[Text]"/>
      <dgm:spPr/>
      <dgm:t>
        <a:bodyPr/>
        <a:lstStyle/>
        <a:p>
          <a:r>
            <a:rPr lang="en-US" dirty="0" err="1" smtClean="0"/>
            <a:t>tanto</a:t>
          </a:r>
          <a:r>
            <a:rPr lang="en-US" dirty="0" smtClean="0"/>
            <a:t>/a/</a:t>
          </a:r>
          <a:r>
            <a:rPr lang="en-US" dirty="0" err="1" smtClean="0"/>
            <a:t>os</a:t>
          </a:r>
          <a:r>
            <a:rPr lang="en-US" dirty="0" smtClean="0"/>
            <a:t>/as</a:t>
          </a:r>
          <a:endParaRPr lang="en-US" dirty="0"/>
        </a:p>
      </dgm:t>
    </dgm:pt>
    <dgm:pt modelId="{D79650E5-E073-441A-9230-88D6BE114484}" type="parTrans" cxnId="{9C881F68-7F8A-41E2-A668-1BF18522BEF2}">
      <dgm:prSet/>
      <dgm:spPr/>
      <dgm:t>
        <a:bodyPr/>
        <a:lstStyle/>
        <a:p>
          <a:endParaRPr lang="en-US"/>
        </a:p>
      </dgm:t>
    </dgm:pt>
    <dgm:pt modelId="{D40B7135-84E4-4B17-B653-9B3D78FE41E9}" type="sibTrans" cxnId="{9C881F68-7F8A-41E2-A668-1BF18522BEF2}">
      <dgm:prSet/>
      <dgm:spPr/>
      <dgm:t>
        <a:bodyPr/>
        <a:lstStyle/>
        <a:p>
          <a:endParaRPr lang="en-US"/>
        </a:p>
      </dgm:t>
    </dgm:pt>
    <dgm:pt modelId="{A92F5020-53AC-483F-87C2-49E856163FBD}">
      <dgm:prSet phldrT="[Text]"/>
      <dgm:spPr/>
      <dgm:t>
        <a:bodyPr/>
        <a:lstStyle/>
        <a:p>
          <a:r>
            <a:rPr lang="en-US" dirty="0" smtClean="0"/>
            <a:t>noun</a:t>
          </a:r>
          <a:endParaRPr lang="en-US" dirty="0"/>
        </a:p>
      </dgm:t>
    </dgm:pt>
    <dgm:pt modelId="{59093F75-63AB-4250-A033-C0F83BBF5242}" type="parTrans" cxnId="{7B2A6991-0B94-41D8-B331-FB057C91523C}">
      <dgm:prSet/>
      <dgm:spPr/>
      <dgm:t>
        <a:bodyPr/>
        <a:lstStyle/>
        <a:p>
          <a:endParaRPr lang="en-US"/>
        </a:p>
      </dgm:t>
    </dgm:pt>
    <dgm:pt modelId="{0A71BD17-F35A-4B11-81DA-123C5C4A1025}" type="sibTrans" cxnId="{7B2A6991-0B94-41D8-B331-FB057C91523C}">
      <dgm:prSet/>
      <dgm:spPr/>
      <dgm:t>
        <a:bodyPr/>
        <a:lstStyle/>
        <a:p>
          <a:endParaRPr lang="en-US"/>
        </a:p>
      </dgm:t>
    </dgm:pt>
    <dgm:pt modelId="{95D51857-D38F-4CAB-A639-2190C4CC667F}">
      <dgm:prSet phldrT="[Text]"/>
      <dgm:spPr/>
      <dgm:t>
        <a:bodyPr/>
        <a:lstStyle/>
        <a:p>
          <a:r>
            <a:rPr lang="en-US" dirty="0" err="1" smtClean="0"/>
            <a:t>como</a:t>
          </a:r>
          <a:endParaRPr lang="en-US" dirty="0"/>
        </a:p>
      </dgm:t>
    </dgm:pt>
    <dgm:pt modelId="{EEF166EF-F315-43CE-92F9-E503E6FA9C6F}" type="parTrans" cxnId="{2AF9487B-D699-41D1-8FF9-8EB1230F1F43}">
      <dgm:prSet/>
      <dgm:spPr/>
      <dgm:t>
        <a:bodyPr/>
        <a:lstStyle/>
        <a:p>
          <a:endParaRPr lang="en-US"/>
        </a:p>
      </dgm:t>
    </dgm:pt>
    <dgm:pt modelId="{83E71058-29E5-4024-9366-AB82AEA21309}" type="sibTrans" cxnId="{2AF9487B-D699-41D1-8FF9-8EB1230F1F43}">
      <dgm:prSet/>
      <dgm:spPr/>
      <dgm:t>
        <a:bodyPr/>
        <a:lstStyle/>
        <a:p>
          <a:endParaRPr lang="en-US"/>
        </a:p>
      </dgm:t>
    </dgm:pt>
    <dgm:pt modelId="{1F6D8782-B9DC-4973-BD8E-9864C434DB54}" type="pres">
      <dgm:prSet presAssocID="{080FC403-CBED-4F4E-A925-2D14E65EBC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R"/>
        </a:p>
      </dgm:t>
    </dgm:pt>
    <dgm:pt modelId="{6B3A31FE-758D-43B9-B028-F79777E68B86}" type="pres">
      <dgm:prSet presAssocID="{DF117218-16B7-4BA1-B4E3-6ADB2D7D0C4B}" presName="root" presStyleCnt="0"/>
      <dgm:spPr/>
    </dgm:pt>
    <dgm:pt modelId="{2B071697-43AB-4D61-B549-8E11F157DFEE}" type="pres">
      <dgm:prSet presAssocID="{DF117218-16B7-4BA1-B4E3-6ADB2D7D0C4B}" presName="rootComposite" presStyleCnt="0"/>
      <dgm:spPr/>
    </dgm:pt>
    <dgm:pt modelId="{C7A5EED9-6DF6-4A7C-811C-4D8E3A558C92}" type="pres">
      <dgm:prSet presAssocID="{DF117218-16B7-4BA1-B4E3-6ADB2D7D0C4B}" presName="rootText" presStyleLbl="node1" presStyleIdx="0" presStyleCnt="2"/>
      <dgm:spPr/>
      <dgm:t>
        <a:bodyPr/>
        <a:lstStyle/>
        <a:p>
          <a:endParaRPr lang="es-PR"/>
        </a:p>
      </dgm:t>
    </dgm:pt>
    <dgm:pt modelId="{4508EFA3-B689-46C8-925B-1958E93BEE20}" type="pres">
      <dgm:prSet presAssocID="{DF117218-16B7-4BA1-B4E3-6ADB2D7D0C4B}" presName="rootConnector" presStyleLbl="node1" presStyleIdx="0" presStyleCnt="2"/>
      <dgm:spPr/>
      <dgm:t>
        <a:bodyPr/>
        <a:lstStyle/>
        <a:p>
          <a:endParaRPr lang="es-PR"/>
        </a:p>
      </dgm:t>
    </dgm:pt>
    <dgm:pt modelId="{765D380E-0821-4599-A8AC-480FF370BC65}" type="pres">
      <dgm:prSet presAssocID="{DF117218-16B7-4BA1-B4E3-6ADB2D7D0C4B}" presName="childShape" presStyleCnt="0"/>
      <dgm:spPr/>
    </dgm:pt>
    <dgm:pt modelId="{508D87FB-82D3-42F7-8FAD-A7835DE362B6}" type="pres">
      <dgm:prSet presAssocID="{EDEB9A2B-5ED1-45FD-9201-B6383ED973FE}" presName="Name13" presStyleLbl="parChTrans1D2" presStyleIdx="0" presStyleCnt="4"/>
      <dgm:spPr/>
      <dgm:t>
        <a:bodyPr/>
        <a:lstStyle/>
        <a:p>
          <a:endParaRPr lang="es-PR"/>
        </a:p>
      </dgm:t>
    </dgm:pt>
    <dgm:pt modelId="{7D90296F-32C3-4515-BA07-6ACFFCE5BDA0}" type="pres">
      <dgm:prSet presAssocID="{A25FDBBA-D547-49CE-ACF8-6075DC3C2D5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3143F-A762-4E59-BCBC-CBE306BC280C}" type="pres">
      <dgm:prSet presAssocID="{F167CF9A-06DB-48C4-B742-2470D996AD11}" presName="Name13" presStyleLbl="parChTrans1D2" presStyleIdx="1" presStyleCnt="4"/>
      <dgm:spPr/>
      <dgm:t>
        <a:bodyPr/>
        <a:lstStyle/>
        <a:p>
          <a:endParaRPr lang="es-PR"/>
        </a:p>
      </dgm:t>
    </dgm:pt>
    <dgm:pt modelId="{E1E1AC46-D2F5-4839-938F-60951D05AED0}" type="pres">
      <dgm:prSet presAssocID="{5B11AA11-2E65-40FE-A730-9F3D83CFD4F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C58D1693-F0C6-4055-B27A-E9AD81560F47}" type="pres">
      <dgm:prSet presAssocID="{A0BCAE79-3E2B-4581-AAC6-F6390353A2AC}" presName="root" presStyleCnt="0"/>
      <dgm:spPr/>
    </dgm:pt>
    <dgm:pt modelId="{354C56A1-77C4-4D6B-A4D8-C0ADEC6682EE}" type="pres">
      <dgm:prSet presAssocID="{A0BCAE79-3E2B-4581-AAC6-F6390353A2AC}" presName="rootComposite" presStyleCnt="0"/>
      <dgm:spPr/>
    </dgm:pt>
    <dgm:pt modelId="{FCCD50A2-B90C-4E97-88FD-D05863CE3711}" type="pres">
      <dgm:prSet presAssocID="{A0BCAE79-3E2B-4581-AAC6-F6390353A2AC}" presName="rootText" presStyleLbl="node1" presStyleIdx="1" presStyleCnt="2"/>
      <dgm:spPr/>
      <dgm:t>
        <a:bodyPr/>
        <a:lstStyle/>
        <a:p>
          <a:endParaRPr lang="en-US"/>
        </a:p>
      </dgm:t>
    </dgm:pt>
    <dgm:pt modelId="{3CC79998-6F2B-47CF-AA3B-5F5574984B1B}" type="pres">
      <dgm:prSet presAssocID="{A0BCAE79-3E2B-4581-AAC6-F6390353A2AC}" presName="rootConnector" presStyleLbl="node1" presStyleIdx="1" presStyleCnt="2"/>
      <dgm:spPr/>
      <dgm:t>
        <a:bodyPr/>
        <a:lstStyle/>
        <a:p>
          <a:endParaRPr lang="es-PR"/>
        </a:p>
      </dgm:t>
    </dgm:pt>
    <dgm:pt modelId="{1B3EA798-8E65-4628-B877-A33634AE7BB6}" type="pres">
      <dgm:prSet presAssocID="{A0BCAE79-3E2B-4581-AAC6-F6390353A2AC}" presName="childShape" presStyleCnt="0"/>
      <dgm:spPr/>
    </dgm:pt>
    <dgm:pt modelId="{6BC1E81C-1155-499C-9C2F-85CA9B921EFE}" type="pres">
      <dgm:prSet presAssocID="{59093F75-63AB-4250-A033-C0F83BBF5242}" presName="Name13" presStyleLbl="parChTrans1D2" presStyleIdx="2" presStyleCnt="4"/>
      <dgm:spPr/>
      <dgm:t>
        <a:bodyPr/>
        <a:lstStyle/>
        <a:p>
          <a:endParaRPr lang="es-PR"/>
        </a:p>
      </dgm:t>
    </dgm:pt>
    <dgm:pt modelId="{9E4DDCC9-F1D1-43AD-B1F0-AF97CF4B56DE}" type="pres">
      <dgm:prSet presAssocID="{A92F5020-53AC-483F-87C2-49E856163FB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CC691-F7B0-46E7-A08B-EC779CAB251E}" type="pres">
      <dgm:prSet presAssocID="{EEF166EF-F315-43CE-92F9-E503E6FA9C6F}" presName="Name13" presStyleLbl="parChTrans1D2" presStyleIdx="3" presStyleCnt="4"/>
      <dgm:spPr/>
      <dgm:t>
        <a:bodyPr/>
        <a:lstStyle/>
        <a:p>
          <a:endParaRPr lang="es-PR"/>
        </a:p>
      </dgm:t>
    </dgm:pt>
    <dgm:pt modelId="{98F27555-323E-47A0-8078-E6C8D2049132}" type="pres">
      <dgm:prSet presAssocID="{95D51857-D38F-4CAB-A639-2190C4CC667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BA54BD65-B536-472B-964E-AEC0A66446FD}" srcId="{080FC403-CBED-4F4E-A925-2D14E65EBC94}" destId="{DF117218-16B7-4BA1-B4E3-6ADB2D7D0C4B}" srcOrd="0" destOrd="0" parTransId="{878B4486-6013-47FB-8EB5-536E430EB762}" sibTransId="{0E60AC95-B669-4D56-B892-3D1135B9826D}"/>
    <dgm:cxn modelId="{E304B472-A68B-4A18-AC28-C29E3B787750}" type="presOf" srcId="{A0BCAE79-3E2B-4581-AAC6-F6390353A2AC}" destId="{FCCD50A2-B90C-4E97-88FD-D05863CE3711}" srcOrd="0" destOrd="0" presId="urn:microsoft.com/office/officeart/2005/8/layout/hierarchy3"/>
    <dgm:cxn modelId="{DD31F0C8-A3F2-4941-BBEE-096E3C0C3578}" type="presOf" srcId="{080FC403-CBED-4F4E-A925-2D14E65EBC94}" destId="{1F6D8782-B9DC-4973-BD8E-9864C434DB54}" srcOrd="0" destOrd="0" presId="urn:microsoft.com/office/officeart/2005/8/layout/hierarchy3"/>
    <dgm:cxn modelId="{8AA36345-14F0-44B4-9629-11253CC07E4F}" type="presOf" srcId="{EDEB9A2B-5ED1-45FD-9201-B6383ED973FE}" destId="{508D87FB-82D3-42F7-8FAD-A7835DE362B6}" srcOrd="0" destOrd="0" presId="urn:microsoft.com/office/officeart/2005/8/layout/hierarchy3"/>
    <dgm:cxn modelId="{252EAA59-5CC7-4DA9-8FDC-95E21D493CBF}" type="presOf" srcId="{DF117218-16B7-4BA1-B4E3-6ADB2D7D0C4B}" destId="{C7A5EED9-6DF6-4A7C-811C-4D8E3A558C92}" srcOrd="0" destOrd="0" presId="urn:microsoft.com/office/officeart/2005/8/layout/hierarchy3"/>
    <dgm:cxn modelId="{2AF9487B-D699-41D1-8FF9-8EB1230F1F43}" srcId="{A0BCAE79-3E2B-4581-AAC6-F6390353A2AC}" destId="{95D51857-D38F-4CAB-A639-2190C4CC667F}" srcOrd="1" destOrd="0" parTransId="{EEF166EF-F315-43CE-92F9-E503E6FA9C6F}" sibTransId="{83E71058-29E5-4024-9366-AB82AEA21309}"/>
    <dgm:cxn modelId="{EE4C8E65-2F8B-4140-A6E2-D28D4543D0A5}" type="presOf" srcId="{A25FDBBA-D547-49CE-ACF8-6075DC3C2D53}" destId="{7D90296F-32C3-4515-BA07-6ACFFCE5BDA0}" srcOrd="0" destOrd="0" presId="urn:microsoft.com/office/officeart/2005/8/layout/hierarchy3"/>
    <dgm:cxn modelId="{FFB0058A-161D-4F13-81F0-A83C3423CA06}" type="presOf" srcId="{5B11AA11-2E65-40FE-A730-9F3D83CFD4F6}" destId="{E1E1AC46-D2F5-4839-938F-60951D05AED0}" srcOrd="0" destOrd="0" presId="urn:microsoft.com/office/officeart/2005/8/layout/hierarchy3"/>
    <dgm:cxn modelId="{12FD8AC2-D34D-4B85-BD09-A983FBE55309}" type="presOf" srcId="{A0BCAE79-3E2B-4581-AAC6-F6390353A2AC}" destId="{3CC79998-6F2B-47CF-AA3B-5F5574984B1B}" srcOrd="1" destOrd="0" presId="urn:microsoft.com/office/officeart/2005/8/layout/hierarchy3"/>
    <dgm:cxn modelId="{132E68BD-8BF0-46BF-A8D1-E549EA7A7FE5}" type="presOf" srcId="{EEF166EF-F315-43CE-92F9-E503E6FA9C6F}" destId="{177CC691-F7B0-46E7-A08B-EC779CAB251E}" srcOrd="0" destOrd="0" presId="urn:microsoft.com/office/officeart/2005/8/layout/hierarchy3"/>
    <dgm:cxn modelId="{7B2A6991-0B94-41D8-B331-FB057C91523C}" srcId="{A0BCAE79-3E2B-4581-AAC6-F6390353A2AC}" destId="{A92F5020-53AC-483F-87C2-49E856163FBD}" srcOrd="0" destOrd="0" parTransId="{59093F75-63AB-4250-A033-C0F83BBF5242}" sibTransId="{0A71BD17-F35A-4B11-81DA-123C5C4A1025}"/>
    <dgm:cxn modelId="{79314F6B-582F-4E1F-B94D-765611B76BDC}" type="presOf" srcId="{A92F5020-53AC-483F-87C2-49E856163FBD}" destId="{9E4DDCC9-F1D1-43AD-B1F0-AF97CF4B56DE}" srcOrd="0" destOrd="0" presId="urn:microsoft.com/office/officeart/2005/8/layout/hierarchy3"/>
    <dgm:cxn modelId="{99E76CD3-17E0-4CA1-86CA-FA53EAA6CD11}" srcId="{DF117218-16B7-4BA1-B4E3-6ADB2D7D0C4B}" destId="{5B11AA11-2E65-40FE-A730-9F3D83CFD4F6}" srcOrd="1" destOrd="0" parTransId="{F167CF9A-06DB-48C4-B742-2470D996AD11}" sibTransId="{BDBFABCD-3006-42AA-AA10-432BCFEEAC71}"/>
    <dgm:cxn modelId="{70F93851-3C96-4CF0-A0C3-16D68281CCA5}" type="presOf" srcId="{DF117218-16B7-4BA1-B4E3-6ADB2D7D0C4B}" destId="{4508EFA3-B689-46C8-925B-1958E93BEE20}" srcOrd="1" destOrd="0" presId="urn:microsoft.com/office/officeart/2005/8/layout/hierarchy3"/>
    <dgm:cxn modelId="{9C881F68-7F8A-41E2-A668-1BF18522BEF2}" srcId="{080FC403-CBED-4F4E-A925-2D14E65EBC94}" destId="{A0BCAE79-3E2B-4581-AAC6-F6390353A2AC}" srcOrd="1" destOrd="0" parTransId="{D79650E5-E073-441A-9230-88D6BE114484}" sibTransId="{D40B7135-84E4-4B17-B653-9B3D78FE41E9}"/>
    <dgm:cxn modelId="{7BB9D7D0-7264-43D2-8031-11CD16496050}" type="presOf" srcId="{59093F75-63AB-4250-A033-C0F83BBF5242}" destId="{6BC1E81C-1155-499C-9C2F-85CA9B921EFE}" srcOrd="0" destOrd="0" presId="urn:microsoft.com/office/officeart/2005/8/layout/hierarchy3"/>
    <dgm:cxn modelId="{0C06E918-7926-4740-B014-842C97B6F359}" type="presOf" srcId="{F167CF9A-06DB-48C4-B742-2470D996AD11}" destId="{1D13143F-A762-4E59-BCBC-CBE306BC280C}" srcOrd="0" destOrd="0" presId="urn:microsoft.com/office/officeart/2005/8/layout/hierarchy3"/>
    <dgm:cxn modelId="{38E9006C-A082-4EC9-BAA9-CC66DA359E66}" type="presOf" srcId="{95D51857-D38F-4CAB-A639-2190C4CC667F}" destId="{98F27555-323E-47A0-8078-E6C8D2049132}" srcOrd="0" destOrd="0" presId="urn:microsoft.com/office/officeart/2005/8/layout/hierarchy3"/>
    <dgm:cxn modelId="{F88312AA-40FF-49C5-89FA-6A79DD8462DC}" srcId="{DF117218-16B7-4BA1-B4E3-6ADB2D7D0C4B}" destId="{A25FDBBA-D547-49CE-ACF8-6075DC3C2D53}" srcOrd="0" destOrd="0" parTransId="{EDEB9A2B-5ED1-45FD-9201-B6383ED973FE}" sibTransId="{93E192DA-BF7D-4E17-B9ED-C107B1C844C9}"/>
    <dgm:cxn modelId="{A2F78150-E2B9-42D2-810B-570D3E652AC9}" type="presParOf" srcId="{1F6D8782-B9DC-4973-BD8E-9864C434DB54}" destId="{6B3A31FE-758D-43B9-B028-F79777E68B86}" srcOrd="0" destOrd="0" presId="urn:microsoft.com/office/officeart/2005/8/layout/hierarchy3"/>
    <dgm:cxn modelId="{4012203E-707A-4D95-B37B-0A41E8936909}" type="presParOf" srcId="{6B3A31FE-758D-43B9-B028-F79777E68B86}" destId="{2B071697-43AB-4D61-B549-8E11F157DFEE}" srcOrd="0" destOrd="0" presId="urn:microsoft.com/office/officeart/2005/8/layout/hierarchy3"/>
    <dgm:cxn modelId="{366FD2C9-5858-4717-B6B5-C9803233AED1}" type="presParOf" srcId="{2B071697-43AB-4D61-B549-8E11F157DFEE}" destId="{C7A5EED9-6DF6-4A7C-811C-4D8E3A558C92}" srcOrd="0" destOrd="0" presId="urn:microsoft.com/office/officeart/2005/8/layout/hierarchy3"/>
    <dgm:cxn modelId="{9CB19EE0-7702-4D9F-97F7-B6B3ED37B633}" type="presParOf" srcId="{2B071697-43AB-4D61-B549-8E11F157DFEE}" destId="{4508EFA3-B689-46C8-925B-1958E93BEE20}" srcOrd="1" destOrd="0" presId="urn:microsoft.com/office/officeart/2005/8/layout/hierarchy3"/>
    <dgm:cxn modelId="{B9E0A485-8081-4606-8DCD-5865B162B38C}" type="presParOf" srcId="{6B3A31FE-758D-43B9-B028-F79777E68B86}" destId="{765D380E-0821-4599-A8AC-480FF370BC65}" srcOrd="1" destOrd="0" presId="urn:microsoft.com/office/officeart/2005/8/layout/hierarchy3"/>
    <dgm:cxn modelId="{1C4C7FE3-58FB-4A26-8FB0-9A902271B76E}" type="presParOf" srcId="{765D380E-0821-4599-A8AC-480FF370BC65}" destId="{508D87FB-82D3-42F7-8FAD-A7835DE362B6}" srcOrd="0" destOrd="0" presId="urn:microsoft.com/office/officeart/2005/8/layout/hierarchy3"/>
    <dgm:cxn modelId="{EDBDD932-A562-4B69-8F4B-E0DDDCED85E6}" type="presParOf" srcId="{765D380E-0821-4599-A8AC-480FF370BC65}" destId="{7D90296F-32C3-4515-BA07-6ACFFCE5BDA0}" srcOrd="1" destOrd="0" presId="urn:microsoft.com/office/officeart/2005/8/layout/hierarchy3"/>
    <dgm:cxn modelId="{6C3A2DA0-E242-48B7-85EF-7D2B68541AD0}" type="presParOf" srcId="{765D380E-0821-4599-A8AC-480FF370BC65}" destId="{1D13143F-A762-4E59-BCBC-CBE306BC280C}" srcOrd="2" destOrd="0" presId="urn:microsoft.com/office/officeart/2005/8/layout/hierarchy3"/>
    <dgm:cxn modelId="{F79D8EEC-4AFB-49D8-B445-91DE3A97A90C}" type="presParOf" srcId="{765D380E-0821-4599-A8AC-480FF370BC65}" destId="{E1E1AC46-D2F5-4839-938F-60951D05AED0}" srcOrd="3" destOrd="0" presId="urn:microsoft.com/office/officeart/2005/8/layout/hierarchy3"/>
    <dgm:cxn modelId="{CFE0E941-2963-4C0E-B802-29FCB7C6962A}" type="presParOf" srcId="{1F6D8782-B9DC-4973-BD8E-9864C434DB54}" destId="{C58D1693-F0C6-4055-B27A-E9AD81560F47}" srcOrd="1" destOrd="0" presId="urn:microsoft.com/office/officeart/2005/8/layout/hierarchy3"/>
    <dgm:cxn modelId="{8E93C859-63B5-487A-B35B-3F5D9A3D4EA7}" type="presParOf" srcId="{C58D1693-F0C6-4055-B27A-E9AD81560F47}" destId="{354C56A1-77C4-4D6B-A4D8-C0ADEC6682EE}" srcOrd="0" destOrd="0" presId="urn:microsoft.com/office/officeart/2005/8/layout/hierarchy3"/>
    <dgm:cxn modelId="{3EB30AFF-B13C-4B85-A01B-003CCD3E4E5E}" type="presParOf" srcId="{354C56A1-77C4-4D6B-A4D8-C0ADEC6682EE}" destId="{FCCD50A2-B90C-4E97-88FD-D05863CE3711}" srcOrd="0" destOrd="0" presId="urn:microsoft.com/office/officeart/2005/8/layout/hierarchy3"/>
    <dgm:cxn modelId="{245B640F-D05F-40CB-8EDE-99588C6FF0F9}" type="presParOf" srcId="{354C56A1-77C4-4D6B-A4D8-C0ADEC6682EE}" destId="{3CC79998-6F2B-47CF-AA3B-5F5574984B1B}" srcOrd="1" destOrd="0" presId="urn:microsoft.com/office/officeart/2005/8/layout/hierarchy3"/>
    <dgm:cxn modelId="{FFC8BD57-5A86-4599-BC2C-8AC6BB09EF4A}" type="presParOf" srcId="{C58D1693-F0C6-4055-B27A-E9AD81560F47}" destId="{1B3EA798-8E65-4628-B877-A33634AE7BB6}" srcOrd="1" destOrd="0" presId="urn:microsoft.com/office/officeart/2005/8/layout/hierarchy3"/>
    <dgm:cxn modelId="{37D0C45B-4A89-45FE-8BF0-C046CEE4FB8C}" type="presParOf" srcId="{1B3EA798-8E65-4628-B877-A33634AE7BB6}" destId="{6BC1E81C-1155-499C-9C2F-85CA9B921EFE}" srcOrd="0" destOrd="0" presId="urn:microsoft.com/office/officeart/2005/8/layout/hierarchy3"/>
    <dgm:cxn modelId="{176B3418-9BD7-4E96-8DC8-EDD06BC81192}" type="presParOf" srcId="{1B3EA798-8E65-4628-B877-A33634AE7BB6}" destId="{9E4DDCC9-F1D1-43AD-B1F0-AF97CF4B56DE}" srcOrd="1" destOrd="0" presId="urn:microsoft.com/office/officeart/2005/8/layout/hierarchy3"/>
    <dgm:cxn modelId="{5485BD9C-6080-4F71-8CD6-B7D82FF5FD9D}" type="presParOf" srcId="{1B3EA798-8E65-4628-B877-A33634AE7BB6}" destId="{177CC691-F7B0-46E7-A08B-EC779CAB251E}" srcOrd="2" destOrd="0" presId="urn:microsoft.com/office/officeart/2005/8/layout/hierarchy3"/>
    <dgm:cxn modelId="{2EE2E07A-C6B3-456A-B573-359B13BF1D07}" type="presParOf" srcId="{1B3EA798-8E65-4628-B877-A33634AE7BB6}" destId="{98F27555-323E-47A0-8078-E6C8D204913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673D05-514A-494E-B0AA-40D8BAAC5373}">
      <dsp:nvSpPr>
        <dsp:cNvPr id="0" name=""/>
        <dsp:cNvSpPr/>
      </dsp:nvSpPr>
      <dsp:spPr>
        <a:xfrm>
          <a:off x="0" y="3712270"/>
          <a:ext cx="4038600" cy="81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tense</a:t>
          </a:r>
          <a:endParaRPr lang="en-US" sz="2800" kern="1200" dirty="0"/>
        </a:p>
      </dsp:txBody>
      <dsp:txXfrm>
        <a:off x="0" y="3712270"/>
        <a:ext cx="4038600" cy="812154"/>
      </dsp:txXfrm>
    </dsp:sp>
    <dsp:sp modelId="{2B8C2D09-4F0D-4FB5-8322-2D21F1D30A8F}">
      <dsp:nvSpPr>
        <dsp:cNvPr id="0" name=""/>
        <dsp:cNvSpPr/>
      </dsp:nvSpPr>
      <dsp:spPr>
        <a:xfrm rot="10800000">
          <a:off x="0" y="2475359"/>
          <a:ext cx="4038600" cy="12490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que</a:t>
          </a:r>
          <a:endParaRPr lang="en-US" sz="2800" kern="1200" dirty="0"/>
        </a:p>
      </dsp:txBody>
      <dsp:txXfrm rot="10800000">
        <a:off x="0" y="2475359"/>
        <a:ext cx="4038600" cy="1249092"/>
      </dsp:txXfrm>
    </dsp:sp>
    <dsp:sp modelId="{430204E7-2F11-440D-B787-62B2F84351BF}">
      <dsp:nvSpPr>
        <dsp:cNvPr id="0" name=""/>
        <dsp:cNvSpPr/>
      </dsp:nvSpPr>
      <dsp:spPr>
        <a:xfrm rot="10800000">
          <a:off x="0" y="1238449"/>
          <a:ext cx="4038600" cy="12490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quantity of time</a:t>
          </a:r>
          <a:endParaRPr lang="en-US" sz="2800" kern="1200" dirty="0"/>
        </a:p>
      </dsp:txBody>
      <dsp:txXfrm rot="10800000">
        <a:off x="0" y="1238449"/>
        <a:ext cx="4038600" cy="1249092"/>
      </dsp:txXfrm>
    </dsp:sp>
    <dsp:sp modelId="{42B272DD-A13B-41D3-AA7E-9A294DC61C0C}">
      <dsp:nvSpPr>
        <dsp:cNvPr id="0" name=""/>
        <dsp:cNvSpPr/>
      </dsp:nvSpPr>
      <dsp:spPr>
        <a:xfrm rot="10800000">
          <a:off x="0" y="1538"/>
          <a:ext cx="4038600" cy="12490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HACE</a:t>
          </a:r>
          <a:endParaRPr lang="en-US" sz="2800" kern="1200" dirty="0"/>
        </a:p>
      </dsp:txBody>
      <dsp:txXfrm rot="10800000">
        <a:off x="0" y="1538"/>
        <a:ext cx="4038600" cy="12490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F06AE-2C38-42FB-96AF-0377EEC40C67}">
      <dsp:nvSpPr>
        <dsp:cNvPr id="0" name=""/>
        <dsp:cNvSpPr/>
      </dsp:nvSpPr>
      <dsp:spPr>
        <a:xfrm>
          <a:off x="0" y="3406931"/>
          <a:ext cx="4038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quantity of time</a:t>
          </a:r>
          <a:endParaRPr lang="en-US" sz="3900" kern="1200" dirty="0"/>
        </a:p>
      </dsp:txBody>
      <dsp:txXfrm>
        <a:off x="0" y="3406931"/>
        <a:ext cx="4038600" cy="1118231"/>
      </dsp:txXfrm>
    </dsp:sp>
    <dsp:sp modelId="{043EEA47-8448-409D-BC5E-47D3451F24F2}">
      <dsp:nvSpPr>
        <dsp:cNvPr id="0" name=""/>
        <dsp:cNvSpPr/>
      </dsp:nvSpPr>
      <dsp:spPr>
        <a:xfrm rot="10800000">
          <a:off x="0" y="1703865"/>
          <a:ext cx="4038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desde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hace</a:t>
          </a:r>
          <a:endParaRPr lang="en-US" sz="3900" kern="1200" dirty="0"/>
        </a:p>
      </dsp:txBody>
      <dsp:txXfrm rot="10800000">
        <a:off x="0" y="1703865"/>
        <a:ext cx="4038600" cy="1719839"/>
      </dsp:txXfrm>
    </dsp:sp>
    <dsp:sp modelId="{9BBAC99E-C615-4A5C-A2A2-1CE41B228C6A}">
      <dsp:nvSpPr>
        <dsp:cNvPr id="0" name=""/>
        <dsp:cNvSpPr/>
      </dsp:nvSpPr>
      <dsp:spPr>
        <a:xfrm rot="10800000">
          <a:off x="0" y="799"/>
          <a:ext cx="4038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Present Tense</a:t>
          </a:r>
          <a:endParaRPr lang="en-US" sz="3900" kern="1200" dirty="0"/>
        </a:p>
      </dsp:txBody>
      <dsp:txXfrm rot="10800000">
        <a:off x="0" y="799"/>
        <a:ext cx="4038600" cy="17198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6ADF4-DA7A-429C-BEE8-B196ED8C86A7}">
      <dsp:nvSpPr>
        <dsp:cNvPr id="0" name=""/>
        <dsp:cNvSpPr/>
      </dsp:nvSpPr>
      <dsp:spPr>
        <a:xfrm>
          <a:off x="325874" y="0"/>
          <a:ext cx="3693239" cy="2590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94F5A-A801-441E-9F41-70D91F036639}">
      <dsp:nvSpPr>
        <dsp:cNvPr id="0" name=""/>
        <dsp:cNvSpPr/>
      </dsp:nvSpPr>
      <dsp:spPr>
        <a:xfrm>
          <a:off x="0" y="777240"/>
          <a:ext cx="1303496" cy="103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más</a:t>
          </a:r>
          <a:r>
            <a:rPr lang="en-US" sz="2400" kern="1200" dirty="0" smtClean="0"/>
            <a:t>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menos</a:t>
          </a:r>
          <a:endParaRPr lang="en-US" sz="2400" kern="1200" dirty="0"/>
        </a:p>
      </dsp:txBody>
      <dsp:txXfrm>
        <a:off x="0" y="777240"/>
        <a:ext cx="1303496" cy="1036320"/>
      </dsp:txXfrm>
    </dsp:sp>
    <dsp:sp modelId="{5AF1EE59-733B-4419-9676-81CC05CA77F6}">
      <dsp:nvSpPr>
        <dsp:cNvPr id="0" name=""/>
        <dsp:cNvSpPr/>
      </dsp:nvSpPr>
      <dsp:spPr>
        <a:xfrm>
          <a:off x="1520745" y="283060"/>
          <a:ext cx="1303496" cy="2024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adjective/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adverb/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noun</a:t>
          </a:r>
          <a:endParaRPr lang="en-US" sz="2000" kern="1200" dirty="0"/>
        </a:p>
      </dsp:txBody>
      <dsp:txXfrm>
        <a:off x="1520745" y="283060"/>
        <a:ext cx="1303496" cy="2024679"/>
      </dsp:txXfrm>
    </dsp:sp>
    <dsp:sp modelId="{54CACDF0-D4A8-4BFB-A1F9-77731E68DBBB}">
      <dsp:nvSpPr>
        <dsp:cNvPr id="0" name=""/>
        <dsp:cNvSpPr/>
      </dsp:nvSpPr>
      <dsp:spPr>
        <a:xfrm>
          <a:off x="3041491" y="777240"/>
          <a:ext cx="1303496" cy="103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que</a:t>
          </a:r>
          <a:endParaRPr lang="en-US" sz="3200" kern="1200" dirty="0"/>
        </a:p>
      </dsp:txBody>
      <dsp:txXfrm>
        <a:off x="3041491" y="777240"/>
        <a:ext cx="1303496" cy="1036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D68F2-6E11-4DB3-8A9A-CCF14786BF5B}">
      <dsp:nvSpPr>
        <dsp:cNvPr id="0" name=""/>
        <dsp:cNvSpPr/>
      </dsp:nvSpPr>
      <dsp:spPr>
        <a:xfrm>
          <a:off x="456" y="0"/>
          <a:ext cx="1067106" cy="2514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más</a:t>
          </a:r>
          <a:r>
            <a:rPr lang="en-US" sz="2000" kern="1200" dirty="0" smtClean="0"/>
            <a:t>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menos</a:t>
          </a:r>
          <a:endParaRPr lang="en-US" sz="2000" kern="1200" dirty="0"/>
        </a:p>
      </dsp:txBody>
      <dsp:txXfrm>
        <a:off x="456" y="0"/>
        <a:ext cx="1067106" cy="2514599"/>
      </dsp:txXfrm>
    </dsp:sp>
    <dsp:sp modelId="{42001CBD-6B1D-4757-A328-B3C31146DE24}">
      <dsp:nvSpPr>
        <dsp:cNvPr id="0" name=""/>
        <dsp:cNvSpPr/>
      </dsp:nvSpPr>
      <dsp:spPr>
        <a:xfrm>
          <a:off x="1173655" y="1125745"/>
          <a:ext cx="224915" cy="263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73655" y="1125745"/>
        <a:ext cx="224915" cy="263108"/>
      </dsp:txXfrm>
    </dsp:sp>
    <dsp:sp modelId="{390CB9B4-F778-478B-B3D9-E43E14BE2EFD}">
      <dsp:nvSpPr>
        <dsp:cNvPr id="0" name=""/>
        <dsp:cNvSpPr/>
      </dsp:nvSpPr>
      <dsp:spPr>
        <a:xfrm>
          <a:off x="1491931" y="64420"/>
          <a:ext cx="1060921" cy="2385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</a:t>
          </a:r>
          <a:endParaRPr lang="en-US" sz="3600" kern="1200" dirty="0"/>
        </a:p>
      </dsp:txBody>
      <dsp:txXfrm>
        <a:off x="1491931" y="64420"/>
        <a:ext cx="1060921" cy="2385758"/>
      </dsp:txXfrm>
    </dsp:sp>
    <dsp:sp modelId="{BD06752D-59F5-4A09-8C50-484F0D7DAEEE}">
      <dsp:nvSpPr>
        <dsp:cNvPr id="0" name=""/>
        <dsp:cNvSpPr/>
      </dsp:nvSpPr>
      <dsp:spPr>
        <a:xfrm>
          <a:off x="2658945" y="1125745"/>
          <a:ext cx="224915" cy="263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58945" y="1125745"/>
        <a:ext cx="224915" cy="263108"/>
      </dsp:txXfrm>
    </dsp:sp>
    <dsp:sp modelId="{0C6603C1-02D5-41F7-8326-D02905A8B914}">
      <dsp:nvSpPr>
        <dsp:cNvPr id="0" name=""/>
        <dsp:cNvSpPr/>
      </dsp:nvSpPr>
      <dsp:spPr>
        <a:xfrm>
          <a:off x="2977221" y="64420"/>
          <a:ext cx="1060921" cy="2385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number</a:t>
          </a:r>
          <a:endParaRPr lang="en-US" sz="2000" kern="1200" dirty="0"/>
        </a:p>
      </dsp:txBody>
      <dsp:txXfrm>
        <a:off x="2977221" y="64420"/>
        <a:ext cx="1060921" cy="23857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A5EED9-6DF6-4A7C-811C-4D8E3A558C92}">
      <dsp:nvSpPr>
        <dsp:cNvPr id="0" name=""/>
        <dsp:cNvSpPr/>
      </dsp:nvSpPr>
      <dsp:spPr>
        <a:xfrm>
          <a:off x="520" y="665038"/>
          <a:ext cx="1896070" cy="94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tan</a:t>
          </a:r>
          <a:endParaRPr lang="en-US" sz="2400" kern="1200" dirty="0"/>
        </a:p>
      </dsp:txBody>
      <dsp:txXfrm>
        <a:off x="520" y="665038"/>
        <a:ext cx="1896070" cy="948035"/>
      </dsp:txXfrm>
    </dsp:sp>
    <dsp:sp modelId="{508D87FB-82D3-42F7-8FAD-A7835DE362B6}">
      <dsp:nvSpPr>
        <dsp:cNvPr id="0" name=""/>
        <dsp:cNvSpPr/>
      </dsp:nvSpPr>
      <dsp:spPr>
        <a:xfrm>
          <a:off x="190127" y="1613073"/>
          <a:ext cx="189607" cy="71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26"/>
              </a:lnTo>
              <a:lnTo>
                <a:pt x="189607" y="711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0296F-32C3-4515-BA07-6ACFFCE5BDA0}">
      <dsp:nvSpPr>
        <dsp:cNvPr id="0" name=""/>
        <dsp:cNvSpPr/>
      </dsp:nvSpPr>
      <dsp:spPr>
        <a:xfrm>
          <a:off x="379734" y="1850082"/>
          <a:ext cx="1516856" cy="94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adjective</a:t>
          </a:r>
          <a:r>
            <a:rPr lang="en-US" sz="2400" kern="1200" dirty="0" smtClean="0"/>
            <a:t>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adverb</a:t>
          </a:r>
          <a:endParaRPr lang="en-US" sz="2400" kern="1200" dirty="0"/>
        </a:p>
      </dsp:txBody>
      <dsp:txXfrm>
        <a:off x="379734" y="1850082"/>
        <a:ext cx="1516856" cy="948035"/>
      </dsp:txXfrm>
    </dsp:sp>
    <dsp:sp modelId="{1D13143F-A762-4E59-BCBC-CBE306BC280C}">
      <dsp:nvSpPr>
        <dsp:cNvPr id="0" name=""/>
        <dsp:cNvSpPr/>
      </dsp:nvSpPr>
      <dsp:spPr>
        <a:xfrm>
          <a:off x="190127" y="1613073"/>
          <a:ext cx="189607" cy="1896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070"/>
              </a:lnTo>
              <a:lnTo>
                <a:pt x="189607" y="1896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1AC46-D2F5-4839-938F-60951D05AED0}">
      <dsp:nvSpPr>
        <dsp:cNvPr id="0" name=""/>
        <dsp:cNvSpPr/>
      </dsp:nvSpPr>
      <dsp:spPr>
        <a:xfrm>
          <a:off x="379734" y="3035126"/>
          <a:ext cx="1516856" cy="94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como</a:t>
          </a:r>
          <a:endParaRPr lang="en-US" sz="2400" kern="1200" dirty="0"/>
        </a:p>
      </dsp:txBody>
      <dsp:txXfrm>
        <a:off x="379734" y="3035126"/>
        <a:ext cx="1516856" cy="948035"/>
      </dsp:txXfrm>
    </dsp:sp>
    <dsp:sp modelId="{FCCD50A2-B90C-4E97-88FD-D05863CE3711}">
      <dsp:nvSpPr>
        <dsp:cNvPr id="0" name=""/>
        <dsp:cNvSpPr/>
      </dsp:nvSpPr>
      <dsp:spPr>
        <a:xfrm>
          <a:off x="2370608" y="665038"/>
          <a:ext cx="1896070" cy="94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tanto</a:t>
          </a:r>
          <a:r>
            <a:rPr lang="en-US" sz="2400" kern="1200" dirty="0" smtClean="0"/>
            <a:t>/a/</a:t>
          </a:r>
          <a:r>
            <a:rPr lang="en-US" sz="2400" kern="1200" dirty="0" err="1" smtClean="0"/>
            <a:t>os</a:t>
          </a:r>
          <a:r>
            <a:rPr lang="en-US" sz="2400" kern="1200" dirty="0" smtClean="0"/>
            <a:t>/as</a:t>
          </a:r>
          <a:endParaRPr lang="en-US" sz="2400" kern="1200" dirty="0"/>
        </a:p>
      </dsp:txBody>
      <dsp:txXfrm>
        <a:off x="2370608" y="665038"/>
        <a:ext cx="1896070" cy="948035"/>
      </dsp:txXfrm>
    </dsp:sp>
    <dsp:sp modelId="{6BC1E81C-1155-499C-9C2F-85CA9B921EFE}">
      <dsp:nvSpPr>
        <dsp:cNvPr id="0" name=""/>
        <dsp:cNvSpPr/>
      </dsp:nvSpPr>
      <dsp:spPr>
        <a:xfrm>
          <a:off x="2560215" y="1613073"/>
          <a:ext cx="189607" cy="71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026"/>
              </a:lnTo>
              <a:lnTo>
                <a:pt x="189607" y="711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DDCC9-F1D1-43AD-B1F0-AF97CF4B56DE}">
      <dsp:nvSpPr>
        <dsp:cNvPr id="0" name=""/>
        <dsp:cNvSpPr/>
      </dsp:nvSpPr>
      <dsp:spPr>
        <a:xfrm>
          <a:off x="2749822" y="1850082"/>
          <a:ext cx="1516856" cy="94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noun</a:t>
          </a:r>
          <a:endParaRPr lang="en-US" sz="2400" kern="1200" dirty="0"/>
        </a:p>
      </dsp:txBody>
      <dsp:txXfrm>
        <a:off x="2749822" y="1850082"/>
        <a:ext cx="1516856" cy="948035"/>
      </dsp:txXfrm>
    </dsp:sp>
    <dsp:sp modelId="{177CC691-F7B0-46E7-A08B-EC779CAB251E}">
      <dsp:nvSpPr>
        <dsp:cNvPr id="0" name=""/>
        <dsp:cNvSpPr/>
      </dsp:nvSpPr>
      <dsp:spPr>
        <a:xfrm>
          <a:off x="2560215" y="1613073"/>
          <a:ext cx="189607" cy="1896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070"/>
              </a:lnTo>
              <a:lnTo>
                <a:pt x="189607" y="1896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7555-323E-47A0-8078-E6C8D2049132}">
      <dsp:nvSpPr>
        <dsp:cNvPr id="0" name=""/>
        <dsp:cNvSpPr/>
      </dsp:nvSpPr>
      <dsp:spPr>
        <a:xfrm>
          <a:off x="2749822" y="3035126"/>
          <a:ext cx="1516856" cy="94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como</a:t>
          </a:r>
          <a:endParaRPr lang="en-US" sz="2400" kern="1200" dirty="0"/>
        </a:p>
      </dsp:txBody>
      <dsp:txXfrm>
        <a:off x="2749822" y="3035126"/>
        <a:ext cx="1516856" cy="94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B532-6BAA-40CE-909D-873BFCBC6EF3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450B-D5E5-48D6-94C1-B74906C9FD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spanish.com/time/clock_web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0"/>
            <a:ext cx="4158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/>
              </a:rPr>
              <a:t>¡</a:t>
            </a:r>
            <a:r>
              <a:rPr lang="en-US" sz="3200" b="1" dirty="0" smtClean="0"/>
              <a:t>Ven </a:t>
            </a:r>
            <a:r>
              <a:rPr lang="es-PR" sz="3200" b="1" dirty="0" smtClean="0"/>
              <a:t>conmigo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a </a:t>
            </a:r>
            <a:r>
              <a:rPr lang="es-PR" sz="3200" b="1" dirty="0" smtClean="0"/>
              <a:t>Andalucía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914400" y="5638800"/>
            <a:ext cx="29718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Ruinas de </a:t>
            </a:r>
            <a:r>
              <a:rPr lang="es-PR" sz="3200" dirty="0" smtClean="0"/>
              <a:t>Itálica</a:t>
            </a:r>
            <a:endParaRPr lang="es-PR" sz="32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102225" y="304800"/>
            <a:ext cx="4041775" cy="487362"/>
          </a:xfrm>
        </p:spPr>
        <p:txBody>
          <a:bodyPr>
            <a:normAutofit fontScale="25000" lnSpcReduction="20000"/>
          </a:bodyPr>
          <a:lstStyle/>
          <a:p>
            <a:endParaRPr lang="es-PR" dirty="0" smtClean="0"/>
          </a:p>
          <a:p>
            <a:endParaRPr lang="es-PR" dirty="0"/>
          </a:p>
          <a:p>
            <a:endParaRPr lang="es-PR" dirty="0" smtClean="0"/>
          </a:p>
          <a:p>
            <a:endParaRPr lang="es-PR" dirty="0"/>
          </a:p>
          <a:p>
            <a:endParaRPr lang="es-PR" dirty="0" smtClean="0"/>
          </a:p>
          <a:p>
            <a:r>
              <a:rPr lang="es-PR" sz="11200" dirty="0" err="1" smtClean="0"/>
              <a:t>Adjective</a:t>
            </a:r>
            <a:r>
              <a:rPr lang="es-PR" sz="11200" dirty="0" smtClean="0"/>
              <a:t> </a:t>
            </a:r>
            <a:r>
              <a:rPr lang="es-PR" sz="11200" dirty="0" err="1" smtClean="0"/>
              <a:t>Agreement</a:t>
            </a:r>
            <a:endParaRPr lang="es-PR" sz="11200" dirty="0" smtClean="0"/>
          </a:p>
          <a:p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</p:nvPr>
        </p:nvGraphicFramePr>
        <p:xfrm>
          <a:off x="4648200" y="685800"/>
          <a:ext cx="4343400" cy="59574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447800"/>
                <a:gridCol w="14478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r>
                        <a:rPr lang="en-US" baseline="0" dirty="0" smtClean="0"/>
                        <a:t> &amp; </a:t>
                      </a:r>
                    </a:p>
                    <a:p>
                      <a:r>
                        <a:rPr lang="en-US" baseline="0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FEM.</a:t>
                      </a:r>
                      <a:endParaRPr lang="en-US" dirty="0"/>
                    </a:p>
                  </a:txBody>
                  <a:tcPr/>
                </a:tc>
              </a:tr>
              <a:tr h="692745">
                <a:tc>
                  <a:txBody>
                    <a:bodyPr/>
                    <a:lstStyle/>
                    <a:p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-o  </a:t>
                      </a:r>
                      <a:r>
                        <a:rPr lang="en-US" dirty="0" err="1" smtClean="0"/>
                        <a:t>bajo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-a  </a:t>
                      </a:r>
                      <a:r>
                        <a:rPr lang="en-US" dirty="0" err="1" smtClean="0"/>
                        <a:t>alta</a:t>
                      </a:r>
                      <a:endParaRPr lang="en-US" dirty="0"/>
                    </a:p>
                  </a:txBody>
                  <a:tcPr/>
                </a:tc>
              </a:tr>
              <a:tr h="692745">
                <a:tc>
                  <a:txBody>
                    <a:bodyPr/>
                    <a:lstStyle/>
                    <a:p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os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bajos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-as  </a:t>
                      </a:r>
                      <a:r>
                        <a:rPr lang="en-US" dirty="0" err="1" smtClean="0"/>
                        <a:t>altas</a:t>
                      </a:r>
                      <a:endParaRPr lang="en-US" dirty="0"/>
                    </a:p>
                  </a:txBody>
                  <a:tcPr/>
                </a:tc>
              </a:tr>
              <a:tr h="37779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Exceptions</a:t>
                      </a:r>
                    </a:p>
                    <a:p>
                      <a:r>
                        <a:rPr lang="en-US" dirty="0" smtClean="0"/>
                        <a:t>-z (</a:t>
                      </a:r>
                      <a:r>
                        <a:rPr lang="en-US" dirty="0" err="1" smtClean="0"/>
                        <a:t>ces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-other consonant </a:t>
                      </a:r>
                    </a:p>
                    <a:p>
                      <a:r>
                        <a:rPr lang="en-US" dirty="0" smtClean="0"/>
                        <a:t>(-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-e (-s)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dor</a:t>
                      </a:r>
                      <a:r>
                        <a:rPr lang="en-US" dirty="0" smtClean="0"/>
                        <a:t> (-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feliz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felices</a:t>
                      </a:r>
                      <a:endParaRPr lang="en-US" baseline="0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leal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leales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fuerte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fuertes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-[same, -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]</a:t>
                      </a:r>
                    </a:p>
                    <a:p>
                      <a:r>
                        <a:rPr lang="en-US" dirty="0" err="1" smtClean="0"/>
                        <a:t>luchador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luchadores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veloz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veloces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azul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azules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inteligente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inteligentes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[-&gt;</a:t>
                      </a:r>
                      <a:r>
                        <a:rPr lang="en-US" dirty="0" smtClean="0"/>
                        <a:t>a (-s)]</a:t>
                      </a:r>
                    </a:p>
                    <a:p>
                      <a:r>
                        <a:rPr lang="en-US" dirty="0" err="1" smtClean="0"/>
                        <a:t>trabajadora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trabajadoras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Interrogative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838200"/>
            <a:ext cx="4117975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To make a statement say the subject and the verb, to make a question, just say it in reverse. Put a question mark where the questions begins, right side up, you’ll always know where it is!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?, </a:t>
            </a:r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Why?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Cúando</a:t>
            </a:r>
            <a:r>
              <a:rPr lang="en-US" dirty="0" smtClean="0"/>
              <a:t>?, </a:t>
            </a:r>
            <a:r>
              <a:rPr lang="en-US" dirty="0" err="1" smtClean="0"/>
              <a:t>es</a:t>
            </a:r>
            <a:r>
              <a:rPr lang="en-US" dirty="0" smtClean="0"/>
              <a:t> When?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?, </a:t>
            </a:r>
            <a:r>
              <a:rPr lang="en-US" dirty="0" err="1" smtClean="0"/>
              <a:t>es</a:t>
            </a:r>
            <a:r>
              <a:rPr lang="en-US" dirty="0" smtClean="0"/>
              <a:t> Where?</a:t>
            </a:r>
          </a:p>
          <a:p>
            <a:pPr>
              <a:buNone/>
            </a:pPr>
            <a:r>
              <a:rPr lang="en-US" dirty="0" smtClean="0"/>
              <a:t>To find out Who?, ask ¿</a:t>
            </a:r>
            <a:r>
              <a:rPr lang="en-US" dirty="0" err="1" smtClean="0"/>
              <a:t>Quién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?, is What?</a:t>
            </a:r>
          </a:p>
          <a:p>
            <a:pPr>
              <a:buNone/>
            </a:pPr>
            <a:r>
              <a:rPr lang="en-US" dirty="0" smtClean="0"/>
              <a:t>Which?, is ¿</a:t>
            </a:r>
            <a:r>
              <a:rPr lang="en-US" dirty="0" err="1" smtClean="0"/>
              <a:t>Cúal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How?, is ¿</a:t>
            </a:r>
            <a:r>
              <a:rPr lang="en-US" dirty="0" err="1" smtClean="0"/>
              <a:t>Cómo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Put an accent on them all!!!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64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Capital &amp; Countries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5486400"/>
          </a:xfrm>
        </p:spPr>
        <p:txBody>
          <a:bodyPr/>
          <a:lstStyle/>
          <a:p>
            <a:r>
              <a:rPr lang="en-US" dirty="0" err="1" smtClean="0"/>
              <a:t>Mejico</a:t>
            </a:r>
            <a:r>
              <a:rPr lang="en-US" dirty="0" smtClean="0"/>
              <a:t> D. F., </a:t>
            </a:r>
            <a:r>
              <a:rPr lang="en-US" dirty="0" err="1" smtClean="0"/>
              <a:t>Mejico</a:t>
            </a:r>
            <a:endParaRPr lang="en-US" dirty="0" smtClean="0"/>
          </a:p>
          <a:p>
            <a:r>
              <a:rPr lang="en-US" dirty="0" smtClean="0"/>
              <a:t>Guatemala, Guatemala</a:t>
            </a:r>
          </a:p>
          <a:p>
            <a:r>
              <a:rPr lang="en-US" dirty="0" smtClean="0"/>
              <a:t>Tegucigalpa, Honduras</a:t>
            </a:r>
          </a:p>
          <a:p>
            <a:r>
              <a:rPr lang="en-US" dirty="0" smtClean="0"/>
              <a:t>San Salvador, El Salvador</a:t>
            </a:r>
          </a:p>
          <a:p>
            <a:r>
              <a:rPr lang="en-US" dirty="0" smtClean="0"/>
              <a:t>Managua, Nicarag</a:t>
            </a:r>
            <a:r>
              <a:rPr lang="en-US" dirty="0" smtClean="0">
                <a:latin typeface="Calibri"/>
              </a:rPr>
              <a:t>u</a:t>
            </a:r>
            <a:r>
              <a:rPr lang="en-US" dirty="0" smtClean="0"/>
              <a:t>a</a:t>
            </a:r>
          </a:p>
          <a:p>
            <a:r>
              <a:rPr lang="en-US" dirty="0" smtClean="0"/>
              <a:t>San Jose, Costa Rica</a:t>
            </a:r>
          </a:p>
          <a:p>
            <a:r>
              <a:rPr lang="en-US" dirty="0" smtClean="0"/>
              <a:t>Panama, Panama</a:t>
            </a:r>
          </a:p>
          <a:p>
            <a:r>
              <a:rPr lang="en-US" dirty="0" smtClean="0"/>
              <a:t>La Habana, Cuba</a:t>
            </a:r>
          </a:p>
          <a:p>
            <a:r>
              <a:rPr lang="en-US" dirty="0" smtClean="0"/>
              <a:t>Santo Domingo, </a:t>
            </a:r>
            <a:r>
              <a:rPr lang="en-US" dirty="0" err="1" smtClean="0"/>
              <a:t>Republica</a:t>
            </a:r>
            <a:r>
              <a:rPr lang="en-US" dirty="0" smtClean="0"/>
              <a:t> </a:t>
            </a:r>
            <a:r>
              <a:rPr lang="en-US" dirty="0" err="1" smtClean="0"/>
              <a:t>Dominicana</a:t>
            </a:r>
            <a:endParaRPr lang="en-US" dirty="0" smtClean="0"/>
          </a:p>
          <a:p>
            <a:r>
              <a:rPr lang="en-US" dirty="0" smtClean="0"/>
              <a:t>San Juan, Puerto Rico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Capital &amp; Countries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1676400"/>
            <a:ext cx="4267200" cy="4953000"/>
          </a:xfrm>
        </p:spPr>
        <p:txBody>
          <a:bodyPr/>
          <a:lstStyle/>
          <a:p>
            <a:r>
              <a:rPr lang="en-US" dirty="0" smtClean="0"/>
              <a:t>Caracas, Venezuela</a:t>
            </a:r>
          </a:p>
          <a:p>
            <a:r>
              <a:rPr lang="en-US" dirty="0" smtClean="0"/>
              <a:t>Bogota, Colombia</a:t>
            </a:r>
          </a:p>
          <a:p>
            <a:r>
              <a:rPr lang="en-US" dirty="0" smtClean="0"/>
              <a:t>Quito, Ecuador</a:t>
            </a:r>
          </a:p>
          <a:p>
            <a:r>
              <a:rPr lang="en-US" dirty="0" smtClean="0"/>
              <a:t>Lima, Peru</a:t>
            </a:r>
          </a:p>
          <a:p>
            <a:r>
              <a:rPr lang="en-US" dirty="0" smtClean="0"/>
              <a:t>La Paz Bolivia</a:t>
            </a:r>
          </a:p>
          <a:p>
            <a:r>
              <a:rPr lang="en-US" dirty="0" smtClean="0"/>
              <a:t>Asuncion, Paraguay</a:t>
            </a:r>
          </a:p>
          <a:p>
            <a:r>
              <a:rPr lang="en-US" dirty="0" smtClean="0"/>
              <a:t>Santiago, Chile</a:t>
            </a:r>
          </a:p>
          <a:p>
            <a:r>
              <a:rPr lang="en-US" dirty="0" smtClean="0"/>
              <a:t>Buenos Aires, Argentina</a:t>
            </a:r>
          </a:p>
          <a:p>
            <a:r>
              <a:rPr lang="en-US" dirty="0" smtClean="0"/>
              <a:t>Montevideo, Uruguay</a:t>
            </a:r>
          </a:p>
          <a:p>
            <a:r>
              <a:rPr lang="en-US" dirty="0" smtClean="0"/>
              <a:t>Malabo, Guinea </a:t>
            </a:r>
            <a:r>
              <a:rPr lang="en-US" dirty="0" err="1" smtClean="0"/>
              <a:t>Ecuatorial</a:t>
            </a:r>
            <a:endParaRPr lang="en-US" dirty="0" smtClean="0"/>
          </a:p>
          <a:p>
            <a:r>
              <a:rPr lang="en-US" dirty="0" smtClean="0"/>
              <a:t>Madrid </a:t>
            </a:r>
            <a:r>
              <a:rPr lang="en-US" dirty="0" err="1" smtClean="0"/>
              <a:t>España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11172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Affirmative and Negative Expressions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AFFIRMATIVE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52400" y="1752600"/>
          <a:ext cx="4343400" cy="449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sí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algo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something</a:t>
                      </a:r>
                      <a:endParaRPr lang="en-US" b="1" dirty="0"/>
                    </a:p>
                  </a:txBody>
                  <a:tcPr/>
                </a:tc>
              </a:tr>
              <a:tr h="64461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alguien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someone, somebody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algún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alguno</a:t>
                      </a:r>
                      <a:r>
                        <a:rPr lang="en-US" b="1" dirty="0" smtClean="0"/>
                        <a:t>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any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algunos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algunas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some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siempre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always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tambien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also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o…o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either… or</a:t>
                      </a:r>
                      <a:endParaRPr lang="en-US" b="1" dirty="0"/>
                    </a:p>
                  </a:txBody>
                  <a:tcPr/>
                </a:tc>
              </a:tr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already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8200" y="1752600"/>
          <a:ext cx="4343400" cy="455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472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</a:tr>
              <a:tr h="4419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nothing</a:t>
                      </a:r>
                      <a:endParaRPr lang="en-US" b="1" dirty="0"/>
                    </a:p>
                  </a:txBody>
                  <a:tcPr/>
                </a:tc>
              </a:tr>
              <a:tr h="6325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nadie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one,</a:t>
                      </a:r>
                    </a:p>
                    <a:p>
                      <a:pPr algn="ctr"/>
                      <a:r>
                        <a:rPr lang="en-US" b="1" dirty="0" smtClean="0"/>
                        <a:t>nobody</a:t>
                      </a:r>
                      <a:endParaRPr lang="en-US" b="1" dirty="0"/>
                    </a:p>
                  </a:txBody>
                  <a:tcPr/>
                </a:tc>
              </a:tr>
              <a:tr h="472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ningún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ninguno</a:t>
                      </a:r>
                      <a:r>
                        <a:rPr lang="en-US" b="1" dirty="0" smtClean="0"/>
                        <a:t>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no, no one</a:t>
                      </a:r>
                      <a:endParaRPr lang="en-US" b="1" dirty="0"/>
                    </a:p>
                  </a:txBody>
                  <a:tcPr/>
                </a:tc>
              </a:tr>
              <a:tr h="472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ningunos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ningunas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 any, none</a:t>
                      </a:r>
                      <a:endParaRPr lang="en-US" b="1" dirty="0"/>
                    </a:p>
                  </a:txBody>
                  <a:tcPr/>
                </a:tc>
              </a:tr>
              <a:tr h="472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nunca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jamás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never, not ever</a:t>
                      </a:r>
                      <a:endParaRPr lang="en-US" b="1" dirty="0"/>
                    </a:p>
                  </a:txBody>
                  <a:tcPr/>
                </a:tc>
              </a:tr>
              <a:tr h="472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tampoco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 either, neither</a:t>
                      </a:r>
                      <a:endParaRPr lang="en-US" b="1" dirty="0"/>
                    </a:p>
                  </a:txBody>
                  <a:tcPr/>
                </a:tc>
              </a:tr>
              <a:tr h="6325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ni</a:t>
                      </a:r>
                      <a:r>
                        <a:rPr lang="en-US" b="1" dirty="0" smtClean="0"/>
                        <a:t>…</a:t>
                      </a:r>
                      <a:r>
                        <a:rPr lang="en-US" b="1" dirty="0" err="1" smtClean="0"/>
                        <a:t>ni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Neither… nor,</a:t>
                      </a:r>
                      <a:r>
                        <a:rPr lang="en-US" b="1" baseline="0" dirty="0" smtClean="0"/>
                        <a:t> not… nor</a:t>
                      </a:r>
                      <a:endParaRPr lang="en-US" b="1" dirty="0"/>
                    </a:p>
                  </a:txBody>
                  <a:tcPr/>
                </a:tc>
              </a:tr>
              <a:tr h="472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todavía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not yet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D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76300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975815"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SUBJECT</a:t>
                      </a:r>
                    </a:p>
                    <a:p>
                      <a:pPr algn="ctr"/>
                      <a:r>
                        <a:rPr lang="en-US" sz="2000" b="1" dirty="0" smtClean="0"/>
                        <a:t>(PERSONAL)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REFLEXIVE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DIRECT OBJECT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INDIRECT OBJECT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OBJECTS</a:t>
                      </a:r>
                      <a:r>
                        <a:rPr lang="en-US" sz="2000" b="1" baseline="0" dirty="0" smtClean="0"/>
                        <a:t> OF PREPOSITIONS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yo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mí</a:t>
                      </a:r>
                      <a:endParaRPr lang="en-US" sz="2000" b="1" dirty="0"/>
                    </a:p>
                  </a:txBody>
                  <a:tcPr/>
                </a:tc>
              </a:tr>
              <a:tr h="350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tú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ti</a:t>
                      </a:r>
                      <a:endParaRPr lang="en-US" sz="2000" b="1" dirty="0"/>
                    </a:p>
                  </a:txBody>
                  <a:tcPr/>
                </a:tc>
              </a:tr>
              <a:tr h="3352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él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ella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usted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lo, la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él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ella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usted</a:t>
                      </a:r>
                      <a:endParaRPr lang="en-US" sz="2000" b="1" dirty="0"/>
                    </a:p>
                  </a:txBody>
                  <a:tcPr/>
                </a:tc>
              </a:tr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nosotros</a:t>
                      </a:r>
                      <a:r>
                        <a:rPr lang="en-US" sz="2000" b="1" dirty="0" smtClean="0"/>
                        <a:t>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nosotras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nosotros</a:t>
                      </a:r>
                      <a:r>
                        <a:rPr lang="en-US" sz="2000" b="1" dirty="0" smtClean="0"/>
                        <a:t>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nosotras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vosotros</a:t>
                      </a:r>
                      <a:r>
                        <a:rPr lang="en-US" sz="2000" b="1" dirty="0" smtClean="0"/>
                        <a:t>,</a:t>
                      </a:r>
                    </a:p>
                    <a:p>
                      <a:pPr algn="ctr"/>
                      <a:r>
                        <a:rPr lang="en-US" sz="2000" b="1" dirty="0" err="1" smtClean="0"/>
                        <a:t>vosotras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vosotros</a:t>
                      </a:r>
                      <a:r>
                        <a:rPr lang="en-US" sz="2000" b="1" dirty="0" smtClean="0"/>
                        <a:t>,</a:t>
                      </a:r>
                    </a:p>
                    <a:p>
                      <a:pPr algn="ctr"/>
                      <a:r>
                        <a:rPr lang="en-US" sz="2000" b="1" dirty="0" err="1" smtClean="0"/>
                        <a:t>vosotras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97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ellos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ellas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ustedes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los, </a:t>
                      </a:r>
                      <a:r>
                        <a:rPr lang="en-US" sz="2000" b="1" dirty="0" err="1" smtClean="0"/>
                        <a:t>las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ellos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ellas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ustedes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POSSESIVE ADJECTIVES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SINGULAR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2"/>
          <a:ext cx="4040188" cy="38181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0094"/>
                <a:gridCol w="2020094"/>
              </a:tblGrid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MASC.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FEM.</a:t>
                      </a:r>
                      <a:endParaRPr lang="en-US" sz="24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tu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su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nuestro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nuestra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vuestro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vuestra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PLURAL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2"/>
          <a:ext cx="4041776" cy="38181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0888"/>
                <a:gridCol w="2020888"/>
              </a:tblGrid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MASC.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FEM.</a:t>
                      </a:r>
                      <a:endParaRPr lang="en-US" sz="24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mis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tus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sus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nuestros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nuestras</a:t>
                      </a:r>
                      <a:endParaRPr lang="en-US" sz="2000" b="1" dirty="0"/>
                    </a:p>
                  </a:txBody>
                  <a:tcPr/>
                </a:tc>
              </a:tr>
              <a:tr h="636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vuestros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vuestras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STRESSED POSSESIVE ADJECTIVES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SINGULAR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3"/>
          <a:ext cx="4040188" cy="43783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0094"/>
                <a:gridCol w="2020094"/>
              </a:tblGrid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FEM.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mío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mío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tuyo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tuya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suyo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suya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nuestro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nuestra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vuestro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vuestra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PLURAL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3"/>
          <a:ext cx="4041776" cy="43783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0888"/>
                <a:gridCol w="2020888"/>
              </a:tblGrid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MASC.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FEM.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míos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míos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tuyos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tuyas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suyos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suyas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nuestros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nuestras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vuestros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vuestras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COMPARATIVES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/>
          <a:lstStyle/>
          <a:p>
            <a:r>
              <a:rPr lang="en-US" dirty="0" smtClean="0"/>
              <a:t>INEQUALITIES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152400" y="1295400"/>
          <a:ext cx="4344988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2"/>
          </a:xfrm>
        </p:spPr>
        <p:txBody>
          <a:bodyPr/>
          <a:lstStyle/>
          <a:p>
            <a:r>
              <a:rPr lang="en-US" dirty="0" smtClean="0"/>
              <a:t>EQUALITY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533401" y="3962400"/>
          <a:ext cx="4038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724400" y="12954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4" name="Straight Connector 13"/>
          <p:cNvCxnSpPr>
            <a:stCxn id="2" idx="2"/>
          </p:cNvCxnSpPr>
          <p:nvPr/>
        </p:nvCxnSpPr>
        <p:spPr>
          <a:xfrm rot="5400000">
            <a:off x="1714500" y="3695700"/>
            <a:ext cx="586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SUPERLATIVES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09600" y="685800"/>
          <a:ext cx="784860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6200"/>
                <a:gridCol w="2616200"/>
                <a:gridCol w="2616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IRREGULAR FORMS OF COMPARATIVES AND SUPERLATIVES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ADJECTIVES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REGULAR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IRREGULAR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bueno</a:t>
                      </a:r>
                      <a:r>
                        <a:rPr lang="en-US" b="1" dirty="0" smtClean="0"/>
                        <a:t>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Other: -</a:t>
                      </a:r>
                      <a:r>
                        <a:rPr lang="en-US" b="1" dirty="0" err="1" smtClean="0"/>
                        <a:t>ísimo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mejor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malo</a:t>
                      </a:r>
                      <a:r>
                        <a:rPr lang="en-US" b="1" dirty="0" smtClean="0"/>
                        <a:t>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Other: -</a:t>
                      </a:r>
                      <a:r>
                        <a:rPr lang="en-US" b="1" dirty="0" err="1" smtClean="0"/>
                        <a:t>ísimo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grande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más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grande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mayor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viejo</a:t>
                      </a:r>
                      <a:r>
                        <a:rPr lang="en-US" b="1" dirty="0" smtClean="0"/>
                        <a:t>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más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viejo</a:t>
                      </a:r>
                      <a:r>
                        <a:rPr lang="en-US" b="1" dirty="0" smtClean="0"/>
                        <a:t>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mayor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pequeño</a:t>
                      </a:r>
                      <a:r>
                        <a:rPr lang="en-US" b="1" dirty="0" smtClean="0"/>
                        <a:t>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más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pequeño</a:t>
                      </a:r>
                      <a:r>
                        <a:rPr lang="en-US" b="1" dirty="0" smtClean="0"/>
                        <a:t>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menor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joven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más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joven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menor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09600" y="4495800"/>
          <a:ext cx="7772400" cy="2176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/>
                <a:gridCol w="3886200"/>
              </a:tblGrid>
              <a:tr h="7137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Adjectives ending in -o</a:t>
                      </a:r>
                    </a:p>
                    <a:p>
                      <a:pPr algn="ctr"/>
                      <a:r>
                        <a:rPr lang="en-US" sz="1800" b="1" dirty="0" err="1" smtClean="0"/>
                        <a:t>claro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 err="1" smtClean="0"/>
                        <a:t>claramente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-change</a:t>
                      </a:r>
                      <a:r>
                        <a:rPr lang="en-US" sz="1800" b="1" baseline="0" dirty="0" smtClean="0"/>
                        <a:t> -o -&gt; -a, add -</a:t>
                      </a:r>
                      <a:r>
                        <a:rPr lang="en-US" sz="1800" b="1" baseline="0" dirty="0" err="1" smtClean="0"/>
                        <a:t>mente</a:t>
                      </a:r>
                      <a:endParaRPr lang="en-US" sz="1800" b="1" baseline="0" dirty="0" smtClean="0"/>
                    </a:p>
                  </a:txBody>
                  <a:tcPr/>
                </a:tc>
              </a:tr>
              <a:tr h="7137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Adjectives ending in -a, -e or a </a:t>
                      </a:r>
                      <a:r>
                        <a:rPr lang="en-US" sz="1800" b="1" dirty="0" err="1" smtClean="0"/>
                        <a:t>cosonant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bella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 err="1" smtClean="0"/>
                        <a:t>bellamente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reciente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 err="1" smtClean="0"/>
                        <a:t>recientemente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feliz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 err="1" smtClean="0"/>
                        <a:t>felizmente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add, -</a:t>
                      </a:r>
                      <a:r>
                        <a:rPr lang="en-US" sz="1800" b="1" dirty="0" err="1" smtClean="0"/>
                        <a:t>mente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3733800"/>
            <a:ext cx="3145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ADVERBS (-</a:t>
            </a:r>
            <a:r>
              <a:rPr lang="en-US" sz="4000" b="1" dirty="0" err="1" smtClean="0"/>
              <a:t>ly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5207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Prepositions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Verbs That Require Prepositions: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a (to)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l </a:t>
            </a:r>
            <a:r>
              <a:rPr lang="en-US" sz="2400" b="1" dirty="0" err="1" smtClean="0"/>
              <a:t>lado</a:t>
            </a:r>
            <a:r>
              <a:rPr lang="en-US" sz="2400" b="1" dirty="0" smtClean="0"/>
              <a:t> (next to)</a:t>
            </a:r>
          </a:p>
          <a:p>
            <a:r>
              <a:rPr lang="en-US" sz="2400" b="1" dirty="0" err="1"/>
              <a:t>a</a:t>
            </a:r>
            <a:r>
              <a:rPr lang="en-US" sz="2400" b="1" dirty="0" err="1" smtClean="0"/>
              <a:t>rriba</a:t>
            </a:r>
            <a:r>
              <a:rPr lang="en-US" sz="2400" b="1" dirty="0" smtClean="0"/>
              <a:t> (over, above)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on (with)</a:t>
            </a:r>
          </a:p>
          <a:p>
            <a:r>
              <a:rPr lang="en-US" sz="2400" b="1" dirty="0"/>
              <a:t>d</a:t>
            </a:r>
            <a:r>
              <a:rPr lang="en-US" sz="2400" b="1" dirty="0" smtClean="0"/>
              <a:t>e (of, from)</a:t>
            </a:r>
          </a:p>
          <a:p>
            <a:r>
              <a:rPr lang="en-US" sz="2400" b="1" dirty="0" err="1"/>
              <a:t>d</a:t>
            </a:r>
            <a:r>
              <a:rPr lang="en-US" sz="2400" b="1" dirty="0" err="1" smtClean="0"/>
              <a:t>ebajo</a:t>
            </a:r>
            <a:r>
              <a:rPr lang="en-US" sz="2400" b="1" dirty="0" smtClean="0"/>
              <a:t> (under)</a:t>
            </a:r>
          </a:p>
          <a:p>
            <a:r>
              <a:rPr lang="en-US" sz="2400" b="1" dirty="0" err="1"/>
              <a:t>d</a:t>
            </a:r>
            <a:r>
              <a:rPr lang="en-US" sz="2400" b="1" dirty="0" err="1" smtClean="0"/>
              <a:t>elante</a:t>
            </a:r>
            <a:r>
              <a:rPr lang="en-US" sz="2400" b="1" dirty="0" smtClean="0"/>
              <a:t> (before)</a:t>
            </a:r>
          </a:p>
          <a:p>
            <a:r>
              <a:rPr lang="en-US" sz="2400" b="1" dirty="0" err="1" smtClean="0"/>
              <a:t>desde</a:t>
            </a:r>
            <a:r>
              <a:rPr lang="en-US" sz="2400" b="1" dirty="0" smtClean="0"/>
              <a:t> (from) </a:t>
            </a:r>
          </a:p>
          <a:p>
            <a:r>
              <a:rPr lang="en-US" sz="2400" b="1" dirty="0" err="1" smtClean="0"/>
              <a:t>detrás</a:t>
            </a:r>
            <a:r>
              <a:rPr lang="en-US" sz="2400" b="1" dirty="0" smtClean="0"/>
              <a:t> (behind)</a:t>
            </a:r>
          </a:p>
          <a:p>
            <a:r>
              <a:rPr lang="en-US" sz="2400" b="1" dirty="0" smtClean="0"/>
              <a:t>en (in, on) </a:t>
            </a:r>
          </a:p>
          <a:p>
            <a:r>
              <a:rPr lang="en-US" sz="2400" b="1" dirty="0" err="1"/>
              <a:t>e</a:t>
            </a:r>
            <a:r>
              <a:rPr lang="en-US" sz="2400" b="1" dirty="0" err="1" smtClean="0"/>
              <a:t>ncima</a:t>
            </a:r>
            <a:r>
              <a:rPr lang="en-US" sz="2400" b="1" dirty="0" smtClean="0"/>
              <a:t> (over, on top of)</a:t>
            </a:r>
          </a:p>
          <a:p>
            <a:r>
              <a:rPr lang="en-US" sz="2400" b="1" dirty="0" err="1"/>
              <a:t>h</a:t>
            </a:r>
            <a:r>
              <a:rPr lang="en-US" sz="2400" b="1" dirty="0" err="1" smtClean="0"/>
              <a:t>acia</a:t>
            </a:r>
            <a:r>
              <a:rPr lang="en-US" sz="2400" b="1" dirty="0" smtClean="0"/>
              <a:t> (toward)</a:t>
            </a:r>
          </a:p>
          <a:p>
            <a:r>
              <a:rPr lang="en-US" sz="2400" b="1" dirty="0" err="1"/>
              <a:t>h</a:t>
            </a:r>
            <a:r>
              <a:rPr lang="en-US" sz="2400" b="1" dirty="0" err="1" smtClean="0"/>
              <a:t>asta</a:t>
            </a:r>
            <a:r>
              <a:rPr lang="en-US" sz="2400" b="1" dirty="0" smtClean="0"/>
              <a:t> (until)</a:t>
            </a:r>
          </a:p>
          <a:p>
            <a:r>
              <a:rPr lang="en-US" sz="2400" b="1" dirty="0" err="1" smtClean="0"/>
              <a:t>para</a:t>
            </a:r>
            <a:r>
              <a:rPr lang="en-US" sz="2400" b="1" dirty="0" smtClean="0"/>
              <a:t> (for, in order to)</a:t>
            </a:r>
          </a:p>
          <a:p>
            <a:r>
              <a:rPr lang="en-US" sz="2400" b="1" dirty="0" err="1" smtClean="0"/>
              <a:t>Por</a:t>
            </a:r>
            <a:r>
              <a:rPr lang="en-US" sz="2400" b="1" dirty="0" smtClean="0"/>
              <a:t> (for, by)</a:t>
            </a:r>
          </a:p>
          <a:p>
            <a:r>
              <a:rPr lang="en-US" sz="2400" b="1" dirty="0"/>
              <a:t>s</a:t>
            </a:r>
            <a:r>
              <a:rPr lang="en-US" sz="2400" b="1" dirty="0" smtClean="0"/>
              <a:t>in (without)</a:t>
            </a:r>
          </a:p>
          <a:p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86200" y="1371600"/>
          <a:ext cx="46482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abusar</a:t>
                      </a:r>
                      <a:r>
                        <a:rPr lang="en-US" sz="2400" b="1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comenzar</a:t>
                      </a:r>
                      <a:r>
                        <a:rPr lang="en-US" sz="2400" b="1" dirty="0" smtClean="0"/>
                        <a:t> a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acabar</a:t>
                      </a:r>
                      <a:r>
                        <a:rPr lang="en-US" sz="2400" b="1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dejar</a:t>
                      </a:r>
                      <a:r>
                        <a:rPr lang="en-US" sz="2400" b="1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acordarse</a:t>
                      </a:r>
                      <a:r>
                        <a:rPr lang="en-US" sz="2400" b="1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depender</a:t>
                      </a:r>
                      <a:r>
                        <a:rPr lang="en-US" sz="2400" b="1" baseline="0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aprender</a:t>
                      </a:r>
                      <a:r>
                        <a:rPr lang="en-US" sz="2400" b="1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fijarse</a:t>
                      </a:r>
                      <a:r>
                        <a:rPr lang="en-US" sz="2400" b="1" baseline="0" dirty="0" smtClean="0"/>
                        <a:t> en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asistir</a:t>
                      </a:r>
                      <a:r>
                        <a:rPr lang="en-US" sz="2400" b="1" dirty="0" smtClean="0"/>
                        <a:t> 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insistir</a:t>
                      </a:r>
                      <a:r>
                        <a:rPr lang="en-US" sz="2400" b="1" dirty="0" smtClean="0"/>
                        <a:t> en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ayudar</a:t>
                      </a:r>
                      <a:r>
                        <a:rPr lang="en-US" sz="2400" b="1" dirty="0" smtClean="0"/>
                        <a:t> 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pasar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por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casarse</a:t>
                      </a:r>
                      <a:r>
                        <a:rPr lang="en-US" sz="2400" b="1" baseline="0" dirty="0" smtClean="0"/>
                        <a:t> con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pensar</a:t>
                      </a:r>
                      <a:r>
                        <a:rPr lang="en-US" sz="2400" b="1" dirty="0" smtClean="0"/>
                        <a:t> en</a:t>
                      </a:r>
                      <a:endParaRPr lang="en-US" sz="2400" b="1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soñar</a:t>
                      </a:r>
                      <a:r>
                        <a:rPr lang="en-US" sz="2400" b="1" dirty="0" smtClean="0"/>
                        <a:t> con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cuidar</a:t>
                      </a:r>
                      <a:r>
                        <a:rPr lang="en-US" sz="2400" b="1" dirty="0" smtClean="0"/>
                        <a:t> a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Tense of Regular Verbs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7921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La </a:t>
            </a:r>
            <a:r>
              <a:rPr lang="en-US" sz="3600" dirty="0" err="1" smtClean="0"/>
              <a:t>Giralda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066800"/>
            <a:ext cx="2898775" cy="639762"/>
          </a:xfrm>
        </p:spPr>
        <p:txBody>
          <a:bodyPr/>
          <a:lstStyle/>
          <a:p>
            <a:r>
              <a:rPr lang="en-US" dirty="0" smtClean="0"/>
              <a:t>Regular Verb Endings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38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8199" y="1828798"/>
          <a:ext cx="4343400" cy="480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685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Subject </a:t>
                      </a:r>
                    </a:p>
                    <a:p>
                      <a:pPr algn="l"/>
                      <a:r>
                        <a:rPr lang="en-US" sz="1600" dirty="0" smtClean="0"/>
                        <a:t>Pronouns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ir</a:t>
                      </a:r>
                      <a:endParaRPr lang="en-US" sz="2400" dirty="0"/>
                    </a:p>
                  </a:txBody>
                  <a:tcPr/>
                </a:tc>
              </a:tr>
              <a:tr h="6857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Yo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-o</a:t>
                      </a:r>
                      <a:endParaRPr lang="en-US" sz="2400" b="1" dirty="0"/>
                    </a:p>
                  </a:txBody>
                  <a:tcPr/>
                </a:tc>
              </a:tr>
              <a:tr h="6857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tú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r>
                        <a:rPr lang="en-US" sz="2400" b="1" dirty="0" err="1" smtClean="0"/>
                        <a:t>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r>
                        <a:rPr lang="en-US" sz="2400" b="1" dirty="0" err="1" smtClean="0"/>
                        <a:t>es</a:t>
                      </a:r>
                      <a:endParaRPr lang="en-US" sz="2400" b="1" dirty="0"/>
                    </a:p>
                  </a:txBody>
                  <a:tcPr/>
                </a:tc>
              </a:tr>
              <a:tr h="68976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Él</a:t>
                      </a:r>
                      <a:r>
                        <a:rPr lang="en-US" b="1" dirty="0" smtClean="0"/>
                        <a:t>/Ella/</a:t>
                      </a:r>
                    </a:p>
                    <a:p>
                      <a:pPr algn="ctr"/>
                      <a:r>
                        <a:rPr lang="en-US" b="1" dirty="0" err="1" smtClean="0"/>
                        <a:t>Usted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-e</a:t>
                      </a:r>
                      <a:endParaRPr lang="en-US" sz="2400" b="1" dirty="0"/>
                    </a:p>
                  </a:txBody>
                  <a:tcPr/>
                </a:tc>
              </a:tr>
              <a:tr h="6857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Nosotros</a:t>
                      </a:r>
                      <a:r>
                        <a:rPr lang="en-US" sz="1600" b="1" dirty="0" smtClean="0"/>
                        <a:t>/</a:t>
                      </a:r>
                      <a:r>
                        <a:rPr lang="en-US" sz="1600" b="1" dirty="0" err="1" smtClean="0"/>
                        <a:t>Nosotras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r>
                        <a:rPr lang="en-US" sz="2400" b="1" dirty="0" err="1" smtClean="0"/>
                        <a:t>amos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r>
                        <a:rPr lang="en-US" sz="2400" b="1" dirty="0" err="1" smtClean="0"/>
                        <a:t>emos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r>
                        <a:rPr lang="en-US" sz="2400" b="1" dirty="0" err="1" smtClean="0"/>
                        <a:t>imos</a:t>
                      </a:r>
                      <a:endParaRPr lang="en-US" sz="2400" b="1" dirty="0"/>
                    </a:p>
                  </a:txBody>
                  <a:tcPr/>
                </a:tc>
              </a:tr>
              <a:tr h="6857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------------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-------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--------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--------</a:t>
                      </a:r>
                      <a:endParaRPr lang="en-US" sz="2400" b="1" dirty="0"/>
                    </a:p>
                  </a:txBody>
                  <a:tcPr/>
                </a:tc>
              </a:tr>
              <a:tr h="6857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Ellos</a:t>
                      </a:r>
                      <a:r>
                        <a:rPr lang="en-US" sz="1600" b="1" dirty="0" smtClean="0"/>
                        <a:t>/</a:t>
                      </a:r>
                      <a:r>
                        <a:rPr lang="en-US" sz="1600" b="1" dirty="0" err="1" smtClean="0"/>
                        <a:t>Ellas</a:t>
                      </a:r>
                      <a:r>
                        <a:rPr lang="en-US" sz="1600" b="1" dirty="0" smtClean="0"/>
                        <a:t>/ </a:t>
                      </a:r>
                      <a:r>
                        <a:rPr lang="en-US" sz="1600" b="1" dirty="0" err="1" smtClean="0"/>
                        <a:t>Ustedes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-en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-en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“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be</a:t>
            </a:r>
            <a:r>
              <a:rPr lang="es-PR" b="1" dirty="0" smtClean="0"/>
              <a:t> </a:t>
            </a:r>
            <a:r>
              <a:rPr lang="es-PR" b="1" dirty="0" err="1" smtClean="0"/>
              <a:t>or</a:t>
            </a:r>
            <a:r>
              <a:rPr lang="es-PR" b="1" dirty="0" smtClean="0"/>
              <a:t> </a:t>
            </a:r>
            <a:r>
              <a:rPr lang="es-PR" b="1" dirty="0" err="1" smtClean="0"/>
              <a:t>not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be</a:t>
            </a:r>
            <a:r>
              <a:rPr lang="es-PR" b="1" dirty="0" smtClean="0"/>
              <a:t>”</a:t>
            </a:r>
            <a:endParaRPr lang="es-PR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PR" sz="4000" b="1" u="sng" dirty="0" smtClean="0"/>
              <a:t>ser</a:t>
            </a:r>
          </a:p>
          <a:p>
            <a:pPr algn="ctr">
              <a:buNone/>
            </a:pPr>
            <a:r>
              <a:rPr lang="es-PR" sz="4000" b="1" dirty="0" smtClean="0"/>
              <a:t>soy</a:t>
            </a:r>
          </a:p>
          <a:p>
            <a:pPr algn="ctr">
              <a:buNone/>
            </a:pPr>
            <a:r>
              <a:rPr lang="es-PR" sz="4000" b="1" dirty="0" smtClean="0"/>
              <a:t>eres</a:t>
            </a:r>
          </a:p>
          <a:p>
            <a:pPr algn="ctr">
              <a:buNone/>
            </a:pPr>
            <a:r>
              <a:rPr lang="es-PR" sz="4000" b="1" dirty="0" smtClean="0"/>
              <a:t>es</a:t>
            </a:r>
          </a:p>
          <a:p>
            <a:pPr algn="ctr">
              <a:buNone/>
            </a:pPr>
            <a:r>
              <a:rPr lang="es-PR" sz="4000" b="1" dirty="0" smtClean="0"/>
              <a:t>somos</a:t>
            </a:r>
          </a:p>
          <a:p>
            <a:pPr algn="ctr">
              <a:buNone/>
            </a:pPr>
            <a:r>
              <a:rPr lang="es-PR" sz="4000" b="1" dirty="0" smtClean="0"/>
              <a:t>______</a:t>
            </a:r>
          </a:p>
          <a:p>
            <a:pPr algn="ctr">
              <a:buNone/>
            </a:pPr>
            <a:r>
              <a:rPr lang="es-PR" sz="4000" b="1" dirty="0" smtClean="0"/>
              <a:t>son</a:t>
            </a:r>
            <a:endParaRPr lang="es-PR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PR" sz="4000" b="1" u="sng" dirty="0" smtClean="0"/>
              <a:t>estar</a:t>
            </a:r>
          </a:p>
          <a:p>
            <a:pPr algn="ctr">
              <a:buNone/>
            </a:pPr>
            <a:r>
              <a:rPr lang="es-PR" sz="4000" b="1" dirty="0" smtClean="0"/>
              <a:t>estoy</a:t>
            </a:r>
          </a:p>
          <a:p>
            <a:pPr algn="ctr">
              <a:buNone/>
            </a:pPr>
            <a:r>
              <a:rPr lang="es-PR" sz="4000" b="1" dirty="0" smtClean="0"/>
              <a:t>estás</a:t>
            </a:r>
          </a:p>
          <a:p>
            <a:pPr algn="ctr">
              <a:buNone/>
            </a:pPr>
            <a:r>
              <a:rPr lang="es-PR" sz="4000" b="1" dirty="0" smtClean="0"/>
              <a:t>está</a:t>
            </a:r>
          </a:p>
          <a:p>
            <a:pPr algn="ctr">
              <a:buNone/>
            </a:pPr>
            <a:r>
              <a:rPr lang="es-PR" sz="4000" b="1" dirty="0" smtClean="0"/>
              <a:t>estamos</a:t>
            </a:r>
          </a:p>
          <a:p>
            <a:pPr algn="ctr">
              <a:buNone/>
            </a:pPr>
            <a:r>
              <a:rPr lang="es-PR" sz="4000" b="1" dirty="0" smtClean="0"/>
              <a:t>_______</a:t>
            </a:r>
          </a:p>
          <a:p>
            <a:pPr algn="ctr">
              <a:buNone/>
            </a:pPr>
            <a:r>
              <a:rPr lang="es-PR" sz="4000" b="1" dirty="0" smtClean="0"/>
              <a:t>están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Definite/Indefinite Articles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Definite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1828800"/>
          <a:ext cx="40401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“the”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 (</a:t>
                      </a:r>
                      <a:r>
                        <a:rPr lang="en-US" dirty="0" err="1" smtClean="0"/>
                        <a:t>gato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 (</a:t>
                      </a:r>
                      <a:r>
                        <a:rPr lang="en-US" dirty="0" err="1" smtClean="0"/>
                        <a:t>gata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 (</a:t>
                      </a:r>
                      <a:r>
                        <a:rPr lang="en-US" dirty="0" err="1" smtClean="0"/>
                        <a:t>gatos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 (</a:t>
                      </a:r>
                      <a:r>
                        <a:rPr lang="en-US" dirty="0" err="1" smtClean="0"/>
                        <a:t>gatas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0480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Indefinite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57200" y="3657600"/>
          <a:ext cx="404177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147955">
                <a:tc>
                  <a:txBody>
                    <a:bodyPr/>
                    <a:lstStyle/>
                    <a:p>
                      <a:r>
                        <a:rPr lang="en-US" dirty="0" smtClean="0"/>
                        <a:t>“a, an, some”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  (</a:t>
                      </a:r>
                      <a:r>
                        <a:rPr lang="en-US" dirty="0" err="1" smtClean="0"/>
                        <a:t>gato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gata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Unos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gatos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gatas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76800" y="1828800"/>
          <a:ext cx="4038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633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r>
                        <a:rPr lang="en-US" b="1" baseline="0" dirty="0" smtClean="0"/>
                        <a:t> + 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 (to the)</a:t>
                      </a:r>
                      <a:endParaRPr lang="en-US" b="1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 </a:t>
                      </a:r>
                      <a:r>
                        <a:rPr lang="en-US" b="1" baseline="0" dirty="0" smtClean="0"/>
                        <a:t> + 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del (of the, from the)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0200" y="1295400"/>
            <a:ext cx="2900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CONTRACTIONS</a:t>
            </a:r>
            <a:endParaRPr lang="en-US" sz="32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53000" y="3429000"/>
          <a:ext cx="35814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-ends</a:t>
                      </a:r>
                      <a:r>
                        <a:rPr lang="en-US" baseline="0" dirty="0" smtClean="0"/>
                        <a:t> in vowel</a:t>
                      </a:r>
                    </a:p>
                    <a:p>
                      <a:pPr algn="ctr"/>
                      <a:r>
                        <a:rPr lang="en-US" baseline="0" dirty="0" err="1" smtClean="0"/>
                        <a:t>libro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-add s</a:t>
                      </a:r>
                    </a:p>
                    <a:p>
                      <a:pPr algn="ctr"/>
                      <a:r>
                        <a:rPr lang="en-US" dirty="0" err="1" smtClean="0"/>
                        <a:t>libros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-ends in </a:t>
                      </a:r>
                      <a:r>
                        <a:rPr lang="en-US" dirty="0" err="1" smtClean="0"/>
                        <a:t>aconsonant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profesor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-add </a:t>
                      </a:r>
                      <a:r>
                        <a:rPr lang="en-US" dirty="0" err="1" smtClean="0"/>
                        <a:t>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profesores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-ends in z</a:t>
                      </a:r>
                    </a:p>
                    <a:p>
                      <a:pPr algn="ctr"/>
                      <a:r>
                        <a:rPr lang="en-US" dirty="0" err="1" smtClean="0"/>
                        <a:t>lápiz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-change</a:t>
                      </a:r>
                      <a:r>
                        <a:rPr lang="en-US" baseline="0" dirty="0" smtClean="0"/>
                        <a:t> z-&gt;c, add </a:t>
                      </a:r>
                      <a:r>
                        <a:rPr lang="en-US" baseline="0" dirty="0" err="1" smtClean="0"/>
                        <a:t>es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err="1" smtClean="0"/>
                        <a:t>lápices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36713" y="2819400"/>
            <a:ext cx="460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Making Nouns Plural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ORDINAL NUMBERS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990600"/>
          <a:ext cx="2819400" cy="518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9700"/>
                <a:gridCol w="1409700"/>
              </a:tblGrid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PRIMERO/A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SEGUNDO/A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TERCERO/A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CUARTO/A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QUINTO/A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SEXTO/A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SÉPTIMO/A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OCTAVO/A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NOVENO/A</a:t>
                      </a:r>
                      <a:endParaRPr lang="en-US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DÉCIMO/A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990600"/>
            <a:ext cx="336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CALENDARIO AZTECA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of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TELLING </a:t>
            </a:r>
            <a:r>
              <a:rPr lang="es-PR" b="1" dirty="0" smtClean="0"/>
              <a:t>TIME PRACTICE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PR" sz="5400" dirty="0" smtClean="0">
                <a:hlinkClick r:id="rId2"/>
              </a:rPr>
              <a:t>http</a:t>
            </a:r>
            <a:r>
              <a:rPr lang="es-PR" sz="5400" dirty="0" smtClean="0">
                <a:hlinkClick r:id="rId2"/>
              </a:rPr>
              <a:t>://www.spanishspanish.com/time/clock_web.html</a:t>
            </a:r>
            <a:endParaRPr lang="es-PR" sz="5400" dirty="0" smtClean="0"/>
          </a:p>
          <a:p>
            <a:pPr>
              <a:buNone/>
            </a:pPr>
            <a:endParaRPr lang="es-P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EXPRESSIONS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muy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buen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tiempo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dirty="0" smtClean="0"/>
                        <a:t> mucho </a:t>
                      </a:r>
                      <a:r>
                        <a:rPr lang="en-US" sz="2400" b="1" dirty="0" err="1" smtClean="0"/>
                        <a:t>calor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dirty="0" smtClean="0"/>
                        <a:t> fresco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dirty="0" smtClean="0"/>
                        <a:t> mucho </a:t>
                      </a:r>
                      <a:r>
                        <a:rPr lang="en-US" sz="2400" b="1" dirty="0" err="1" smtClean="0"/>
                        <a:t>frio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muy</a:t>
                      </a:r>
                      <a:r>
                        <a:rPr lang="en-US" sz="2400" b="1" dirty="0" smtClean="0"/>
                        <a:t> mal </a:t>
                      </a:r>
                      <a:r>
                        <a:rPr lang="en-US" sz="2400" b="1" dirty="0" err="1" smtClean="0"/>
                        <a:t>tiempo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dirty="0" smtClean="0"/>
                        <a:t> mucho sol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hace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viento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está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lloviendo</a:t>
                      </a:r>
                      <a:r>
                        <a:rPr lang="en-US" sz="2400" b="1" dirty="0" smtClean="0"/>
                        <a:t> mucho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hay </a:t>
                      </a:r>
                      <a:r>
                        <a:rPr lang="en-US" sz="2400" b="1" dirty="0" err="1" smtClean="0"/>
                        <a:t>mucha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neblina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está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nevado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está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nublado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EXPRESSIONS WITH </a:t>
            </a:r>
            <a:br>
              <a:rPr lang="en-US" b="1" dirty="0" smtClean="0"/>
            </a:br>
            <a:r>
              <a:rPr lang="en-US" b="1" dirty="0" err="1" smtClean="0"/>
              <a:t>tener</a:t>
            </a:r>
            <a:r>
              <a:rPr lang="en-US" b="1" dirty="0" smtClean="0"/>
              <a:t> (to have)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762000" y="1600200"/>
          <a:ext cx="739140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95700"/>
                <a:gridCol w="36957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… </a:t>
                      </a:r>
                      <a:r>
                        <a:rPr lang="en-US" sz="2400" b="1" dirty="0" err="1" smtClean="0"/>
                        <a:t>años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mucha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prisa</a:t>
                      </a:r>
                      <a:endParaRPr lang="en-US" sz="24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mucho </a:t>
                      </a:r>
                      <a:r>
                        <a:rPr lang="en-US" sz="2400" b="1" dirty="0" err="1" smtClean="0"/>
                        <a:t>calor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que</a:t>
                      </a:r>
                      <a:endParaRPr lang="en-US" sz="24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ganas</a:t>
                      </a:r>
                      <a:r>
                        <a:rPr lang="en-US" sz="2400" b="1" dirty="0" smtClean="0"/>
                        <a:t> 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(la) </a:t>
                      </a:r>
                      <a:r>
                        <a:rPr lang="en-US" sz="2400" b="1" dirty="0" err="1" smtClean="0"/>
                        <a:t>razón</a:t>
                      </a:r>
                      <a:endParaRPr lang="en-US" sz="24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mucho </a:t>
                      </a:r>
                      <a:r>
                        <a:rPr lang="en-US" sz="2400" b="1" dirty="0" err="1" smtClean="0"/>
                        <a:t>frio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mucha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sed</a:t>
                      </a:r>
                      <a:endParaRPr lang="en-US" sz="24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mucha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hambre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baseline="0" dirty="0" smtClean="0"/>
                        <a:t> mucho </a:t>
                      </a:r>
                      <a:r>
                        <a:rPr lang="en-US" sz="2400" b="1" baseline="0" dirty="0" err="1" smtClean="0"/>
                        <a:t>sueño</a:t>
                      </a:r>
                      <a:endParaRPr lang="en-US" sz="24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mucho </a:t>
                      </a:r>
                      <a:r>
                        <a:rPr lang="en-US" sz="2400" b="1" dirty="0" err="1" smtClean="0"/>
                        <a:t>miedo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tener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mucha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suerte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DEMONSTRATIVE ADJECTIVES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1447799"/>
          <a:ext cx="4040187" cy="490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810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FEM.</a:t>
                      </a:r>
                      <a:endParaRPr lang="en-US" dirty="0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Este (this)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Esta</a:t>
                      </a:r>
                      <a:r>
                        <a:rPr lang="en-US" dirty="0" smtClean="0"/>
                        <a:t> (this)</a:t>
                      </a:r>
                      <a:endParaRPr lang="en-US" dirty="0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Estos</a:t>
                      </a:r>
                      <a:r>
                        <a:rPr lang="en-US" dirty="0" smtClean="0"/>
                        <a:t> (these)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Estas</a:t>
                      </a:r>
                      <a:r>
                        <a:rPr lang="en-US" dirty="0" smtClean="0"/>
                        <a:t> (these)</a:t>
                      </a:r>
                      <a:endParaRPr lang="en-US" dirty="0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Esa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(that)</a:t>
                      </a:r>
                      <a:endParaRPr lang="en-US" dirty="0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Esos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Esas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(those)</a:t>
                      </a:r>
                      <a:endParaRPr lang="en-US" dirty="0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Aquel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(that one over there)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Aquella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(that one over there)</a:t>
                      </a:r>
                      <a:endParaRPr lang="en-US" dirty="0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Aquellos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(those over there)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Aquellas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(those over there)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8862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La </a:t>
            </a:r>
            <a:r>
              <a:rPr lang="en-US" sz="2800" dirty="0"/>
              <a:t>A</a:t>
            </a:r>
            <a:r>
              <a:rPr lang="en-US" sz="2800" dirty="0" smtClean="0"/>
              <a:t>lhambra de Granada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1029</Words>
  <Application>Microsoft Office PowerPoint</Application>
  <PresentationFormat>On-screen Show (4:3)</PresentationFormat>
  <Paragraphs>490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Present Tense of Regular Verbs</vt:lpstr>
      <vt:lpstr>Definite/Indefinite Articles</vt:lpstr>
      <vt:lpstr>ORDINAL NUMBERS</vt:lpstr>
      <vt:lpstr>Expressions of Time</vt:lpstr>
      <vt:lpstr>TELLING TIME PRACTICE</vt:lpstr>
      <vt:lpstr>WEATHER EXPRESSIONS</vt:lpstr>
      <vt:lpstr>EXPRESSIONS WITH  tener (to have)</vt:lpstr>
      <vt:lpstr>DEMONSTRATIVE ADJECTIVES</vt:lpstr>
      <vt:lpstr>Interrogative Words</vt:lpstr>
      <vt:lpstr>Latin America</vt:lpstr>
      <vt:lpstr>Latin America</vt:lpstr>
      <vt:lpstr>Affirmative and Negative Expressions</vt:lpstr>
      <vt:lpstr>PRONOUNS</vt:lpstr>
      <vt:lpstr>POSSESIVE ADJECTIVES</vt:lpstr>
      <vt:lpstr>STRESSED POSSESIVE ADJECTIVES</vt:lpstr>
      <vt:lpstr>COMPARATIVES</vt:lpstr>
      <vt:lpstr>SUPERLATIVES</vt:lpstr>
      <vt:lpstr>Prepositions</vt:lpstr>
      <vt:lpstr>“To be or not to be”</vt:lpstr>
    </vt:vector>
  </TitlesOfParts>
  <Company>Plaquemines Parish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calmatos</dc:creator>
  <cp:lastModifiedBy>Stumpf's</cp:lastModifiedBy>
  <cp:revision>68</cp:revision>
  <dcterms:created xsi:type="dcterms:W3CDTF">2009-10-17T17:31:43Z</dcterms:created>
  <dcterms:modified xsi:type="dcterms:W3CDTF">2010-11-15T04:01:11Z</dcterms:modified>
</cp:coreProperties>
</file>