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heme/theme5.xml" ContentType="application/vnd.openxmlformats-officedocument.theme+xml"/>
  <Override PartName="/ppt/slides/slide120.xml" ContentType="application/vnd.openxmlformats-officedocument.presentationml.slide+xml"/>
  <Override PartName="/ppt/slides/slide218.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221.xml" ContentType="application/vnd.openxmlformats-officedocument.presentationml.slide+xml"/>
  <Override PartName="/ppt/notesSlides/notesSlide41.xml" ContentType="application/vnd.openxmlformats-officedocument.presentationml.notesSlide+xml"/>
  <Override PartName="/ppt/notesSlides/notesSlide179.xml" ContentType="application/vnd.openxmlformats-officedocument.presentationml.notesSlide+xml"/>
  <Override PartName="/ppt/slides/slide158.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Override PartName="/ppt/slides/slide88.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notesSlides/notesSlide79.xml" ContentType="application/vnd.openxmlformats-officedocument.presentationml.notesSlide+xml"/>
  <Override PartName="/ppt/slides/slide237.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Layouts/slideLayout43.xml" ContentType="application/vnd.openxmlformats-officedocument.presentationml.slideLayout+xml"/>
  <Override PartName="/ppt/slides/slide22.xml" ContentType="application/vnd.openxmlformats-officedocument.presentationml.slide+xml"/>
  <Override PartName="/ppt/slides/slide199.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slides/slide2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77.xml" ContentType="application/vnd.openxmlformats-officedocument.presentationml.slide+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111.xml" ContentType="application/vnd.openxmlformats-officedocument.presentationml.slide+xml"/>
  <Override PartName="/ppt/slides/slide209.xml" ContentType="application/vnd.openxmlformats-officedocument.presentationml.slid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slideLayouts/slideLayout15.xml" ContentType="application/vnd.openxmlformats-officedocument.presentationml.slideLayout+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54.xml" ContentType="application/vnd.openxmlformats-officedocument.presentationml.notes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2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Layouts/slideLayout45.xml" ContentType="application/vnd.openxmlformats-officedocument.presentationml.slideLayout+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s/slide2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notesSlides/notesSlide178.xml" ContentType="application/vnd.openxmlformats-officedocument.presentationml.notesSlide+xml"/>
  <Override PartName="/ppt/notesSlides/notesSlide189.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notesSlides/notesSlide192.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Layouts/slideLayout39.xml" ContentType="application/vnd.openxmlformats-officedocument.presentationml.slideLayout+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notesSlides/notesSlide181.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s/slide214.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s/slide233.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15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notesSlides/notesSlide194.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Layouts/slideLayout44.xml" ContentType="application/vnd.openxmlformats-officedocument.presentationml.slideLayout+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188.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notesSlides/notesSlide191.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Layouts/slideLayout38.xml" ContentType="application/vnd.openxmlformats-officedocument.presentationml.slideLayout+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Override PartName="/ppt/slides/slide235.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Layouts/slideLayout41.xml" ContentType="application/vnd.openxmlformats-officedocument.presentationml.slideLayout+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Masters/slideMaster3.xml" ContentType="application/vnd.openxmlformats-officedocument.presentationml.slideMaster+xml"/>
  <Override PartName="/ppt/slides/slide58.xml" ContentType="application/vnd.openxmlformats-officedocument.presentationml.slide+xml"/>
  <Override PartName="/ppt/slides/slide229.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07.xml" ContentType="application/vnd.openxmlformats-officedocument.presentationml.slide+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notesSlides/notesSlide187.xml" ContentType="application/vnd.openxmlformats-officedocument.presentationml.notes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122.xml" ContentType="application/vnd.openxmlformats-officedocument.presentationml.slide+xml"/>
  <Override PartName="/ppt/slideLayouts/slideLayout48.xml" ContentType="application/vnd.openxmlformats-officedocument.presentationml.slideLayout+xml"/>
  <Override PartName="/ppt/notesSlides/notesSlide87.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65.xml" ContentType="application/vnd.openxmlformats-officedocument.presentationml.notesSlide+xml"/>
  <Override PartName="/ppt/slides/slide223.xml" ContentType="application/vnd.openxmlformats-officedocument.presentationml.slide+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52" r:id="rId3"/>
    <p:sldMasterId id="2147483653" r:id="rId4"/>
  </p:sldMasterIdLst>
  <p:notesMasterIdLst>
    <p:notesMasterId r:id="rId248"/>
  </p:notesMasterIdLst>
  <p:sldIdLst>
    <p:sldId id="256" r:id="rId5"/>
    <p:sldId id="491" r:id="rId6"/>
    <p:sldId id="467" r:id="rId7"/>
    <p:sldId id="470" r:id="rId8"/>
    <p:sldId id="468" r:id="rId9"/>
    <p:sldId id="472" r:id="rId10"/>
    <p:sldId id="533" r:id="rId11"/>
    <p:sldId id="535" r:id="rId12"/>
    <p:sldId id="536" r:id="rId13"/>
    <p:sldId id="537" r:id="rId14"/>
    <p:sldId id="538" r:id="rId15"/>
    <p:sldId id="539" r:id="rId16"/>
    <p:sldId id="543" r:id="rId17"/>
    <p:sldId id="544" r:id="rId18"/>
    <p:sldId id="545" r:id="rId19"/>
    <p:sldId id="497" r:id="rId20"/>
    <p:sldId id="490" r:id="rId21"/>
    <p:sldId id="552" r:id="rId22"/>
    <p:sldId id="529" r:id="rId23"/>
    <p:sldId id="496" r:id="rId24"/>
    <p:sldId id="449" r:id="rId25"/>
    <p:sldId id="435" r:id="rId26"/>
    <p:sldId id="436" r:id="rId27"/>
    <p:sldId id="437" r:id="rId28"/>
    <p:sldId id="438" r:id="rId29"/>
    <p:sldId id="439" r:id="rId30"/>
    <p:sldId id="440" r:id="rId31"/>
    <p:sldId id="441" r:id="rId32"/>
    <p:sldId id="442" r:id="rId33"/>
    <p:sldId id="443" r:id="rId34"/>
    <p:sldId id="444" r:id="rId35"/>
    <p:sldId id="445" r:id="rId36"/>
    <p:sldId id="450" r:id="rId37"/>
    <p:sldId id="451" r:id="rId38"/>
    <p:sldId id="410" r:id="rId39"/>
    <p:sldId id="547" r:id="rId40"/>
    <p:sldId id="257" r:id="rId41"/>
    <p:sldId id="446" r:id="rId42"/>
    <p:sldId id="447" r:id="rId43"/>
    <p:sldId id="448" r:id="rId44"/>
    <p:sldId id="430" r:id="rId45"/>
    <p:sldId id="412" r:id="rId46"/>
    <p:sldId id="419" r:id="rId47"/>
    <p:sldId id="420" r:id="rId48"/>
    <p:sldId id="421" r:id="rId49"/>
    <p:sldId id="422" r:id="rId50"/>
    <p:sldId id="423" r:id="rId51"/>
    <p:sldId id="424" r:id="rId52"/>
    <p:sldId id="425" r:id="rId53"/>
    <p:sldId id="426" r:id="rId54"/>
    <p:sldId id="414" r:id="rId55"/>
    <p:sldId id="452" r:id="rId56"/>
    <p:sldId id="258" r:id="rId57"/>
    <p:sldId id="277" r:id="rId58"/>
    <p:sldId id="278" r:id="rId59"/>
    <p:sldId id="279" r:id="rId60"/>
    <p:sldId id="259" r:id="rId61"/>
    <p:sldId id="260" r:id="rId62"/>
    <p:sldId id="270" r:id="rId63"/>
    <p:sldId id="261" r:id="rId64"/>
    <p:sldId id="429" r:id="rId65"/>
    <p:sldId id="262" r:id="rId66"/>
    <p:sldId id="266" r:id="rId67"/>
    <p:sldId id="463" r:id="rId68"/>
    <p:sldId id="313" r:id="rId69"/>
    <p:sldId id="280" r:id="rId70"/>
    <p:sldId id="455" r:id="rId71"/>
    <p:sldId id="416" r:id="rId72"/>
    <p:sldId id="546" r:id="rId73"/>
    <p:sldId id="282" r:id="rId74"/>
    <p:sldId id="283" r:id="rId75"/>
    <p:sldId id="415" r:id="rId76"/>
    <p:sldId id="454" r:id="rId77"/>
    <p:sldId id="548" r:id="rId78"/>
    <p:sldId id="456" r:id="rId79"/>
    <p:sldId id="284" r:id="rId80"/>
    <p:sldId id="285" r:id="rId81"/>
    <p:sldId id="286" r:id="rId82"/>
    <p:sldId id="549" r:id="rId83"/>
    <p:sldId id="417" r:id="rId84"/>
    <p:sldId id="263" r:id="rId85"/>
    <p:sldId id="294" r:id="rId86"/>
    <p:sldId id="295" r:id="rId87"/>
    <p:sldId id="287" r:id="rId88"/>
    <p:sldId id="288" r:id="rId89"/>
    <p:sldId id="289" r:id="rId90"/>
    <p:sldId id="530" r:id="rId91"/>
    <p:sldId id="531" r:id="rId92"/>
    <p:sldId id="291" r:id="rId93"/>
    <p:sldId id="292" r:id="rId94"/>
    <p:sldId id="296" r:id="rId95"/>
    <p:sldId id="297" r:id="rId96"/>
    <p:sldId id="298" r:id="rId97"/>
    <p:sldId id="299" r:id="rId98"/>
    <p:sldId id="300" r:id="rId99"/>
    <p:sldId id="301" r:id="rId100"/>
    <p:sldId id="458" r:id="rId101"/>
    <p:sldId id="302" r:id="rId102"/>
    <p:sldId id="303" r:id="rId103"/>
    <p:sldId id="304" r:id="rId104"/>
    <p:sldId id="305" r:id="rId105"/>
    <p:sldId id="306" r:id="rId106"/>
    <p:sldId id="532" r:id="rId107"/>
    <p:sldId id="550" r:id="rId108"/>
    <p:sldId id="307" r:id="rId109"/>
    <p:sldId id="308" r:id="rId110"/>
    <p:sldId id="309" r:id="rId111"/>
    <p:sldId id="314" r:id="rId112"/>
    <p:sldId id="315" r:id="rId113"/>
    <p:sldId id="459" r:id="rId114"/>
    <p:sldId id="268" r:id="rId115"/>
    <p:sldId id="272" r:id="rId116"/>
    <p:sldId id="316" r:id="rId117"/>
    <p:sldId id="432" r:id="rId118"/>
    <p:sldId id="317" r:id="rId119"/>
    <p:sldId id="476" r:id="rId120"/>
    <p:sldId id="477" r:id="rId121"/>
    <p:sldId id="460" r:id="rId122"/>
    <p:sldId id="345" r:id="rId123"/>
    <p:sldId id="346" r:id="rId124"/>
    <p:sldId id="341" r:id="rId125"/>
    <p:sldId id="342" r:id="rId126"/>
    <p:sldId id="318" r:id="rId127"/>
    <p:sldId id="343" r:id="rId128"/>
    <p:sldId id="349" r:id="rId129"/>
    <p:sldId id="348" r:id="rId130"/>
    <p:sldId id="350" r:id="rId131"/>
    <p:sldId id="351" r:id="rId132"/>
    <p:sldId id="352" r:id="rId133"/>
    <p:sldId id="353" r:id="rId134"/>
    <p:sldId id="354" r:id="rId135"/>
    <p:sldId id="355" r:id="rId136"/>
    <p:sldId id="356" r:id="rId137"/>
    <p:sldId id="357" r:id="rId138"/>
    <p:sldId id="358" r:id="rId139"/>
    <p:sldId id="551" r:id="rId140"/>
    <p:sldId id="323" r:id="rId141"/>
    <p:sldId id="359" r:id="rId142"/>
    <p:sldId id="360" r:id="rId143"/>
    <p:sldId id="361" r:id="rId144"/>
    <p:sldId id="393" r:id="rId145"/>
    <p:sldId id="324" r:id="rId146"/>
    <p:sldId id="362" r:id="rId147"/>
    <p:sldId id="364" r:id="rId148"/>
    <p:sldId id="325" r:id="rId149"/>
    <p:sldId id="365" r:id="rId150"/>
    <p:sldId id="461" r:id="rId151"/>
    <p:sldId id="267" r:id="rId152"/>
    <p:sldId id="480" r:id="rId153"/>
    <p:sldId id="394" r:id="rId154"/>
    <p:sldId id="484" r:id="rId155"/>
    <p:sldId id="326" r:id="rId156"/>
    <p:sldId id="540" r:id="rId157"/>
    <p:sldId id="265" r:id="rId158"/>
    <p:sldId id="271" r:id="rId159"/>
    <p:sldId id="366" r:id="rId160"/>
    <p:sldId id="367" r:id="rId161"/>
    <p:sldId id="328" r:id="rId162"/>
    <p:sldId id="368" r:id="rId163"/>
    <p:sldId id="369" r:id="rId164"/>
    <p:sldId id="370" r:id="rId165"/>
    <p:sldId id="371" r:id="rId166"/>
    <p:sldId id="374" r:id="rId167"/>
    <p:sldId id="331" r:id="rId168"/>
    <p:sldId id="372" r:id="rId169"/>
    <p:sldId id="375" r:id="rId170"/>
    <p:sldId id="373" r:id="rId171"/>
    <p:sldId id="376" r:id="rId172"/>
    <p:sldId id="408" r:id="rId173"/>
    <p:sldId id="462" r:id="rId174"/>
    <p:sldId id="269" r:id="rId175"/>
    <p:sldId id="273" r:id="rId176"/>
    <p:sldId id="465" r:id="rId177"/>
    <p:sldId id="486" r:id="rId178"/>
    <p:sldId id="541" r:id="rId179"/>
    <p:sldId id="332" r:id="rId180"/>
    <p:sldId id="553" r:id="rId181"/>
    <p:sldId id="377" r:id="rId182"/>
    <p:sldId id="378" r:id="rId183"/>
    <p:sldId id="542" r:id="rId184"/>
    <p:sldId id="379" r:id="rId185"/>
    <p:sldId id="380" r:id="rId186"/>
    <p:sldId id="381" r:id="rId187"/>
    <p:sldId id="337" r:id="rId188"/>
    <p:sldId id="382" r:id="rId189"/>
    <p:sldId id="383" r:id="rId190"/>
    <p:sldId id="384" r:id="rId191"/>
    <p:sldId id="338" r:id="rId192"/>
    <p:sldId id="386" r:id="rId193"/>
    <p:sldId id="385" r:id="rId194"/>
    <p:sldId id="387" r:id="rId195"/>
    <p:sldId id="339" r:id="rId196"/>
    <p:sldId id="388" r:id="rId197"/>
    <p:sldId id="525" r:id="rId198"/>
    <p:sldId id="340" r:id="rId199"/>
    <p:sldId id="389" r:id="rId200"/>
    <p:sldId id="390" r:id="rId201"/>
    <p:sldId id="526" r:id="rId202"/>
    <p:sldId id="527" r:id="rId203"/>
    <p:sldId id="391" r:id="rId204"/>
    <p:sldId id="528" r:id="rId205"/>
    <p:sldId id="488" r:id="rId206"/>
    <p:sldId id="554" r:id="rId207"/>
    <p:sldId id="409" r:id="rId208"/>
    <p:sldId id="396" r:id="rId209"/>
    <p:sldId id="407" r:id="rId210"/>
    <p:sldId id="397" r:id="rId211"/>
    <p:sldId id="500" r:id="rId212"/>
    <p:sldId id="501" r:id="rId213"/>
    <p:sldId id="502" r:id="rId214"/>
    <p:sldId id="503" r:id="rId215"/>
    <p:sldId id="505" r:id="rId216"/>
    <p:sldId id="506" r:id="rId217"/>
    <p:sldId id="507" r:id="rId218"/>
    <p:sldId id="508" r:id="rId219"/>
    <p:sldId id="509" r:id="rId220"/>
    <p:sldId id="510" r:id="rId221"/>
    <p:sldId id="511" r:id="rId222"/>
    <p:sldId id="512" r:id="rId223"/>
    <p:sldId id="513" r:id="rId224"/>
    <p:sldId id="514" r:id="rId225"/>
    <p:sldId id="398" r:id="rId226"/>
    <p:sldId id="515" r:id="rId227"/>
    <p:sldId id="516" r:id="rId228"/>
    <p:sldId id="517" r:id="rId229"/>
    <p:sldId id="399" r:id="rId230"/>
    <p:sldId id="518" r:id="rId231"/>
    <p:sldId id="400" r:id="rId232"/>
    <p:sldId id="519" r:id="rId233"/>
    <p:sldId id="401" r:id="rId234"/>
    <p:sldId id="520" r:id="rId235"/>
    <p:sldId id="402" r:id="rId236"/>
    <p:sldId id="521" r:id="rId237"/>
    <p:sldId id="522" r:id="rId238"/>
    <p:sldId id="403" r:id="rId239"/>
    <p:sldId id="404" r:id="rId240"/>
    <p:sldId id="523" r:id="rId241"/>
    <p:sldId id="405" r:id="rId242"/>
    <p:sldId id="406" r:id="rId243"/>
    <p:sldId id="524" r:id="rId244"/>
    <p:sldId id="392" r:id="rId245"/>
    <p:sldId id="555" r:id="rId246"/>
    <p:sldId id="411" r:id="rId247"/>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15" autoAdjust="0"/>
    <p:restoredTop sz="86346" autoAdjust="0"/>
  </p:normalViewPr>
  <p:slideViewPr>
    <p:cSldViewPr>
      <p:cViewPr>
        <p:scale>
          <a:sx n="60" d="100"/>
          <a:sy n="60" d="100"/>
        </p:scale>
        <p:origin x="-708" y="-12"/>
      </p:cViewPr>
      <p:guideLst>
        <p:guide orient="horz" pos="2160"/>
        <p:guide pos="2880"/>
      </p:guideLst>
    </p:cSldViewPr>
  </p:slideViewPr>
  <p:outlineViewPr>
    <p:cViewPr>
      <p:scale>
        <a:sx n="33" d="100"/>
        <a:sy n="33" d="100"/>
      </p:scale>
      <p:origin x="0" y="3888"/>
    </p:cViewPr>
    <p:sldLst>
      <p:sld r:id="rId1" collapse="1"/>
    </p:sldLst>
  </p:outlineViewPr>
  <p:notesTextViewPr>
    <p:cViewPr>
      <p:scale>
        <a:sx n="100" d="100"/>
        <a:sy n="100" d="100"/>
      </p:scale>
      <p:origin x="0" y="0"/>
    </p:cViewPr>
  </p:notesTextViewPr>
  <p:sorterViewPr>
    <p:cViewPr>
      <p:scale>
        <a:sx n="90" d="100"/>
        <a:sy n="90" d="100"/>
      </p:scale>
      <p:origin x="0" y="2592"/>
    </p:cViewPr>
  </p:sorter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247" Type="http://schemas.openxmlformats.org/officeDocument/2006/relationships/slide" Target="slides/slide243.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slide" Target="slides/slide233.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248" Type="http://schemas.openxmlformats.org/officeDocument/2006/relationships/notesMaster" Target="notesMasters/notesMaster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217" Type="http://schemas.openxmlformats.org/officeDocument/2006/relationships/slide" Target="slides/slide213.xml"/><Relationship Id="rId1" Type="http://schemas.openxmlformats.org/officeDocument/2006/relationships/slideMaster" Target="slideMasters/slideMaster1.xml"/><Relationship Id="rId6" Type="http://schemas.openxmlformats.org/officeDocument/2006/relationships/slide" Target="slides/slide2.xml"/><Relationship Id="rId212" Type="http://schemas.openxmlformats.org/officeDocument/2006/relationships/slide" Target="slides/slide208.xml"/><Relationship Id="rId233" Type="http://schemas.openxmlformats.org/officeDocument/2006/relationships/slide" Target="slides/slide229.xml"/><Relationship Id="rId238" Type="http://schemas.openxmlformats.org/officeDocument/2006/relationships/slide" Target="slides/slide234.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223" Type="http://schemas.openxmlformats.org/officeDocument/2006/relationships/slide" Target="slides/slide219.xml"/><Relationship Id="rId228" Type="http://schemas.openxmlformats.org/officeDocument/2006/relationships/slide" Target="slides/slide224.xml"/><Relationship Id="rId244" Type="http://schemas.openxmlformats.org/officeDocument/2006/relationships/slide" Target="slides/slide240.xml"/><Relationship Id="rId249" Type="http://schemas.openxmlformats.org/officeDocument/2006/relationships/presProps" Target="pres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slide" Target="slides/slide214.xml"/><Relationship Id="rId234" Type="http://schemas.openxmlformats.org/officeDocument/2006/relationships/slide" Target="slides/slide230.xml"/><Relationship Id="rId239" Type="http://schemas.openxmlformats.org/officeDocument/2006/relationships/slide" Target="slides/slide235.xml"/><Relationship Id="rId2" Type="http://schemas.openxmlformats.org/officeDocument/2006/relationships/slideMaster" Target="slideMasters/slideMaster2.xml"/><Relationship Id="rId29" Type="http://schemas.openxmlformats.org/officeDocument/2006/relationships/slide" Target="slides/slide25.xml"/><Relationship Id="rId250" Type="http://schemas.openxmlformats.org/officeDocument/2006/relationships/viewProps" Target="viewProps.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229" Type="http://schemas.openxmlformats.org/officeDocument/2006/relationships/slide" Target="slides/slide225.xml"/><Relationship Id="rId19" Type="http://schemas.openxmlformats.org/officeDocument/2006/relationships/slide" Target="slides/slide15.xml"/><Relationship Id="rId224" Type="http://schemas.openxmlformats.org/officeDocument/2006/relationships/slide" Target="slides/slide220.xml"/><Relationship Id="rId240" Type="http://schemas.openxmlformats.org/officeDocument/2006/relationships/slide" Target="slides/slide236.xml"/><Relationship Id="rId245" Type="http://schemas.openxmlformats.org/officeDocument/2006/relationships/slide" Target="slides/slide241.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slide" Target="slides/slide215.xml"/><Relationship Id="rId3" Type="http://schemas.openxmlformats.org/officeDocument/2006/relationships/slideMaster" Target="slideMasters/slideMaster3.xml"/><Relationship Id="rId214" Type="http://schemas.openxmlformats.org/officeDocument/2006/relationships/slide" Target="slides/slide210.xml"/><Relationship Id="rId230" Type="http://schemas.openxmlformats.org/officeDocument/2006/relationships/slide" Target="slides/slide226.xml"/><Relationship Id="rId235" Type="http://schemas.openxmlformats.org/officeDocument/2006/relationships/slide" Target="slides/slide231.xml"/><Relationship Id="rId251" Type="http://schemas.openxmlformats.org/officeDocument/2006/relationships/theme" Target="theme/theme1.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slide" Target="slides/slide221.xml"/><Relationship Id="rId241" Type="http://schemas.openxmlformats.org/officeDocument/2006/relationships/slide" Target="slides/slide237.xml"/><Relationship Id="rId246" Type="http://schemas.openxmlformats.org/officeDocument/2006/relationships/slide" Target="slides/slide242.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36" Type="http://schemas.openxmlformats.org/officeDocument/2006/relationships/slide" Target="slides/slide232.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tableStyles" Target="tableStyles.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s>
</file>

<file path=ppt/_rels/viewProps.xml.rels><?xml version="1.0" encoding="UTF-8" standalone="yes"?>
<Relationships xmlns="http://schemas.openxmlformats.org/package/2006/relationships"><Relationship Id="rId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75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375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955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375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75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375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B40B10F2-D338-46BC-9682-5DAB7808146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0F7CB2AC-730F-4C59-B608-7FFFB92D0CBF}" type="slidenum">
              <a:rPr lang="en-US" smtClean="0"/>
              <a:pPr/>
              <a:t>1</a:t>
            </a:fld>
            <a:endParaRPr lang="en-US" smtClean="0"/>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a:spLocks noGrp="1" noChangeArrowheads="1"/>
          </p:cNvSpPr>
          <p:nvPr>
            <p:ph type="sldNum" sz="quarter" idx="5"/>
          </p:nvPr>
        </p:nvSpPr>
        <p:spPr>
          <a:noFill/>
        </p:spPr>
        <p:txBody>
          <a:bodyPr/>
          <a:lstStyle/>
          <a:p>
            <a:fld id="{A8D5A03E-92B4-4939-BD55-9B87067BFB0B}" type="slidenum">
              <a:rPr lang="en-US" smtClean="0"/>
              <a:pPr/>
              <a:t>18</a:t>
            </a:fld>
            <a:endParaRPr lang="en-US" smtClean="0"/>
          </a:p>
        </p:txBody>
      </p:sp>
      <p:sp>
        <p:nvSpPr>
          <p:cNvPr id="345091" name="Rectangle 2"/>
          <p:cNvSpPr>
            <a:spLocks noGrp="1" noRot="1" noChangeAspect="1" noChangeArrowheads="1" noTextEdit="1"/>
          </p:cNvSpPr>
          <p:nvPr>
            <p:ph type="sldImg"/>
          </p:nvPr>
        </p:nvSpPr>
        <p:spPr>
          <a:ln/>
        </p:spPr>
      </p:sp>
      <p:sp>
        <p:nvSpPr>
          <p:cNvPr id="345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p:spPr>
        <p:txBody>
          <a:bodyPr/>
          <a:lstStyle/>
          <a:p>
            <a:fld id="{04C97BC3-85CE-4696-9B3D-5773716AE9FF}" type="slidenum">
              <a:rPr lang="en-US" smtClean="0"/>
              <a:pPr/>
              <a:t>114</a:t>
            </a:fld>
            <a:endParaRPr lang="en-US" smtClean="0"/>
          </a:p>
        </p:txBody>
      </p:sp>
      <p:sp>
        <p:nvSpPr>
          <p:cNvPr id="285699" name="Rectangle 2"/>
          <p:cNvSpPr>
            <a:spLocks noGrp="1" noRot="1" noChangeAspect="1" noChangeArrowheads="1" noTextEdit="1"/>
          </p:cNvSpPr>
          <p:nvPr>
            <p:ph type="sldImg"/>
          </p:nvPr>
        </p:nvSpPr>
        <p:spPr>
          <a:ln/>
        </p:spPr>
      </p:sp>
      <p:sp>
        <p:nvSpPr>
          <p:cNvPr id="285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p:spPr>
        <p:txBody>
          <a:bodyPr/>
          <a:lstStyle/>
          <a:p>
            <a:fld id="{C7784B1E-135E-48C9-9A3D-FC7783094C83}" type="slidenum">
              <a:rPr lang="en-US" smtClean="0"/>
              <a:pPr/>
              <a:t>115</a:t>
            </a:fld>
            <a:endParaRPr lang="en-US" smtClean="0"/>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p:spPr>
        <p:txBody>
          <a:bodyPr/>
          <a:lstStyle/>
          <a:p>
            <a:fld id="{99503E67-0189-490F-9A91-EAF051189619}" type="slidenum">
              <a:rPr lang="en-US" smtClean="0"/>
              <a:pPr/>
              <a:t>118</a:t>
            </a:fld>
            <a:endParaRPr lang="en-US" smtClean="0"/>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p:spPr>
        <p:txBody>
          <a:bodyPr/>
          <a:lstStyle/>
          <a:p>
            <a:fld id="{62F69849-9CC5-424C-B60F-22BCCE96678C}" type="slidenum">
              <a:rPr lang="en-US" smtClean="0"/>
              <a:pPr/>
              <a:t>119</a:t>
            </a:fld>
            <a:endParaRPr lang="en-US" smtClean="0"/>
          </a:p>
        </p:txBody>
      </p:sp>
      <p:sp>
        <p:nvSpPr>
          <p:cNvPr id="291843" name="Rectangle 2"/>
          <p:cNvSpPr>
            <a:spLocks noGrp="1" noRot="1" noChangeAspect="1" noChangeArrowheads="1" noTextEdit="1"/>
          </p:cNvSpPr>
          <p:nvPr>
            <p:ph type="sldImg"/>
          </p:nvPr>
        </p:nvSpPr>
        <p:spPr>
          <a:ln/>
        </p:spPr>
      </p:sp>
      <p:sp>
        <p:nvSpPr>
          <p:cNvPr id="291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p>
            <a:fld id="{21DED010-56CE-498F-9B3A-8616C8AE6254}" type="slidenum">
              <a:rPr lang="en-US" smtClean="0"/>
              <a:pPr/>
              <a:t>120</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p:spPr>
        <p:txBody>
          <a:bodyPr/>
          <a:lstStyle/>
          <a:p>
            <a:fld id="{CCD4E58F-F432-4174-8EF9-FD1F0CDB1FC8}" type="slidenum">
              <a:rPr lang="en-US" smtClean="0"/>
              <a:pPr/>
              <a:t>121</a:t>
            </a:fld>
            <a:endParaRPr lang="en-US" smtClean="0"/>
          </a:p>
        </p:txBody>
      </p:sp>
      <p:sp>
        <p:nvSpPr>
          <p:cNvPr id="293891" name="Rectangle 2"/>
          <p:cNvSpPr>
            <a:spLocks noGrp="1" noRot="1" noChangeAspect="1" noChangeArrowheads="1" noTextEdit="1"/>
          </p:cNvSpPr>
          <p:nvPr>
            <p:ph type="sldImg"/>
          </p:nvPr>
        </p:nvSpPr>
        <p:spPr>
          <a:ln/>
        </p:spPr>
      </p:sp>
      <p:sp>
        <p:nvSpPr>
          <p:cNvPr id="293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p:spPr>
        <p:txBody>
          <a:bodyPr/>
          <a:lstStyle/>
          <a:p>
            <a:fld id="{301CD360-1DF0-4EEE-B54C-7C189972C375}" type="slidenum">
              <a:rPr lang="en-US" smtClean="0"/>
              <a:pPr/>
              <a:t>122</a:t>
            </a:fld>
            <a:endParaRPr lang="en-US" smtClean="0"/>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p:spPr>
        <p:txBody>
          <a:bodyPr/>
          <a:lstStyle/>
          <a:p>
            <a:fld id="{0078D6D4-3DC4-4439-830C-1BF59D363E57}" type="slidenum">
              <a:rPr lang="en-US" smtClean="0"/>
              <a:pPr/>
              <a:t>123</a:t>
            </a:fld>
            <a:endParaRPr lang="en-US" smtClean="0"/>
          </a:p>
        </p:txBody>
      </p:sp>
      <p:sp>
        <p:nvSpPr>
          <p:cNvPr id="295939" name="Rectangle 2"/>
          <p:cNvSpPr>
            <a:spLocks noGrp="1" noRot="1" noChangeAspect="1" noChangeArrowheads="1" noTextEdit="1"/>
          </p:cNvSpPr>
          <p:nvPr>
            <p:ph type="sldImg"/>
          </p:nvPr>
        </p:nvSpPr>
        <p:spPr>
          <a:ln/>
        </p:spPr>
      </p:sp>
      <p:sp>
        <p:nvSpPr>
          <p:cNvPr id="295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p:spPr>
        <p:txBody>
          <a:bodyPr/>
          <a:lstStyle/>
          <a:p>
            <a:fld id="{B9F6A2D8-9A03-479B-839B-16CAB8D2C93F}" type="slidenum">
              <a:rPr lang="en-US" smtClean="0"/>
              <a:pPr/>
              <a:t>124</a:t>
            </a:fld>
            <a:endParaRPr lang="en-US" smtClean="0"/>
          </a:p>
        </p:txBody>
      </p:sp>
      <p:sp>
        <p:nvSpPr>
          <p:cNvPr id="296963" name="Rectangle 2"/>
          <p:cNvSpPr>
            <a:spLocks noGrp="1" noRot="1" noChangeAspect="1" noChangeArrowheads="1" noTextEdit="1"/>
          </p:cNvSpPr>
          <p:nvPr>
            <p:ph type="sldImg"/>
          </p:nvPr>
        </p:nvSpPr>
        <p:spPr>
          <a:ln/>
        </p:spPr>
      </p:sp>
      <p:sp>
        <p:nvSpPr>
          <p:cNvPr id="296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p:spPr>
        <p:txBody>
          <a:bodyPr/>
          <a:lstStyle/>
          <a:p>
            <a:fld id="{63563BC2-2A8F-49CD-A59E-30308A42BAFC}" type="slidenum">
              <a:rPr lang="en-US" smtClean="0"/>
              <a:pPr/>
              <a:t>125</a:t>
            </a:fld>
            <a:endParaRPr lang="en-US" smtClean="0"/>
          </a:p>
        </p:txBody>
      </p:sp>
      <p:sp>
        <p:nvSpPr>
          <p:cNvPr id="297987" name="Rectangle 2"/>
          <p:cNvSpPr>
            <a:spLocks noGrp="1" noRot="1" noChangeAspect="1" noChangeArrowheads="1" noTextEdit="1"/>
          </p:cNvSpPr>
          <p:nvPr>
            <p:ph type="sldImg"/>
          </p:nvPr>
        </p:nvSpPr>
        <p:spPr>
          <a:ln/>
        </p:spPr>
      </p:sp>
      <p:sp>
        <p:nvSpPr>
          <p:cNvPr id="297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a:spLocks noGrp="1" noChangeArrowheads="1"/>
          </p:cNvSpPr>
          <p:nvPr>
            <p:ph type="sldNum" sz="quarter" idx="5"/>
          </p:nvPr>
        </p:nvSpPr>
        <p:spPr>
          <a:noFill/>
        </p:spPr>
        <p:txBody>
          <a:bodyPr/>
          <a:lstStyle/>
          <a:p>
            <a:fld id="{A8D5A03E-92B4-4939-BD55-9B87067BFB0B}" type="slidenum">
              <a:rPr lang="en-US" smtClean="0"/>
              <a:pPr/>
              <a:t>19</a:t>
            </a:fld>
            <a:endParaRPr lang="en-US" smtClean="0"/>
          </a:p>
        </p:txBody>
      </p:sp>
      <p:sp>
        <p:nvSpPr>
          <p:cNvPr id="345091" name="Rectangle 2"/>
          <p:cNvSpPr>
            <a:spLocks noGrp="1" noRot="1" noChangeAspect="1" noChangeArrowheads="1" noTextEdit="1"/>
          </p:cNvSpPr>
          <p:nvPr>
            <p:ph type="sldImg"/>
          </p:nvPr>
        </p:nvSpPr>
        <p:spPr>
          <a:ln/>
        </p:spPr>
      </p:sp>
      <p:sp>
        <p:nvSpPr>
          <p:cNvPr id="345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p>
            <a:fld id="{DDFBC2ED-976F-4514-8558-BCE10D449607}" type="slidenum">
              <a:rPr lang="en-US" smtClean="0"/>
              <a:pPr/>
              <a:t>126</a:t>
            </a:fld>
            <a:endParaRPr lang="en-US" smtClean="0"/>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noFill/>
        </p:spPr>
        <p:txBody>
          <a:bodyPr/>
          <a:lstStyle/>
          <a:p>
            <a:fld id="{19C0E009-9C0A-4CE7-8A89-1D7D942C8AD3}" type="slidenum">
              <a:rPr lang="en-US" smtClean="0"/>
              <a:pPr/>
              <a:t>127</a:t>
            </a:fld>
            <a:endParaRPr lang="en-US" smtClean="0"/>
          </a:p>
        </p:txBody>
      </p:sp>
      <p:sp>
        <p:nvSpPr>
          <p:cNvPr id="300035" name="Rectangle 2"/>
          <p:cNvSpPr>
            <a:spLocks noGrp="1" noRot="1" noChangeAspect="1" noChangeArrowheads="1" noTextEdit="1"/>
          </p:cNvSpPr>
          <p:nvPr>
            <p:ph type="sldImg"/>
          </p:nvPr>
        </p:nvSpPr>
        <p:spPr>
          <a:ln/>
        </p:spPr>
      </p:sp>
      <p:sp>
        <p:nvSpPr>
          <p:cNvPr id="300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p>
            <a:fld id="{F21A60D0-6F8D-4582-861A-1C6A84648930}" type="slidenum">
              <a:rPr lang="en-US" smtClean="0"/>
              <a:pPr/>
              <a:t>128</a:t>
            </a:fld>
            <a:endParaRPr lang="en-US" smtClean="0"/>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noFill/>
        </p:spPr>
        <p:txBody>
          <a:bodyPr/>
          <a:lstStyle/>
          <a:p>
            <a:fld id="{50BD91D5-AC8F-4D6F-A3B1-E3BF806796C9}" type="slidenum">
              <a:rPr lang="en-US" smtClean="0"/>
              <a:pPr/>
              <a:t>129</a:t>
            </a:fld>
            <a:endParaRPr lang="en-US" smtClean="0"/>
          </a:p>
        </p:txBody>
      </p:sp>
      <p:sp>
        <p:nvSpPr>
          <p:cNvPr id="302083" name="Rectangle 2"/>
          <p:cNvSpPr>
            <a:spLocks noGrp="1" noRot="1" noChangeAspect="1" noChangeArrowheads="1" noTextEdit="1"/>
          </p:cNvSpPr>
          <p:nvPr>
            <p:ph type="sldImg"/>
          </p:nvPr>
        </p:nvSpPr>
        <p:spPr>
          <a:ln/>
        </p:spPr>
      </p:sp>
      <p:sp>
        <p:nvSpPr>
          <p:cNvPr id="302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p:spPr>
        <p:txBody>
          <a:bodyPr/>
          <a:lstStyle/>
          <a:p>
            <a:fld id="{8B190AC4-909E-4D69-A8C5-E106074D4D13}" type="slidenum">
              <a:rPr lang="en-US" smtClean="0"/>
              <a:pPr/>
              <a:t>130</a:t>
            </a:fld>
            <a:endParaRPr lang="en-US" smtClean="0"/>
          </a:p>
        </p:txBody>
      </p:sp>
      <p:sp>
        <p:nvSpPr>
          <p:cNvPr id="303107" name="Rectangle 2"/>
          <p:cNvSpPr>
            <a:spLocks noGrp="1" noRot="1" noChangeAspect="1" noChangeArrowheads="1" noTextEdit="1"/>
          </p:cNvSpPr>
          <p:nvPr>
            <p:ph type="sldImg"/>
          </p:nvPr>
        </p:nvSpPr>
        <p:spPr>
          <a:ln/>
        </p:spPr>
      </p:sp>
      <p:sp>
        <p:nvSpPr>
          <p:cNvPr id="303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noFill/>
        </p:spPr>
        <p:txBody>
          <a:bodyPr/>
          <a:lstStyle/>
          <a:p>
            <a:fld id="{25249944-4E15-4492-BD6D-5C2AA7EAE3DF}" type="slidenum">
              <a:rPr lang="en-US" smtClean="0"/>
              <a:pPr/>
              <a:t>131</a:t>
            </a:fld>
            <a:endParaRPr lang="en-US" smtClean="0"/>
          </a:p>
        </p:txBody>
      </p:sp>
      <p:sp>
        <p:nvSpPr>
          <p:cNvPr id="304131" name="Rectangle 2"/>
          <p:cNvSpPr>
            <a:spLocks noGrp="1" noRot="1" noChangeAspect="1" noChangeArrowheads="1" noTextEdit="1"/>
          </p:cNvSpPr>
          <p:nvPr>
            <p:ph type="sldImg"/>
          </p:nvPr>
        </p:nvSpPr>
        <p:spPr>
          <a:ln/>
        </p:spPr>
      </p:sp>
      <p:sp>
        <p:nvSpPr>
          <p:cNvPr id="304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p>
            <a:fld id="{A5F37574-D7D4-4772-99EB-A44EECC2624A}" type="slidenum">
              <a:rPr lang="en-US" smtClean="0"/>
              <a:pPr/>
              <a:t>132</a:t>
            </a:fld>
            <a:endParaRPr lang="en-US" smtClean="0"/>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a:noFill/>
        </p:spPr>
        <p:txBody>
          <a:bodyPr/>
          <a:lstStyle/>
          <a:p>
            <a:fld id="{C790172A-82A5-4F93-A5D4-8071F700FF2E}" type="slidenum">
              <a:rPr lang="en-US" smtClean="0"/>
              <a:pPr/>
              <a:t>133</a:t>
            </a:fld>
            <a:endParaRPr lang="en-US" smtClean="0"/>
          </a:p>
        </p:txBody>
      </p:sp>
      <p:sp>
        <p:nvSpPr>
          <p:cNvPr id="306179" name="Rectangle 2"/>
          <p:cNvSpPr>
            <a:spLocks noGrp="1" noRot="1" noChangeAspect="1" noChangeArrowheads="1" noTextEdit="1"/>
          </p:cNvSpPr>
          <p:nvPr>
            <p:ph type="sldImg"/>
          </p:nvPr>
        </p:nvSpPr>
        <p:spPr>
          <a:ln/>
        </p:spPr>
      </p:sp>
      <p:sp>
        <p:nvSpPr>
          <p:cNvPr id="306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p:spPr>
        <p:txBody>
          <a:bodyPr/>
          <a:lstStyle/>
          <a:p>
            <a:fld id="{377A453E-D8C3-43EA-833E-3A72B9A60BA6}" type="slidenum">
              <a:rPr lang="en-US" smtClean="0"/>
              <a:pPr/>
              <a:t>134</a:t>
            </a:fld>
            <a:endParaRPr lang="en-US" smtClean="0"/>
          </a:p>
        </p:txBody>
      </p:sp>
      <p:sp>
        <p:nvSpPr>
          <p:cNvPr id="307203" name="Rectangle 2"/>
          <p:cNvSpPr>
            <a:spLocks noGrp="1" noRot="1" noChangeAspect="1" noChangeArrowheads="1" noTextEdit="1"/>
          </p:cNvSpPr>
          <p:nvPr>
            <p:ph type="sldImg"/>
          </p:nvPr>
        </p:nvSpPr>
        <p:spPr>
          <a:ln/>
        </p:spPr>
      </p:sp>
      <p:sp>
        <p:nvSpPr>
          <p:cNvPr id="307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a:spLocks noGrp="1" noChangeArrowheads="1"/>
          </p:cNvSpPr>
          <p:nvPr>
            <p:ph type="sldNum" sz="quarter" idx="5"/>
          </p:nvPr>
        </p:nvSpPr>
        <p:spPr>
          <a:noFill/>
        </p:spPr>
        <p:txBody>
          <a:bodyPr/>
          <a:lstStyle/>
          <a:p>
            <a:fld id="{7B1A4AA0-6AF4-4D36-B18B-65A5EC861C43}" type="slidenum">
              <a:rPr lang="en-US" smtClean="0"/>
              <a:pPr/>
              <a:t>135</a:t>
            </a:fld>
            <a:endParaRPr lang="en-US" smtClean="0"/>
          </a:p>
        </p:txBody>
      </p:sp>
      <p:sp>
        <p:nvSpPr>
          <p:cNvPr id="308227" name="Rectangle 2"/>
          <p:cNvSpPr>
            <a:spLocks noGrp="1" noRot="1" noChangeAspect="1" noChangeArrowheads="1" noTextEdit="1"/>
          </p:cNvSpPr>
          <p:nvPr>
            <p:ph type="sldImg"/>
          </p:nvPr>
        </p:nvSpPr>
        <p:spPr>
          <a:ln/>
        </p:spPr>
      </p:sp>
      <p:sp>
        <p:nvSpPr>
          <p:cNvPr id="308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a:spLocks noGrp="1" noChangeArrowheads="1"/>
          </p:cNvSpPr>
          <p:nvPr>
            <p:ph type="sldNum" sz="quarter" idx="5"/>
          </p:nvPr>
        </p:nvSpPr>
        <p:spPr>
          <a:noFill/>
        </p:spPr>
        <p:txBody>
          <a:bodyPr/>
          <a:lstStyle/>
          <a:p>
            <a:fld id="{D75A0DD0-A0B7-4330-B8AE-7E403EAE9A1F}" type="slidenum">
              <a:rPr lang="en-US" smtClean="0"/>
              <a:pPr/>
              <a:t>20</a:t>
            </a:fld>
            <a:endParaRPr lang="en-US" smtClean="0"/>
          </a:p>
        </p:txBody>
      </p:sp>
      <p:sp>
        <p:nvSpPr>
          <p:cNvPr id="369667" name="Rectangle 2"/>
          <p:cNvSpPr>
            <a:spLocks noGrp="1" noRot="1" noChangeAspect="1" noChangeArrowheads="1" noTextEdit="1"/>
          </p:cNvSpPr>
          <p:nvPr>
            <p:ph type="sldImg"/>
          </p:nvPr>
        </p:nvSpPr>
        <p:spPr>
          <a:ln/>
        </p:spPr>
      </p:sp>
      <p:sp>
        <p:nvSpPr>
          <p:cNvPr id="369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p:spPr>
        <p:txBody>
          <a:bodyPr/>
          <a:lstStyle/>
          <a:p>
            <a:fld id="{779AFB9B-DEA0-4CFB-ADCB-7536EF591474}" type="slidenum">
              <a:rPr lang="en-US" smtClean="0"/>
              <a:pPr/>
              <a:t>137</a:t>
            </a:fld>
            <a:endParaRPr lang="en-US" smtClean="0"/>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p:spPr>
        <p:txBody>
          <a:bodyPr/>
          <a:lstStyle/>
          <a:p>
            <a:fld id="{831A24D6-224D-402A-9C24-91EF3F4D248F}" type="slidenum">
              <a:rPr lang="en-US" smtClean="0"/>
              <a:pPr/>
              <a:t>138</a:t>
            </a:fld>
            <a:endParaRPr lang="en-US" smtClean="0"/>
          </a:p>
        </p:txBody>
      </p:sp>
      <p:sp>
        <p:nvSpPr>
          <p:cNvPr id="310275" name="Rectangle 2"/>
          <p:cNvSpPr>
            <a:spLocks noGrp="1" noRot="1" noChangeAspect="1" noChangeArrowheads="1" noTextEdit="1"/>
          </p:cNvSpPr>
          <p:nvPr>
            <p:ph type="sldImg"/>
          </p:nvPr>
        </p:nvSpPr>
        <p:spPr>
          <a:ln/>
        </p:spPr>
      </p:sp>
      <p:sp>
        <p:nvSpPr>
          <p:cNvPr id="310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p:spPr>
        <p:txBody>
          <a:bodyPr/>
          <a:lstStyle/>
          <a:p>
            <a:fld id="{DC751676-FC01-4198-B2EC-BCF2F19E43D5}" type="slidenum">
              <a:rPr lang="en-US" smtClean="0"/>
              <a:pPr/>
              <a:t>139</a:t>
            </a:fld>
            <a:endParaRPr lang="en-US" smtClean="0"/>
          </a:p>
        </p:txBody>
      </p:sp>
      <p:sp>
        <p:nvSpPr>
          <p:cNvPr id="311299" name="Rectangle 2"/>
          <p:cNvSpPr>
            <a:spLocks noGrp="1" noRot="1" noChangeAspect="1" noChangeArrowheads="1" noTextEdit="1"/>
          </p:cNvSpPr>
          <p:nvPr>
            <p:ph type="sldImg"/>
          </p:nvPr>
        </p:nvSpPr>
        <p:spPr>
          <a:ln/>
        </p:spPr>
      </p:sp>
      <p:sp>
        <p:nvSpPr>
          <p:cNvPr id="311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a:noFill/>
        </p:spPr>
        <p:txBody>
          <a:bodyPr/>
          <a:lstStyle/>
          <a:p>
            <a:fld id="{2C6E0F9C-AD37-4122-891C-B2CDBF55B12C}" type="slidenum">
              <a:rPr lang="en-US" smtClean="0"/>
              <a:pPr/>
              <a:t>140</a:t>
            </a:fld>
            <a:endParaRPr lang="en-US" smtClean="0"/>
          </a:p>
        </p:txBody>
      </p:sp>
      <p:sp>
        <p:nvSpPr>
          <p:cNvPr id="312323" name="Rectangle 2"/>
          <p:cNvSpPr>
            <a:spLocks noGrp="1" noRot="1" noChangeAspect="1" noChangeArrowheads="1" noTextEdit="1"/>
          </p:cNvSpPr>
          <p:nvPr>
            <p:ph type="sldImg"/>
          </p:nvPr>
        </p:nvSpPr>
        <p:spPr>
          <a:ln/>
        </p:spPr>
      </p:sp>
      <p:sp>
        <p:nvSpPr>
          <p:cNvPr id="312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p:spPr>
        <p:txBody>
          <a:bodyPr/>
          <a:lstStyle/>
          <a:p>
            <a:fld id="{7D27936C-4F9B-4D27-973E-4E2670FD0D4F}" type="slidenum">
              <a:rPr lang="en-US" smtClean="0"/>
              <a:pPr/>
              <a:t>141</a:t>
            </a:fld>
            <a:endParaRPr lang="en-US" smtClean="0"/>
          </a:p>
        </p:txBody>
      </p:sp>
      <p:sp>
        <p:nvSpPr>
          <p:cNvPr id="313347" name="Rectangle 2"/>
          <p:cNvSpPr>
            <a:spLocks noGrp="1" noRot="1" noChangeAspect="1" noChangeArrowheads="1" noTextEdit="1"/>
          </p:cNvSpPr>
          <p:nvPr>
            <p:ph type="sldImg"/>
          </p:nvPr>
        </p:nvSpPr>
        <p:spPr>
          <a:ln/>
        </p:spPr>
      </p:sp>
      <p:sp>
        <p:nvSpPr>
          <p:cNvPr id="313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noFill/>
        </p:spPr>
        <p:txBody>
          <a:bodyPr/>
          <a:lstStyle/>
          <a:p>
            <a:fld id="{2CB6A370-E366-4257-99BE-1DD694C04356}" type="slidenum">
              <a:rPr lang="en-US" smtClean="0"/>
              <a:pPr/>
              <a:t>142</a:t>
            </a:fld>
            <a:endParaRPr lang="en-US" smtClean="0"/>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p:spPr>
        <p:txBody>
          <a:bodyPr/>
          <a:lstStyle/>
          <a:p>
            <a:fld id="{A9DE0F64-C691-48F0-AF05-42DD423A0694}" type="slidenum">
              <a:rPr lang="en-US" smtClean="0"/>
              <a:pPr/>
              <a:t>143</a:t>
            </a:fld>
            <a:endParaRPr lang="en-US" smtClean="0"/>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noFill/>
        </p:spPr>
        <p:txBody>
          <a:bodyPr/>
          <a:lstStyle/>
          <a:p>
            <a:fld id="{2D3073C9-D1D6-4657-82E2-B6B4B73C8EF8}" type="slidenum">
              <a:rPr lang="en-US" smtClean="0"/>
              <a:pPr/>
              <a:t>144</a:t>
            </a:fld>
            <a:endParaRPr lang="en-US" smtClean="0"/>
          </a:p>
        </p:txBody>
      </p:sp>
      <p:sp>
        <p:nvSpPr>
          <p:cNvPr id="31641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a:noFill/>
        </p:spPr>
        <p:txBody>
          <a:bodyPr/>
          <a:lstStyle/>
          <a:p>
            <a:fld id="{F4BD4CD3-AFBD-4DE6-B6BC-C075398B3879}" type="slidenum">
              <a:rPr lang="en-US" smtClean="0"/>
              <a:pPr/>
              <a:t>145</a:t>
            </a:fld>
            <a:endParaRPr lang="en-US" smtClean="0"/>
          </a:p>
        </p:txBody>
      </p:sp>
      <p:sp>
        <p:nvSpPr>
          <p:cNvPr id="317443" name="Rectangle 2"/>
          <p:cNvSpPr>
            <a:spLocks noGrp="1" noRot="1" noChangeAspect="1" noChangeArrowheads="1" noTextEdit="1"/>
          </p:cNvSpPr>
          <p:nvPr>
            <p:ph type="sldImg"/>
          </p:nvPr>
        </p:nvSpPr>
        <p:spPr>
          <a:ln/>
        </p:spPr>
      </p:sp>
      <p:sp>
        <p:nvSpPr>
          <p:cNvPr id="317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a:noFill/>
        </p:spPr>
        <p:txBody>
          <a:bodyPr/>
          <a:lstStyle/>
          <a:p>
            <a:fld id="{EB59C235-1250-4048-A860-25F628C66EFA}" type="slidenum">
              <a:rPr lang="en-US" smtClean="0"/>
              <a:pPr/>
              <a:t>146</a:t>
            </a:fld>
            <a:endParaRPr lang="en-US" smtClean="0"/>
          </a:p>
        </p:txBody>
      </p:sp>
      <p:sp>
        <p:nvSpPr>
          <p:cNvPr id="318467" name="Rectangle 2"/>
          <p:cNvSpPr>
            <a:spLocks noGrp="1" noRot="1" noChangeAspect="1" noChangeArrowheads="1" noTextEdit="1"/>
          </p:cNvSpPr>
          <p:nvPr>
            <p:ph type="sldImg"/>
          </p:nvPr>
        </p:nvSpPr>
        <p:spPr>
          <a:ln/>
        </p:spPr>
      </p:sp>
      <p:sp>
        <p:nvSpPr>
          <p:cNvPr id="318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CF9C90E2-1B93-4328-91A2-AFC619DD2814}" type="slidenum">
              <a:rPr lang="en-US" smtClean="0"/>
              <a:pPr/>
              <a:t>21</a:t>
            </a:fld>
            <a:endParaRPr lang="en-US" smtClean="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p>
            <a:fld id="{F5154FE4-B67F-4CE2-AF78-B08A9979B636}" type="slidenum">
              <a:rPr lang="en-US" smtClean="0"/>
              <a:pPr/>
              <a:t>147</a:t>
            </a:fld>
            <a:endParaRPr lang="en-US" smtClean="0"/>
          </a:p>
        </p:txBody>
      </p:sp>
      <p:sp>
        <p:nvSpPr>
          <p:cNvPr id="321539" name="Rectangle 2"/>
          <p:cNvSpPr>
            <a:spLocks noGrp="1" noRot="1" noChangeAspect="1" noChangeArrowheads="1" noTextEdit="1"/>
          </p:cNvSpPr>
          <p:nvPr>
            <p:ph type="sldImg"/>
          </p:nvPr>
        </p:nvSpPr>
        <p:spPr>
          <a:ln/>
        </p:spPr>
      </p:sp>
      <p:sp>
        <p:nvSpPr>
          <p:cNvPr id="321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a:noFill/>
        </p:spPr>
        <p:txBody>
          <a:bodyPr/>
          <a:lstStyle/>
          <a:p>
            <a:fld id="{4A0200B4-7701-41C7-AA5A-F0C38F210391}" type="slidenum">
              <a:rPr lang="en-US" smtClean="0"/>
              <a:pPr/>
              <a:t>148</a:t>
            </a:fld>
            <a:endParaRPr lang="en-US" smtClean="0"/>
          </a:p>
        </p:txBody>
      </p:sp>
      <p:sp>
        <p:nvSpPr>
          <p:cNvPr id="322563" name="Rectangle 2"/>
          <p:cNvSpPr>
            <a:spLocks noGrp="1" noRot="1" noChangeAspect="1" noChangeArrowheads="1" noTextEdit="1"/>
          </p:cNvSpPr>
          <p:nvPr>
            <p:ph type="sldImg"/>
          </p:nvPr>
        </p:nvSpPr>
        <p:spPr>
          <a:ln/>
        </p:spPr>
      </p:sp>
      <p:sp>
        <p:nvSpPr>
          <p:cNvPr id="322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time permits also go over Vocab words if time permits.  Check out word blank on test page.</a:t>
            </a:r>
            <a:endParaRPr lang="en-US" dirty="0"/>
          </a:p>
        </p:txBody>
      </p:sp>
      <p:sp>
        <p:nvSpPr>
          <p:cNvPr id="4" name="Slide Number Placeholder 3"/>
          <p:cNvSpPr>
            <a:spLocks noGrp="1"/>
          </p:cNvSpPr>
          <p:nvPr>
            <p:ph type="sldNum" sz="quarter" idx="10"/>
          </p:nvPr>
        </p:nvSpPr>
        <p:spPr/>
        <p:txBody>
          <a:bodyPr/>
          <a:lstStyle/>
          <a:p>
            <a:pPr>
              <a:defRPr/>
            </a:pPr>
            <a:fld id="{B40B10F2-D338-46BC-9682-5DAB78081462}" type="slidenum">
              <a:rPr lang="en-US" smtClean="0"/>
              <a:pPr>
                <a:defRPr/>
              </a:pPr>
              <a:t>149</a:t>
            </a:fld>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p:spPr>
        <p:txBody>
          <a:bodyPr/>
          <a:lstStyle/>
          <a:p>
            <a:fld id="{D2C56265-44EE-464F-82EC-0D8AC460C7A3}" type="slidenum">
              <a:rPr lang="en-US" smtClean="0"/>
              <a:pPr/>
              <a:t>150</a:t>
            </a:fld>
            <a:endParaRPr lang="en-US" smtClean="0"/>
          </a:p>
        </p:txBody>
      </p:sp>
      <p:sp>
        <p:nvSpPr>
          <p:cNvPr id="319491" name="Rectangle 2"/>
          <p:cNvSpPr>
            <a:spLocks noGrp="1" noRot="1" noChangeAspect="1" noChangeArrowheads="1" noTextEdit="1"/>
          </p:cNvSpPr>
          <p:nvPr>
            <p:ph type="sldImg"/>
          </p:nvPr>
        </p:nvSpPr>
        <p:spPr>
          <a:ln/>
        </p:spPr>
      </p:sp>
      <p:sp>
        <p:nvSpPr>
          <p:cNvPr id="319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p:spPr>
        <p:txBody>
          <a:bodyPr/>
          <a:lstStyle/>
          <a:p>
            <a:fld id="{6D4218C8-819F-42B9-BB97-660A1C6E8808}" type="slidenum">
              <a:rPr lang="en-US" smtClean="0"/>
              <a:pPr/>
              <a:t>151</a:t>
            </a:fld>
            <a:endParaRPr lang="en-US" smtClean="0"/>
          </a:p>
        </p:txBody>
      </p:sp>
      <p:sp>
        <p:nvSpPr>
          <p:cNvPr id="323587" name="Rectangle 2"/>
          <p:cNvSpPr>
            <a:spLocks noGrp="1" noRot="1" noChangeAspect="1" noChangeArrowheads="1" noTextEdit="1"/>
          </p:cNvSpPr>
          <p:nvPr>
            <p:ph type="sldImg"/>
          </p:nvPr>
        </p:nvSpPr>
        <p:spPr>
          <a:ln/>
        </p:spPr>
      </p:sp>
      <p:sp>
        <p:nvSpPr>
          <p:cNvPr id="323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a:noFill/>
        </p:spPr>
        <p:txBody>
          <a:bodyPr/>
          <a:lstStyle/>
          <a:p>
            <a:fld id="{F1E577A1-B2C7-45CA-ACA3-38873EB31C67}" type="slidenum">
              <a:rPr lang="en-US" smtClean="0"/>
              <a:pPr/>
              <a:t>152</a:t>
            </a:fld>
            <a:endParaRPr lang="en-US" smtClean="0"/>
          </a:p>
        </p:txBody>
      </p:sp>
      <p:sp>
        <p:nvSpPr>
          <p:cNvPr id="324611" name="Rectangle 2"/>
          <p:cNvSpPr>
            <a:spLocks noGrp="1" noRot="1" noChangeAspect="1" noChangeArrowheads="1" noTextEdit="1"/>
          </p:cNvSpPr>
          <p:nvPr>
            <p:ph type="sldImg"/>
          </p:nvPr>
        </p:nvSpPr>
        <p:spPr>
          <a:ln/>
        </p:spPr>
      </p:sp>
      <p:sp>
        <p:nvSpPr>
          <p:cNvPr id="324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p>
            <a:fld id="{BA0B5D97-CC60-40A8-9498-93B8DAC433F1}" type="slidenum">
              <a:rPr lang="en-US" smtClean="0"/>
              <a:pPr/>
              <a:t>154</a:t>
            </a:fld>
            <a:endParaRPr lang="en-US" smtClean="0"/>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a:noFill/>
        </p:spPr>
        <p:txBody>
          <a:bodyPr/>
          <a:lstStyle/>
          <a:p>
            <a:fld id="{43D5F690-93F1-4C9E-82F4-E4FA41119AAB}" type="slidenum">
              <a:rPr lang="en-US" smtClean="0"/>
              <a:pPr/>
              <a:t>155</a:t>
            </a:fld>
            <a:endParaRPr lang="en-US" smtClean="0"/>
          </a:p>
        </p:txBody>
      </p:sp>
      <p:sp>
        <p:nvSpPr>
          <p:cNvPr id="326659" name="Rectangle 2"/>
          <p:cNvSpPr>
            <a:spLocks noGrp="1" noRot="1" noChangeAspect="1" noChangeArrowheads="1" noTextEdit="1"/>
          </p:cNvSpPr>
          <p:nvPr>
            <p:ph type="sldImg"/>
          </p:nvPr>
        </p:nvSpPr>
        <p:spPr>
          <a:ln/>
        </p:spPr>
      </p:sp>
      <p:sp>
        <p:nvSpPr>
          <p:cNvPr id="326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p>
            <a:fld id="{7C65F576-DBD6-448A-9FB2-9DA71A4DB4DE}" type="slidenum">
              <a:rPr lang="en-US" smtClean="0"/>
              <a:pPr/>
              <a:t>156</a:t>
            </a:fld>
            <a:endParaRPr lang="en-US" smtClean="0"/>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p:cNvSpPr>
            <a:spLocks noGrp="1" noChangeArrowheads="1"/>
          </p:cNvSpPr>
          <p:nvPr>
            <p:ph type="sldNum" sz="quarter" idx="5"/>
          </p:nvPr>
        </p:nvSpPr>
        <p:spPr>
          <a:noFill/>
        </p:spPr>
        <p:txBody>
          <a:bodyPr/>
          <a:lstStyle/>
          <a:p>
            <a:fld id="{23CE26B4-05CF-4614-95B8-D898D78FF020}" type="slidenum">
              <a:rPr lang="en-US" smtClean="0"/>
              <a:pPr/>
              <a:t>157</a:t>
            </a:fld>
            <a:endParaRPr lang="en-US" smtClean="0"/>
          </a:p>
        </p:txBody>
      </p:sp>
      <p:sp>
        <p:nvSpPr>
          <p:cNvPr id="328707" name="Rectangle 2"/>
          <p:cNvSpPr>
            <a:spLocks noGrp="1" noRot="1" noChangeAspect="1" noChangeArrowheads="1" noTextEdit="1"/>
          </p:cNvSpPr>
          <p:nvPr>
            <p:ph type="sldImg"/>
          </p:nvPr>
        </p:nvSpPr>
        <p:spPr>
          <a:ln/>
        </p:spPr>
      </p:sp>
      <p:sp>
        <p:nvSpPr>
          <p:cNvPr id="328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C92F634F-A0E3-4D66-8930-0B6F58819C40}" type="slidenum">
              <a:rPr lang="en-US" smtClean="0"/>
              <a:pPr/>
              <a:t>22</a:t>
            </a:fld>
            <a:endParaRPr lang="en-US" smtClean="0"/>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p>
            <a:fld id="{086CFC08-25B8-42C0-BF82-E150058FB39A}" type="slidenum">
              <a:rPr lang="en-US" smtClean="0"/>
              <a:pPr/>
              <a:t>158</a:t>
            </a:fld>
            <a:endParaRPr lang="en-US" smtClean="0"/>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a:noFill/>
        </p:spPr>
        <p:txBody>
          <a:bodyPr/>
          <a:lstStyle/>
          <a:p>
            <a:fld id="{6E09D4F1-0EBC-41BE-9418-ED25FD2A9C1D}" type="slidenum">
              <a:rPr lang="en-US" smtClean="0"/>
              <a:pPr/>
              <a:t>159</a:t>
            </a:fld>
            <a:endParaRPr lang="en-US" smtClean="0"/>
          </a:p>
        </p:txBody>
      </p:sp>
      <p:sp>
        <p:nvSpPr>
          <p:cNvPr id="330755" name="Rectangle 2"/>
          <p:cNvSpPr>
            <a:spLocks noGrp="1" noRot="1" noChangeAspect="1" noChangeArrowheads="1" noTextEdit="1"/>
          </p:cNvSpPr>
          <p:nvPr>
            <p:ph type="sldImg"/>
          </p:nvPr>
        </p:nvSpPr>
        <p:spPr>
          <a:ln/>
        </p:spPr>
      </p:sp>
      <p:sp>
        <p:nvSpPr>
          <p:cNvPr id="330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p>
            <a:fld id="{CB662BAE-E0E4-43EA-8D9D-7E8375192CD6}" type="slidenum">
              <a:rPr lang="en-US" smtClean="0"/>
              <a:pPr/>
              <a:t>160</a:t>
            </a:fld>
            <a:endParaRPr lang="en-US" smtClean="0"/>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p:cNvSpPr>
            <a:spLocks noGrp="1" noChangeArrowheads="1"/>
          </p:cNvSpPr>
          <p:nvPr>
            <p:ph type="sldNum" sz="quarter" idx="5"/>
          </p:nvPr>
        </p:nvSpPr>
        <p:spPr>
          <a:noFill/>
        </p:spPr>
        <p:txBody>
          <a:bodyPr/>
          <a:lstStyle/>
          <a:p>
            <a:fld id="{57CA2956-DBA8-4F94-A77A-6F7DB6B1FE61}" type="slidenum">
              <a:rPr lang="en-US" smtClean="0"/>
              <a:pPr/>
              <a:t>161</a:t>
            </a:fld>
            <a:endParaRPr lang="en-US" smtClean="0"/>
          </a:p>
        </p:txBody>
      </p:sp>
      <p:sp>
        <p:nvSpPr>
          <p:cNvPr id="332803" name="Rectangle 2"/>
          <p:cNvSpPr>
            <a:spLocks noGrp="1" noRot="1" noChangeAspect="1" noChangeArrowheads="1" noTextEdit="1"/>
          </p:cNvSpPr>
          <p:nvPr>
            <p:ph type="sldImg"/>
          </p:nvPr>
        </p:nvSpPr>
        <p:spPr>
          <a:ln/>
        </p:spPr>
      </p:sp>
      <p:sp>
        <p:nvSpPr>
          <p:cNvPr id="332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p:spPr>
        <p:txBody>
          <a:bodyPr/>
          <a:lstStyle/>
          <a:p>
            <a:fld id="{FBAF76F5-D418-4377-A38D-96A0C209C0E4}" type="slidenum">
              <a:rPr lang="en-US" smtClean="0"/>
              <a:pPr/>
              <a:t>162</a:t>
            </a:fld>
            <a:endParaRPr lang="en-US" smtClean="0"/>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a:spLocks noGrp="1" noChangeArrowheads="1"/>
          </p:cNvSpPr>
          <p:nvPr>
            <p:ph type="sldNum" sz="quarter" idx="5"/>
          </p:nvPr>
        </p:nvSpPr>
        <p:spPr>
          <a:noFill/>
        </p:spPr>
        <p:txBody>
          <a:bodyPr/>
          <a:lstStyle/>
          <a:p>
            <a:fld id="{E5EB1E62-7B96-4099-B2F3-977CEC4075A7}" type="slidenum">
              <a:rPr lang="en-US" smtClean="0"/>
              <a:pPr/>
              <a:t>163</a:t>
            </a:fld>
            <a:endParaRPr lang="en-US" smtClean="0"/>
          </a:p>
        </p:txBody>
      </p:sp>
      <p:sp>
        <p:nvSpPr>
          <p:cNvPr id="334851" name="Rectangle 2"/>
          <p:cNvSpPr>
            <a:spLocks noGrp="1" noRot="1" noChangeAspect="1" noChangeArrowheads="1" noTextEdit="1"/>
          </p:cNvSpPr>
          <p:nvPr>
            <p:ph type="sldImg"/>
          </p:nvPr>
        </p:nvSpPr>
        <p:spPr>
          <a:ln/>
        </p:spPr>
      </p:sp>
      <p:sp>
        <p:nvSpPr>
          <p:cNvPr id="334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a:noFill/>
        </p:spPr>
        <p:txBody>
          <a:bodyPr/>
          <a:lstStyle/>
          <a:p>
            <a:fld id="{AA6BA27C-C6D1-4605-A467-8ADED6C75C0F}" type="slidenum">
              <a:rPr lang="en-US" smtClean="0"/>
              <a:pPr/>
              <a:t>164</a:t>
            </a:fld>
            <a:endParaRPr lang="en-US" smtClean="0"/>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a:spLocks noGrp="1" noChangeArrowheads="1"/>
          </p:cNvSpPr>
          <p:nvPr>
            <p:ph type="sldNum" sz="quarter" idx="5"/>
          </p:nvPr>
        </p:nvSpPr>
        <p:spPr>
          <a:noFill/>
        </p:spPr>
        <p:txBody>
          <a:bodyPr/>
          <a:lstStyle/>
          <a:p>
            <a:fld id="{B92DD0BB-A3F8-4D5B-8005-3EA23D3058FA}" type="slidenum">
              <a:rPr lang="en-US" smtClean="0"/>
              <a:pPr/>
              <a:t>165</a:t>
            </a:fld>
            <a:endParaRPr lang="en-US" smtClean="0"/>
          </a:p>
        </p:txBody>
      </p:sp>
      <p:sp>
        <p:nvSpPr>
          <p:cNvPr id="336899" name="Rectangle 2"/>
          <p:cNvSpPr>
            <a:spLocks noGrp="1" noRot="1" noChangeAspect="1" noChangeArrowheads="1" noTextEdit="1"/>
          </p:cNvSpPr>
          <p:nvPr>
            <p:ph type="sldImg"/>
          </p:nvPr>
        </p:nvSpPr>
        <p:spPr>
          <a:ln/>
        </p:spPr>
      </p:sp>
      <p:sp>
        <p:nvSpPr>
          <p:cNvPr id="336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noFill/>
        </p:spPr>
        <p:txBody>
          <a:bodyPr/>
          <a:lstStyle/>
          <a:p>
            <a:fld id="{9B46E83A-5291-4EF7-8284-3584BDD8F2ED}" type="slidenum">
              <a:rPr lang="en-US" smtClean="0"/>
              <a:pPr/>
              <a:t>166</a:t>
            </a:fld>
            <a:endParaRPr lang="en-US" smtClean="0"/>
          </a:p>
        </p:txBody>
      </p:sp>
      <p:sp>
        <p:nvSpPr>
          <p:cNvPr id="337923" name="Rectangle 2"/>
          <p:cNvSpPr>
            <a:spLocks noGrp="1" noRot="1" noChangeAspect="1" noChangeArrowheads="1" noTextEdit="1"/>
          </p:cNvSpPr>
          <p:nvPr>
            <p:ph type="sldImg"/>
          </p:nvPr>
        </p:nvSpPr>
        <p:spPr>
          <a:ln/>
        </p:spPr>
      </p:sp>
      <p:sp>
        <p:nvSpPr>
          <p:cNvPr id="337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a:spLocks noGrp="1" noChangeArrowheads="1"/>
          </p:cNvSpPr>
          <p:nvPr>
            <p:ph type="sldNum" sz="quarter" idx="5"/>
          </p:nvPr>
        </p:nvSpPr>
        <p:spPr>
          <a:noFill/>
        </p:spPr>
        <p:txBody>
          <a:bodyPr/>
          <a:lstStyle/>
          <a:p>
            <a:fld id="{738D56DA-CF28-4741-8177-03DD9AD03CFB}" type="slidenum">
              <a:rPr lang="en-US" smtClean="0"/>
              <a:pPr/>
              <a:t>167</a:t>
            </a:fld>
            <a:endParaRPr lang="en-US" smtClean="0"/>
          </a:p>
        </p:txBody>
      </p:sp>
      <p:sp>
        <p:nvSpPr>
          <p:cNvPr id="338947" name="Rectangle 2"/>
          <p:cNvSpPr>
            <a:spLocks noGrp="1" noRot="1" noChangeAspect="1" noChangeArrowheads="1" noTextEdit="1"/>
          </p:cNvSpPr>
          <p:nvPr>
            <p:ph type="sldImg"/>
          </p:nvPr>
        </p:nvSpPr>
        <p:spPr>
          <a:ln/>
        </p:spPr>
      </p:sp>
      <p:sp>
        <p:nvSpPr>
          <p:cNvPr id="338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EE25AB62-DB6A-4AFF-9E67-374A7B50E9DA}" type="slidenum">
              <a:rPr lang="en-US" smtClean="0"/>
              <a:pPr/>
              <a:t>23</a:t>
            </a:fld>
            <a:endParaRPr lang="en-US" smtClean="0"/>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p:spPr>
        <p:txBody>
          <a:bodyPr/>
          <a:lstStyle/>
          <a:p>
            <a:fld id="{A105E7D6-E107-454B-8D1A-B7248B373BFE}" type="slidenum">
              <a:rPr lang="en-US" smtClean="0"/>
              <a:pPr/>
              <a:t>168</a:t>
            </a:fld>
            <a:endParaRPr lang="en-US" smtClean="0"/>
          </a:p>
        </p:txBody>
      </p:sp>
      <p:sp>
        <p:nvSpPr>
          <p:cNvPr id="339971" name="Rectangle 2"/>
          <p:cNvSpPr>
            <a:spLocks noGrp="1" noRot="1" noChangeAspect="1" noChangeArrowheads="1" noTextEdit="1"/>
          </p:cNvSpPr>
          <p:nvPr>
            <p:ph type="sldImg"/>
          </p:nvPr>
        </p:nvSpPr>
        <p:spPr>
          <a:ln/>
        </p:spPr>
      </p:sp>
      <p:sp>
        <p:nvSpPr>
          <p:cNvPr id="339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p:spPr>
        <p:txBody>
          <a:bodyPr/>
          <a:lstStyle/>
          <a:p>
            <a:fld id="{1E24E94F-A137-48DE-9F98-C3FC5034BC8B}" type="slidenum">
              <a:rPr lang="en-US" smtClean="0"/>
              <a:pPr/>
              <a:t>169</a:t>
            </a:fld>
            <a:endParaRPr lang="en-US" smtClean="0"/>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p:spPr>
        <p:txBody>
          <a:bodyPr/>
          <a:lstStyle/>
          <a:p>
            <a:fld id="{EA328CE3-F6F3-47CB-82EF-17CBAE48F4B8}" type="slidenum">
              <a:rPr lang="en-US" smtClean="0"/>
              <a:pPr/>
              <a:t>170</a:t>
            </a:fld>
            <a:endParaRPr lang="en-US" smtClean="0"/>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noFill/>
        </p:spPr>
        <p:txBody>
          <a:bodyPr/>
          <a:lstStyle/>
          <a:p>
            <a:fld id="{13A37C51-4003-4F93-BCBC-BFF7133B0312}" type="slidenum">
              <a:rPr lang="en-US" smtClean="0"/>
              <a:pPr/>
              <a:t>171</a:t>
            </a:fld>
            <a:endParaRPr lang="en-US" smtClean="0"/>
          </a:p>
        </p:txBody>
      </p:sp>
      <p:sp>
        <p:nvSpPr>
          <p:cNvPr id="343043" name="Rectangle 2"/>
          <p:cNvSpPr>
            <a:spLocks noGrp="1" noRot="1" noChangeAspect="1" noChangeArrowheads="1" noTextEdit="1"/>
          </p:cNvSpPr>
          <p:nvPr>
            <p:ph type="sldImg"/>
          </p:nvPr>
        </p:nvSpPr>
        <p:spPr>
          <a:ln/>
        </p:spPr>
      </p:sp>
      <p:sp>
        <p:nvSpPr>
          <p:cNvPr id="343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p:spPr>
        <p:txBody>
          <a:bodyPr/>
          <a:lstStyle/>
          <a:p>
            <a:fld id="{696AC67E-DAEC-43A1-B512-C78CAD73D59D}" type="slidenum">
              <a:rPr lang="en-US" smtClean="0"/>
              <a:pPr/>
              <a:t>172</a:t>
            </a:fld>
            <a:endParaRPr lang="en-US" smtClean="0"/>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a:spLocks noGrp="1" noChangeArrowheads="1"/>
          </p:cNvSpPr>
          <p:nvPr>
            <p:ph type="sldNum" sz="quarter" idx="5"/>
          </p:nvPr>
        </p:nvSpPr>
        <p:spPr>
          <a:noFill/>
        </p:spPr>
        <p:txBody>
          <a:bodyPr/>
          <a:lstStyle/>
          <a:p>
            <a:fld id="{A8D5A03E-92B4-4939-BD55-9B87067BFB0B}" type="slidenum">
              <a:rPr lang="en-US" smtClean="0"/>
              <a:pPr/>
              <a:t>173</a:t>
            </a:fld>
            <a:endParaRPr lang="en-US" smtClean="0"/>
          </a:p>
        </p:txBody>
      </p:sp>
      <p:sp>
        <p:nvSpPr>
          <p:cNvPr id="345091" name="Rectangle 2"/>
          <p:cNvSpPr>
            <a:spLocks noGrp="1" noRot="1" noChangeAspect="1" noChangeArrowheads="1" noTextEdit="1"/>
          </p:cNvSpPr>
          <p:nvPr>
            <p:ph type="sldImg"/>
          </p:nvPr>
        </p:nvSpPr>
        <p:spPr>
          <a:ln/>
        </p:spPr>
      </p:sp>
      <p:sp>
        <p:nvSpPr>
          <p:cNvPr id="345092" name="Rectangle 3"/>
          <p:cNvSpPr>
            <a:spLocks noGrp="1" noChangeArrowheads="1"/>
          </p:cNvSpPr>
          <p:nvPr>
            <p:ph type="body" idx="1"/>
          </p:nvPr>
        </p:nvSpPr>
        <p:spPr>
          <a:noFill/>
          <a:ln/>
        </p:spPr>
        <p:txBody>
          <a:bodyPr/>
          <a:lstStyle/>
          <a:p>
            <a:pPr eaLnBrk="1" hangingPunct="1"/>
            <a:r>
              <a:rPr lang="en-US" dirty="0" smtClean="0"/>
              <a:t>The test has four essay questions that are worth ten points each. Give the students these questions ahead of time.</a:t>
            </a:r>
          </a:p>
          <a:p>
            <a:pPr eaLnBrk="1" hangingPunct="1"/>
            <a:r>
              <a:rPr lang="en-US" dirty="0" smtClean="0"/>
              <a:t>They are:</a:t>
            </a:r>
          </a:p>
          <a:p>
            <a:r>
              <a:rPr lang="en-US" sz="1200" kern="1200" dirty="0" smtClean="0">
                <a:solidFill>
                  <a:schemeClr val="tx1"/>
                </a:solidFill>
                <a:latin typeface="Arial" charset="0"/>
                <a:ea typeface="+mn-ea"/>
                <a:cs typeface="+mn-cs"/>
              </a:rPr>
              <a:t>1. Write the preamble of the Constitution. Then, describe in your own words the six goals stated in the Preamble.</a:t>
            </a:r>
          </a:p>
          <a:p>
            <a:r>
              <a:rPr lang="en-US" sz="1200" kern="1200" dirty="0" smtClean="0">
                <a:solidFill>
                  <a:schemeClr val="tx1"/>
                </a:solidFill>
                <a:latin typeface="Arial" charset="0"/>
                <a:ea typeface="+mn-ea"/>
                <a:cs typeface="+mn-cs"/>
              </a:rPr>
              <a:t>2. Suppose the President could not veto a bill. How would the system of checks and balances be changed?</a:t>
            </a:r>
          </a:p>
          <a:p>
            <a:r>
              <a:rPr lang="en-US" sz="1200" kern="1200" dirty="0" smtClean="0">
                <a:solidFill>
                  <a:schemeClr val="tx1"/>
                </a:solidFill>
                <a:latin typeface="Arial" charset="0"/>
                <a:ea typeface="+mn-ea"/>
                <a:cs typeface="+mn-cs"/>
              </a:rPr>
              <a:t>3. What was the Great Compromise? Who authored this plan? What state was the author from?  Why was it important? </a:t>
            </a:r>
          </a:p>
          <a:p>
            <a:r>
              <a:rPr lang="en-US" sz="1200" kern="1200" dirty="0" smtClean="0">
                <a:solidFill>
                  <a:schemeClr val="tx1"/>
                </a:solidFill>
                <a:latin typeface="Arial" charset="0"/>
                <a:ea typeface="+mn-ea"/>
                <a:cs typeface="+mn-cs"/>
              </a:rPr>
              <a:t>4. Describe the Virginia and New Jersey plan, include the authors name.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Also: Create a diagram that shows how a bill becomes a law; include all Presidential options available in this process. </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 </a:t>
            </a:r>
          </a:p>
          <a:p>
            <a:pPr eaLnBrk="1" hangingPunct="1"/>
            <a:r>
              <a:rPr lang="en-US" dirty="0" smtClean="0"/>
              <a:t>   </a:t>
            </a:r>
            <a:endParaRPr lang="en-US" dirty="0"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Must Stress the importance of this work. Our constitution final test mirrors this section of reviewing the facts. Make sure your review this homework!!!!</a:t>
            </a:r>
            <a:endParaRPr lang="en-US" dirty="0"/>
          </a:p>
        </p:txBody>
      </p:sp>
      <p:sp>
        <p:nvSpPr>
          <p:cNvPr id="4" name="Slide Number Placeholder 3"/>
          <p:cNvSpPr>
            <a:spLocks noGrp="1"/>
          </p:cNvSpPr>
          <p:nvPr>
            <p:ph type="sldNum" sz="quarter" idx="10"/>
          </p:nvPr>
        </p:nvSpPr>
        <p:spPr/>
        <p:txBody>
          <a:bodyPr/>
          <a:lstStyle/>
          <a:p>
            <a:pPr>
              <a:defRPr/>
            </a:pPr>
            <a:fld id="{B40B10F2-D338-46BC-9682-5DAB78081462}" type="slidenum">
              <a:rPr lang="en-US" smtClean="0"/>
              <a:pPr>
                <a:defRPr/>
              </a:pPr>
              <a:t>175</a:t>
            </a:fld>
            <a:endParaRPr 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p:spPr>
        <p:txBody>
          <a:bodyPr/>
          <a:lstStyle/>
          <a:p>
            <a:fld id="{2C33DB97-8B21-47AE-A5BC-A855E8F104BF}" type="slidenum">
              <a:rPr lang="en-US" smtClean="0"/>
              <a:pPr/>
              <a:t>176</a:t>
            </a:fld>
            <a:endParaRPr lang="en-US" smtClean="0"/>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noFill/>
        </p:spPr>
        <p:txBody>
          <a:bodyPr/>
          <a:lstStyle/>
          <a:p>
            <a:fld id="{4C38ED47-F473-4705-A62B-EA7A6A13DCA9}" type="slidenum">
              <a:rPr lang="en-US" smtClean="0"/>
              <a:pPr/>
              <a:t>178</a:t>
            </a:fld>
            <a:endParaRPr lang="en-US" smtClean="0"/>
          </a:p>
        </p:txBody>
      </p:sp>
      <p:sp>
        <p:nvSpPr>
          <p:cNvPr id="347139" name="Rectangle 2"/>
          <p:cNvSpPr>
            <a:spLocks noGrp="1" noRot="1" noChangeAspect="1" noChangeArrowheads="1" noTextEdit="1"/>
          </p:cNvSpPr>
          <p:nvPr>
            <p:ph type="sldImg"/>
          </p:nvPr>
        </p:nvSpPr>
        <p:spPr>
          <a:ln/>
        </p:spPr>
      </p:sp>
      <p:sp>
        <p:nvSpPr>
          <p:cNvPr id="347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p:spPr>
        <p:txBody>
          <a:bodyPr/>
          <a:lstStyle/>
          <a:p>
            <a:fld id="{CBA269B4-93C4-46B3-B83F-BE3BEC96C949}" type="slidenum">
              <a:rPr lang="en-US" smtClean="0"/>
              <a:pPr/>
              <a:t>179</a:t>
            </a:fld>
            <a:endParaRPr lang="en-US" smtClean="0"/>
          </a:p>
        </p:txBody>
      </p:sp>
      <p:sp>
        <p:nvSpPr>
          <p:cNvPr id="349187" name="Rectangle 2"/>
          <p:cNvSpPr>
            <a:spLocks noGrp="1" noRot="1" noChangeAspect="1" noChangeArrowheads="1" noTextEdit="1"/>
          </p:cNvSpPr>
          <p:nvPr>
            <p:ph type="sldImg"/>
          </p:nvPr>
        </p:nvSpPr>
        <p:spPr>
          <a:ln/>
        </p:spPr>
      </p:sp>
      <p:sp>
        <p:nvSpPr>
          <p:cNvPr id="349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390D2686-ABB5-4277-826C-08C0CACCF80C}" type="slidenum">
              <a:rPr lang="en-US" smtClean="0"/>
              <a:pPr/>
              <a:t>24</a:t>
            </a:fld>
            <a:endParaRPr lang="en-US" smtClean="0"/>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p:spPr>
        <p:txBody>
          <a:bodyPr/>
          <a:lstStyle/>
          <a:p>
            <a:fld id="{CBA269B4-93C4-46B3-B83F-BE3BEC96C949}" type="slidenum">
              <a:rPr lang="en-US" smtClean="0"/>
              <a:pPr/>
              <a:t>180</a:t>
            </a:fld>
            <a:endParaRPr lang="en-US" smtClean="0"/>
          </a:p>
        </p:txBody>
      </p:sp>
      <p:sp>
        <p:nvSpPr>
          <p:cNvPr id="349187" name="Rectangle 2"/>
          <p:cNvSpPr>
            <a:spLocks noGrp="1" noRot="1" noChangeAspect="1" noChangeArrowheads="1" noTextEdit="1"/>
          </p:cNvSpPr>
          <p:nvPr>
            <p:ph type="sldImg"/>
          </p:nvPr>
        </p:nvSpPr>
        <p:spPr>
          <a:ln/>
        </p:spPr>
      </p:sp>
      <p:sp>
        <p:nvSpPr>
          <p:cNvPr id="349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p:spPr>
        <p:txBody>
          <a:bodyPr/>
          <a:lstStyle/>
          <a:p>
            <a:fld id="{D29F6C16-4E7F-44CA-A1EE-F44611FBDFFF}" type="slidenum">
              <a:rPr lang="en-US" smtClean="0"/>
              <a:pPr/>
              <a:t>181</a:t>
            </a:fld>
            <a:endParaRPr lang="en-US" smtClean="0"/>
          </a:p>
        </p:txBody>
      </p:sp>
      <p:sp>
        <p:nvSpPr>
          <p:cNvPr id="350211" name="Rectangle 2"/>
          <p:cNvSpPr>
            <a:spLocks noGrp="1" noRot="1" noChangeAspect="1" noChangeArrowheads="1" noTextEdit="1"/>
          </p:cNvSpPr>
          <p:nvPr>
            <p:ph type="sldImg"/>
          </p:nvPr>
        </p:nvSpPr>
        <p:spPr>
          <a:ln/>
        </p:spPr>
      </p:sp>
      <p:sp>
        <p:nvSpPr>
          <p:cNvPr id="350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noFill/>
        </p:spPr>
        <p:txBody>
          <a:bodyPr/>
          <a:lstStyle/>
          <a:p>
            <a:fld id="{D7FDD56A-B98A-4453-B864-9D2535849C9B}" type="slidenum">
              <a:rPr lang="en-US" smtClean="0"/>
              <a:pPr/>
              <a:t>182</a:t>
            </a:fld>
            <a:endParaRPr lang="en-US" smtClean="0"/>
          </a:p>
        </p:txBody>
      </p:sp>
      <p:sp>
        <p:nvSpPr>
          <p:cNvPr id="351235" name="Rectangle 2"/>
          <p:cNvSpPr>
            <a:spLocks noGrp="1" noRot="1" noChangeAspect="1" noChangeArrowheads="1" noTextEdit="1"/>
          </p:cNvSpPr>
          <p:nvPr>
            <p:ph type="sldImg"/>
          </p:nvPr>
        </p:nvSpPr>
        <p:spPr>
          <a:ln/>
        </p:spPr>
      </p:sp>
      <p:sp>
        <p:nvSpPr>
          <p:cNvPr id="351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a:spLocks noGrp="1" noChangeArrowheads="1"/>
          </p:cNvSpPr>
          <p:nvPr>
            <p:ph type="sldNum" sz="quarter" idx="5"/>
          </p:nvPr>
        </p:nvSpPr>
        <p:spPr>
          <a:noFill/>
        </p:spPr>
        <p:txBody>
          <a:bodyPr/>
          <a:lstStyle/>
          <a:p>
            <a:fld id="{1688BC72-3C24-4FED-829D-FBF8CC939CD9}" type="slidenum">
              <a:rPr lang="en-US" smtClean="0"/>
              <a:pPr/>
              <a:t>183</a:t>
            </a:fld>
            <a:endParaRPr lang="en-US" smtClean="0"/>
          </a:p>
        </p:txBody>
      </p:sp>
      <p:sp>
        <p:nvSpPr>
          <p:cNvPr id="352259" name="Rectangle 2"/>
          <p:cNvSpPr>
            <a:spLocks noGrp="1" noRot="1" noChangeAspect="1" noChangeArrowheads="1" noTextEdit="1"/>
          </p:cNvSpPr>
          <p:nvPr>
            <p:ph type="sldImg"/>
          </p:nvPr>
        </p:nvSpPr>
        <p:spPr>
          <a:ln/>
        </p:spPr>
      </p:sp>
      <p:sp>
        <p:nvSpPr>
          <p:cNvPr id="352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noFill/>
        </p:spPr>
        <p:txBody>
          <a:bodyPr/>
          <a:lstStyle/>
          <a:p>
            <a:fld id="{23AF87F2-5086-436C-9047-DA466BAB498C}" type="slidenum">
              <a:rPr lang="en-US" smtClean="0"/>
              <a:pPr/>
              <a:t>184</a:t>
            </a:fld>
            <a:endParaRPr lang="en-US" smtClean="0"/>
          </a:p>
        </p:txBody>
      </p:sp>
      <p:sp>
        <p:nvSpPr>
          <p:cNvPr id="353283" name="Rectangle 2"/>
          <p:cNvSpPr>
            <a:spLocks noGrp="1" noRot="1" noChangeAspect="1" noChangeArrowheads="1" noTextEdit="1"/>
          </p:cNvSpPr>
          <p:nvPr>
            <p:ph type="sldImg"/>
          </p:nvPr>
        </p:nvSpPr>
        <p:spPr>
          <a:ln/>
        </p:spPr>
      </p:sp>
      <p:sp>
        <p:nvSpPr>
          <p:cNvPr id="353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noFill/>
        </p:spPr>
        <p:txBody>
          <a:bodyPr/>
          <a:lstStyle/>
          <a:p>
            <a:fld id="{9A166067-B4C8-4E8C-8407-5AA28388124E}" type="slidenum">
              <a:rPr lang="en-US" smtClean="0"/>
              <a:pPr/>
              <a:t>185</a:t>
            </a:fld>
            <a:endParaRPr lang="en-US" smtClean="0"/>
          </a:p>
        </p:txBody>
      </p:sp>
      <p:sp>
        <p:nvSpPr>
          <p:cNvPr id="354307" name="Rectangle 2"/>
          <p:cNvSpPr>
            <a:spLocks noGrp="1" noRot="1" noChangeAspect="1" noChangeArrowheads="1" noTextEdit="1"/>
          </p:cNvSpPr>
          <p:nvPr>
            <p:ph type="sldImg"/>
          </p:nvPr>
        </p:nvSpPr>
        <p:spPr>
          <a:ln/>
        </p:spPr>
      </p:sp>
      <p:sp>
        <p:nvSpPr>
          <p:cNvPr id="354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noFill/>
        </p:spPr>
        <p:txBody>
          <a:bodyPr/>
          <a:lstStyle/>
          <a:p>
            <a:fld id="{4D58CED4-BAA3-4E75-B89B-9CDE0CA42231}" type="slidenum">
              <a:rPr lang="en-US" smtClean="0"/>
              <a:pPr/>
              <a:t>186</a:t>
            </a:fld>
            <a:endParaRPr lang="en-US" smtClean="0"/>
          </a:p>
        </p:txBody>
      </p:sp>
      <p:sp>
        <p:nvSpPr>
          <p:cNvPr id="355331" name="Rectangle 2"/>
          <p:cNvSpPr>
            <a:spLocks noGrp="1" noRot="1" noChangeAspect="1" noChangeArrowheads="1" noTextEdit="1"/>
          </p:cNvSpPr>
          <p:nvPr>
            <p:ph type="sldImg"/>
          </p:nvPr>
        </p:nvSpPr>
        <p:spPr>
          <a:ln/>
        </p:spPr>
      </p:sp>
      <p:sp>
        <p:nvSpPr>
          <p:cNvPr id="355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a:spLocks noGrp="1" noChangeArrowheads="1"/>
          </p:cNvSpPr>
          <p:nvPr>
            <p:ph type="sldNum" sz="quarter" idx="5"/>
          </p:nvPr>
        </p:nvSpPr>
        <p:spPr>
          <a:noFill/>
        </p:spPr>
        <p:txBody>
          <a:bodyPr/>
          <a:lstStyle/>
          <a:p>
            <a:fld id="{10F205AE-4223-4073-B4CA-60C523C4277B}" type="slidenum">
              <a:rPr lang="en-US" smtClean="0"/>
              <a:pPr/>
              <a:t>187</a:t>
            </a:fld>
            <a:endParaRPr lang="en-US" smtClean="0"/>
          </a:p>
        </p:txBody>
      </p:sp>
      <p:sp>
        <p:nvSpPr>
          <p:cNvPr id="356355" name="Rectangle 2"/>
          <p:cNvSpPr>
            <a:spLocks noGrp="1" noRot="1" noChangeAspect="1" noChangeArrowheads="1" noTextEdit="1"/>
          </p:cNvSpPr>
          <p:nvPr>
            <p:ph type="sldImg"/>
          </p:nvPr>
        </p:nvSpPr>
        <p:spPr>
          <a:ln/>
        </p:spPr>
      </p:sp>
      <p:sp>
        <p:nvSpPr>
          <p:cNvPr id="356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a:noFill/>
        </p:spPr>
        <p:txBody>
          <a:bodyPr/>
          <a:lstStyle/>
          <a:p>
            <a:fld id="{C4460A4D-01C8-4DF4-8C0B-9425DB50D633}" type="slidenum">
              <a:rPr lang="en-US" smtClean="0"/>
              <a:pPr/>
              <a:t>188</a:t>
            </a:fld>
            <a:endParaRPr lang="en-US" smtClean="0"/>
          </a:p>
        </p:txBody>
      </p:sp>
      <p:sp>
        <p:nvSpPr>
          <p:cNvPr id="357379" name="Rectangle 2"/>
          <p:cNvSpPr>
            <a:spLocks noGrp="1" noRot="1" noChangeAspect="1" noChangeArrowheads="1" noTextEdit="1"/>
          </p:cNvSpPr>
          <p:nvPr>
            <p:ph type="sldImg"/>
          </p:nvPr>
        </p:nvSpPr>
        <p:spPr>
          <a:ln/>
        </p:spPr>
      </p:sp>
      <p:sp>
        <p:nvSpPr>
          <p:cNvPr id="357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a:noFill/>
        </p:spPr>
        <p:txBody>
          <a:bodyPr/>
          <a:lstStyle/>
          <a:p>
            <a:fld id="{D4CD82C9-8EEB-4F46-ABB5-424034480337}" type="slidenum">
              <a:rPr lang="en-US" smtClean="0"/>
              <a:pPr/>
              <a:t>189</a:t>
            </a:fld>
            <a:endParaRPr lang="en-US" smtClean="0"/>
          </a:p>
        </p:txBody>
      </p:sp>
      <p:sp>
        <p:nvSpPr>
          <p:cNvPr id="358403" name="Rectangle 2"/>
          <p:cNvSpPr>
            <a:spLocks noGrp="1" noRot="1" noChangeAspect="1" noChangeArrowheads="1" noTextEdit="1"/>
          </p:cNvSpPr>
          <p:nvPr>
            <p:ph type="sldImg"/>
          </p:nvPr>
        </p:nvSpPr>
        <p:spPr>
          <a:ln/>
        </p:spPr>
      </p:sp>
      <p:sp>
        <p:nvSpPr>
          <p:cNvPr id="358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78079BA4-2C15-421E-91A3-AA3107B71F2A}" type="slidenum">
              <a:rPr lang="en-US" smtClean="0"/>
              <a:pPr/>
              <a:t>25</a:t>
            </a:fld>
            <a:endParaRPr lang="en-US" smtClean="0"/>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p:cNvSpPr>
            <a:spLocks noGrp="1" noChangeArrowheads="1"/>
          </p:cNvSpPr>
          <p:nvPr>
            <p:ph type="sldNum" sz="quarter" idx="5"/>
          </p:nvPr>
        </p:nvSpPr>
        <p:spPr>
          <a:noFill/>
        </p:spPr>
        <p:txBody>
          <a:bodyPr/>
          <a:lstStyle/>
          <a:p>
            <a:fld id="{2222C60E-3F55-46F4-9BE4-CDFC24BBC81E}" type="slidenum">
              <a:rPr lang="en-US" smtClean="0"/>
              <a:pPr/>
              <a:t>190</a:t>
            </a:fld>
            <a:endParaRPr lang="en-US" smtClean="0"/>
          </a:p>
        </p:txBody>
      </p:sp>
      <p:sp>
        <p:nvSpPr>
          <p:cNvPr id="359427" name="Rectangle 2"/>
          <p:cNvSpPr>
            <a:spLocks noGrp="1" noRot="1" noChangeAspect="1" noChangeArrowheads="1" noTextEdit="1"/>
          </p:cNvSpPr>
          <p:nvPr>
            <p:ph type="sldImg"/>
          </p:nvPr>
        </p:nvSpPr>
        <p:spPr>
          <a:ln/>
        </p:spPr>
      </p:sp>
      <p:sp>
        <p:nvSpPr>
          <p:cNvPr id="3594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a:spLocks noGrp="1" noChangeArrowheads="1"/>
          </p:cNvSpPr>
          <p:nvPr>
            <p:ph type="sldNum" sz="quarter" idx="5"/>
          </p:nvPr>
        </p:nvSpPr>
        <p:spPr>
          <a:noFill/>
        </p:spPr>
        <p:txBody>
          <a:bodyPr/>
          <a:lstStyle/>
          <a:p>
            <a:fld id="{52F60514-0C71-43A8-94D3-5934BB2FFDE7}" type="slidenum">
              <a:rPr lang="en-US" smtClean="0"/>
              <a:pPr/>
              <a:t>191</a:t>
            </a:fld>
            <a:endParaRPr lang="en-US" smtClean="0"/>
          </a:p>
        </p:txBody>
      </p:sp>
      <p:sp>
        <p:nvSpPr>
          <p:cNvPr id="360451" name="Rectangle 2"/>
          <p:cNvSpPr>
            <a:spLocks noGrp="1" noRot="1" noChangeAspect="1" noChangeArrowheads="1" noTextEdit="1"/>
          </p:cNvSpPr>
          <p:nvPr>
            <p:ph type="sldImg"/>
          </p:nvPr>
        </p:nvSpPr>
        <p:spPr>
          <a:ln/>
        </p:spPr>
      </p:sp>
      <p:sp>
        <p:nvSpPr>
          <p:cNvPr id="360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7"/>
          <p:cNvSpPr>
            <a:spLocks noGrp="1" noChangeArrowheads="1"/>
          </p:cNvSpPr>
          <p:nvPr>
            <p:ph type="sldNum" sz="quarter" idx="5"/>
          </p:nvPr>
        </p:nvSpPr>
        <p:spPr>
          <a:noFill/>
        </p:spPr>
        <p:txBody>
          <a:bodyPr/>
          <a:lstStyle/>
          <a:p>
            <a:fld id="{2A34F9ED-6EE9-4A96-8CB6-53E584AA40E8}" type="slidenum">
              <a:rPr lang="en-US" smtClean="0"/>
              <a:pPr/>
              <a:t>192</a:t>
            </a:fld>
            <a:endParaRPr lang="en-US" smtClean="0"/>
          </a:p>
        </p:txBody>
      </p:sp>
      <p:sp>
        <p:nvSpPr>
          <p:cNvPr id="361475" name="Rectangle 2"/>
          <p:cNvSpPr>
            <a:spLocks noGrp="1" noRot="1" noChangeAspect="1" noChangeArrowheads="1" noTextEdit="1"/>
          </p:cNvSpPr>
          <p:nvPr>
            <p:ph type="sldImg"/>
          </p:nvPr>
        </p:nvSpPr>
        <p:spPr>
          <a:ln/>
        </p:spPr>
      </p:sp>
      <p:sp>
        <p:nvSpPr>
          <p:cNvPr id="361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noFill/>
        </p:spPr>
        <p:txBody>
          <a:bodyPr/>
          <a:lstStyle/>
          <a:p>
            <a:fld id="{B74B9022-0D60-457D-94F6-1F3817E6C21B}" type="slidenum">
              <a:rPr lang="en-US" smtClean="0"/>
              <a:pPr/>
              <a:t>193</a:t>
            </a:fld>
            <a:endParaRPr lang="en-US" smtClean="0"/>
          </a:p>
        </p:txBody>
      </p:sp>
      <p:sp>
        <p:nvSpPr>
          <p:cNvPr id="362499" name="Rectangle 2"/>
          <p:cNvSpPr>
            <a:spLocks noGrp="1" noRot="1" noChangeAspect="1" noChangeArrowheads="1" noTextEdit="1"/>
          </p:cNvSpPr>
          <p:nvPr>
            <p:ph type="sldImg"/>
          </p:nvPr>
        </p:nvSpPr>
        <p:spPr>
          <a:ln/>
        </p:spPr>
      </p:sp>
      <p:sp>
        <p:nvSpPr>
          <p:cNvPr id="3625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p:cNvSpPr>
            <a:spLocks noGrp="1" noChangeArrowheads="1"/>
          </p:cNvSpPr>
          <p:nvPr>
            <p:ph type="sldNum" sz="quarter" idx="5"/>
          </p:nvPr>
        </p:nvSpPr>
        <p:spPr>
          <a:noFill/>
        </p:spPr>
        <p:txBody>
          <a:bodyPr/>
          <a:lstStyle/>
          <a:p>
            <a:fld id="{6204BC56-60ED-4228-BC8A-D7BBD1B3C7A7}" type="slidenum">
              <a:rPr lang="en-US" smtClean="0"/>
              <a:pPr/>
              <a:t>195</a:t>
            </a:fld>
            <a:endParaRPr lang="en-US" smtClean="0"/>
          </a:p>
        </p:txBody>
      </p:sp>
      <p:sp>
        <p:nvSpPr>
          <p:cNvPr id="363523" name="Rectangle 2"/>
          <p:cNvSpPr>
            <a:spLocks noGrp="1" noRot="1" noChangeAspect="1" noChangeArrowheads="1" noTextEdit="1"/>
          </p:cNvSpPr>
          <p:nvPr>
            <p:ph type="sldImg"/>
          </p:nvPr>
        </p:nvSpPr>
        <p:spPr>
          <a:ln/>
        </p:spPr>
      </p:sp>
      <p:sp>
        <p:nvSpPr>
          <p:cNvPr id="3635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noFill/>
        </p:spPr>
        <p:txBody>
          <a:bodyPr/>
          <a:lstStyle/>
          <a:p>
            <a:fld id="{471EA89B-4287-42CA-B116-6E4728E5B251}" type="slidenum">
              <a:rPr lang="en-US" smtClean="0"/>
              <a:pPr/>
              <a:t>196</a:t>
            </a:fld>
            <a:endParaRPr lang="en-US" smtClean="0"/>
          </a:p>
        </p:txBody>
      </p:sp>
      <p:sp>
        <p:nvSpPr>
          <p:cNvPr id="364547" name="Rectangle 2"/>
          <p:cNvSpPr>
            <a:spLocks noGrp="1" noRot="1" noChangeAspect="1" noChangeArrowheads="1" noTextEdit="1"/>
          </p:cNvSpPr>
          <p:nvPr>
            <p:ph type="sldImg"/>
          </p:nvPr>
        </p:nvSpPr>
        <p:spPr>
          <a:ln/>
        </p:spPr>
      </p:sp>
      <p:sp>
        <p:nvSpPr>
          <p:cNvPr id="3645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a:noFill/>
        </p:spPr>
        <p:txBody>
          <a:bodyPr/>
          <a:lstStyle/>
          <a:p>
            <a:fld id="{C9D5D628-0786-4956-8E0D-C2026A87A452}" type="slidenum">
              <a:rPr lang="en-US" smtClean="0"/>
              <a:pPr/>
              <a:t>197</a:t>
            </a:fld>
            <a:endParaRPr lang="en-US" smtClean="0"/>
          </a:p>
        </p:txBody>
      </p:sp>
      <p:sp>
        <p:nvSpPr>
          <p:cNvPr id="365571" name="Rectangle 2"/>
          <p:cNvSpPr>
            <a:spLocks noGrp="1" noRot="1" noChangeAspect="1" noChangeArrowheads="1" noTextEdit="1"/>
          </p:cNvSpPr>
          <p:nvPr>
            <p:ph type="sldImg"/>
          </p:nvPr>
        </p:nvSpPr>
        <p:spPr>
          <a:ln/>
        </p:spPr>
      </p:sp>
      <p:sp>
        <p:nvSpPr>
          <p:cNvPr id="3655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p>
            <a:fld id="{A42F5EDD-E16D-4391-8174-32E9959F28EE}" type="slidenum">
              <a:rPr lang="en-US" smtClean="0"/>
              <a:pPr/>
              <a:t>200</a:t>
            </a:fld>
            <a:endParaRPr lang="en-US" smtClean="0"/>
          </a:p>
        </p:txBody>
      </p:sp>
      <p:sp>
        <p:nvSpPr>
          <p:cNvPr id="366595" name="Rectangle 2"/>
          <p:cNvSpPr>
            <a:spLocks noGrp="1" noRot="1" noChangeAspect="1" noChangeArrowheads="1" noTextEdit="1"/>
          </p:cNvSpPr>
          <p:nvPr>
            <p:ph type="sldImg"/>
          </p:nvPr>
        </p:nvSpPr>
        <p:spPr>
          <a:ln/>
        </p:spPr>
      </p:sp>
      <p:sp>
        <p:nvSpPr>
          <p:cNvPr id="366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a:spLocks noGrp="1" noChangeArrowheads="1"/>
          </p:cNvSpPr>
          <p:nvPr>
            <p:ph type="sldNum" sz="quarter" idx="5"/>
          </p:nvPr>
        </p:nvSpPr>
        <p:spPr>
          <a:noFill/>
        </p:spPr>
        <p:txBody>
          <a:bodyPr/>
          <a:lstStyle/>
          <a:p>
            <a:fld id="{A8D5A03E-92B4-4939-BD55-9B87067BFB0B}" type="slidenum">
              <a:rPr lang="en-US" smtClean="0"/>
              <a:pPr/>
              <a:t>203</a:t>
            </a:fld>
            <a:endParaRPr lang="en-US" smtClean="0"/>
          </a:p>
        </p:txBody>
      </p:sp>
      <p:sp>
        <p:nvSpPr>
          <p:cNvPr id="345091" name="Rectangle 2"/>
          <p:cNvSpPr>
            <a:spLocks noGrp="1" noRot="1" noChangeAspect="1" noChangeArrowheads="1" noTextEdit="1"/>
          </p:cNvSpPr>
          <p:nvPr>
            <p:ph type="sldImg"/>
          </p:nvPr>
        </p:nvSpPr>
        <p:spPr>
          <a:ln/>
        </p:spPr>
      </p:sp>
      <p:sp>
        <p:nvSpPr>
          <p:cNvPr id="345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p:cNvSpPr>
            <a:spLocks noGrp="1" noChangeArrowheads="1"/>
          </p:cNvSpPr>
          <p:nvPr>
            <p:ph type="sldNum" sz="quarter" idx="5"/>
          </p:nvPr>
        </p:nvSpPr>
        <p:spPr>
          <a:noFill/>
        </p:spPr>
        <p:txBody>
          <a:bodyPr/>
          <a:lstStyle/>
          <a:p>
            <a:fld id="{A8EE4BC3-636F-4DEF-B799-2931E046F288}" type="slidenum">
              <a:rPr lang="en-US" smtClean="0"/>
              <a:pPr/>
              <a:t>204</a:t>
            </a:fld>
            <a:endParaRPr lang="en-US" smtClean="0"/>
          </a:p>
        </p:txBody>
      </p:sp>
      <p:sp>
        <p:nvSpPr>
          <p:cNvPr id="367619" name="Rectangle 2"/>
          <p:cNvSpPr>
            <a:spLocks noGrp="1" noRot="1" noChangeAspect="1" noChangeArrowheads="1" noTextEdit="1"/>
          </p:cNvSpPr>
          <p:nvPr>
            <p:ph type="sldImg"/>
          </p:nvPr>
        </p:nvSpPr>
        <p:spPr>
          <a:ln/>
        </p:spPr>
      </p:sp>
      <p:sp>
        <p:nvSpPr>
          <p:cNvPr id="3676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60D14200-1D0B-46CE-B01A-219DCB3AE755}" type="slidenum">
              <a:rPr lang="en-US" smtClean="0"/>
              <a:pPr/>
              <a:t>26</a:t>
            </a:fld>
            <a:endParaRPr lang="en-US" smtClean="0"/>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p:spPr>
        <p:txBody>
          <a:bodyPr/>
          <a:lstStyle/>
          <a:p>
            <a:fld id="{3CC9EE38-86DD-428C-8C39-DEE21A98F004}" type="slidenum">
              <a:rPr lang="en-US" smtClean="0"/>
              <a:pPr/>
              <a:t>205</a:t>
            </a:fld>
            <a:endParaRPr lang="en-US" smtClean="0"/>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p>
            <a:fld id="{4AD7C4A4-4BB0-40EE-85AB-9E602BDC9C17}" type="slidenum">
              <a:rPr lang="en-US" smtClean="0"/>
              <a:pPr/>
              <a:t>206</a:t>
            </a:fld>
            <a:endParaRPr lang="en-US" smtClean="0"/>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noFill/>
        </p:spPr>
        <p:txBody>
          <a:bodyPr/>
          <a:lstStyle/>
          <a:p>
            <a:fld id="{1DA9B20E-C81B-44D9-9117-25990934AEB0}" type="slidenum">
              <a:rPr lang="en-US" smtClean="0"/>
              <a:pPr/>
              <a:t>207</a:t>
            </a:fld>
            <a:endParaRPr lang="en-US" smtClean="0"/>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a:spLocks noGrp="1" noChangeArrowheads="1"/>
          </p:cNvSpPr>
          <p:nvPr>
            <p:ph type="sldNum" sz="quarter" idx="5"/>
          </p:nvPr>
        </p:nvSpPr>
        <p:spPr>
          <a:noFill/>
        </p:spPr>
        <p:txBody>
          <a:bodyPr/>
          <a:lstStyle/>
          <a:p>
            <a:fld id="{006CA407-0843-4222-A02C-AF9F5BD39360}" type="slidenum">
              <a:rPr lang="en-US" smtClean="0"/>
              <a:pPr/>
              <a:t>222</a:t>
            </a:fld>
            <a:endParaRPr lang="en-US" smtClean="0"/>
          </a:p>
        </p:txBody>
      </p:sp>
      <p:sp>
        <p:nvSpPr>
          <p:cNvPr id="372739"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p:cNvSpPr>
            <a:spLocks noGrp="1" noChangeArrowheads="1"/>
          </p:cNvSpPr>
          <p:nvPr>
            <p:ph type="sldNum" sz="quarter" idx="5"/>
          </p:nvPr>
        </p:nvSpPr>
        <p:spPr>
          <a:noFill/>
        </p:spPr>
        <p:txBody>
          <a:bodyPr/>
          <a:lstStyle/>
          <a:p>
            <a:fld id="{D94691F2-8851-4691-9225-92F47E9771B1}" type="slidenum">
              <a:rPr lang="en-US" smtClean="0"/>
              <a:pPr/>
              <a:t>226</a:t>
            </a:fld>
            <a:endParaRPr lang="en-US" smtClean="0"/>
          </a:p>
        </p:txBody>
      </p:sp>
      <p:sp>
        <p:nvSpPr>
          <p:cNvPr id="373763" name="Rectangle 2"/>
          <p:cNvSpPr>
            <a:spLocks noGrp="1" noRot="1" noChangeAspect="1" noChangeArrowheads="1" noTextEdit="1"/>
          </p:cNvSpPr>
          <p:nvPr>
            <p:ph type="sldImg"/>
          </p:nvPr>
        </p:nvSpPr>
        <p:spPr>
          <a:ln/>
        </p:spPr>
      </p:sp>
      <p:sp>
        <p:nvSpPr>
          <p:cNvPr id="373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noFill/>
        </p:spPr>
        <p:txBody>
          <a:bodyPr/>
          <a:lstStyle/>
          <a:p>
            <a:fld id="{E48B23D9-FD1E-4D39-892B-8FFB04DC972C}" type="slidenum">
              <a:rPr lang="en-US" smtClean="0"/>
              <a:pPr/>
              <a:t>228</a:t>
            </a:fld>
            <a:endParaRPr lang="en-US" smtClean="0"/>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a:noFill/>
        </p:spPr>
        <p:txBody>
          <a:bodyPr/>
          <a:lstStyle/>
          <a:p>
            <a:fld id="{6133CE20-0129-454B-8A1E-08E245BF9A75}" type="slidenum">
              <a:rPr lang="en-US" smtClean="0"/>
              <a:pPr/>
              <a:t>230</a:t>
            </a:fld>
            <a:endParaRPr lang="en-US" smtClean="0"/>
          </a:p>
        </p:txBody>
      </p:sp>
      <p:sp>
        <p:nvSpPr>
          <p:cNvPr id="375811" name="Rectangle 2"/>
          <p:cNvSpPr>
            <a:spLocks noGrp="1" noRot="1" noChangeAspect="1" noChangeArrowheads="1" noTextEdit="1"/>
          </p:cNvSpPr>
          <p:nvPr>
            <p:ph type="sldImg"/>
          </p:nvPr>
        </p:nvSpPr>
        <p:spPr>
          <a:ln/>
        </p:spPr>
      </p:sp>
      <p:sp>
        <p:nvSpPr>
          <p:cNvPr id="3758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noFill/>
        </p:spPr>
        <p:txBody>
          <a:bodyPr/>
          <a:lstStyle/>
          <a:p>
            <a:fld id="{504BF89E-46D6-42D5-814D-1766D4EFDF0D}" type="slidenum">
              <a:rPr lang="en-US" smtClean="0"/>
              <a:pPr/>
              <a:t>232</a:t>
            </a:fld>
            <a:endParaRPr lang="en-US" smtClean="0"/>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a:spLocks noGrp="1" noChangeArrowheads="1"/>
          </p:cNvSpPr>
          <p:nvPr>
            <p:ph type="sldNum" sz="quarter" idx="5"/>
          </p:nvPr>
        </p:nvSpPr>
        <p:spPr>
          <a:noFill/>
        </p:spPr>
        <p:txBody>
          <a:bodyPr/>
          <a:lstStyle/>
          <a:p>
            <a:fld id="{C9D59CA2-B943-470C-B94B-98E7185D6A47}" type="slidenum">
              <a:rPr lang="en-US" smtClean="0"/>
              <a:pPr/>
              <a:t>235</a:t>
            </a:fld>
            <a:endParaRPr lang="en-US" smtClean="0"/>
          </a:p>
        </p:txBody>
      </p:sp>
      <p:sp>
        <p:nvSpPr>
          <p:cNvPr id="377859" name="Rectangle 2"/>
          <p:cNvSpPr>
            <a:spLocks noGrp="1" noRot="1" noChangeAspect="1" noChangeArrowheads="1" noTextEdit="1"/>
          </p:cNvSpPr>
          <p:nvPr>
            <p:ph type="sldImg"/>
          </p:nvPr>
        </p:nvSpPr>
        <p:spPr>
          <a:ln/>
        </p:spPr>
      </p:sp>
      <p:sp>
        <p:nvSpPr>
          <p:cNvPr id="3778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noFill/>
        </p:spPr>
        <p:txBody>
          <a:bodyPr/>
          <a:lstStyle/>
          <a:p>
            <a:fld id="{3B1875B0-3742-4039-A875-3E2FFF032A87}" type="slidenum">
              <a:rPr lang="en-US" smtClean="0"/>
              <a:pPr/>
              <a:t>236</a:t>
            </a:fld>
            <a:endParaRPr lang="en-US" smtClean="0"/>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F1BF717F-8B30-4287-B7BA-6861154B4D18}" type="slidenum">
              <a:rPr lang="en-US" smtClean="0"/>
              <a:pPr/>
              <a:t>27</a:t>
            </a:fld>
            <a:endParaRPr lang="en-US" smtClean="0"/>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p:spPr>
        <p:txBody>
          <a:bodyPr/>
          <a:lstStyle/>
          <a:p>
            <a:fld id="{C0B800E7-5D39-4ECA-AB3C-EB76A815FA60}" type="slidenum">
              <a:rPr lang="en-US" smtClean="0"/>
              <a:pPr/>
              <a:t>238</a:t>
            </a:fld>
            <a:endParaRPr lang="en-US" smtClean="0"/>
          </a:p>
        </p:txBody>
      </p:sp>
      <p:sp>
        <p:nvSpPr>
          <p:cNvPr id="379907" name="Rectangle 2"/>
          <p:cNvSpPr>
            <a:spLocks noGrp="1" noRot="1" noChangeAspect="1" noChangeArrowheads="1" noTextEdit="1"/>
          </p:cNvSpPr>
          <p:nvPr>
            <p:ph type="sldImg"/>
          </p:nvPr>
        </p:nvSpPr>
        <p:spPr>
          <a:ln/>
        </p:spPr>
      </p:sp>
      <p:sp>
        <p:nvSpPr>
          <p:cNvPr id="3799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p:spPr>
        <p:txBody>
          <a:bodyPr/>
          <a:lstStyle/>
          <a:p>
            <a:fld id="{6B84FE63-D9DD-490A-A21B-BB53AA6AA96C}" type="slidenum">
              <a:rPr lang="en-US" smtClean="0"/>
              <a:pPr/>
              <a:t>239</a:t>
            </a:fld>
            <a:endParaRPr lang="en-US" smtClean="0"/>
          </a:p>
        </p:txBody>
      </p:sp>
      <p:sp>
        <p:nvSpPr>
          <p:cNvPr id="380931" name="Rectangle 2"/>
          <p:cNvSpPr>
            <a:spLocks noGrp="1" noRot="1" noChangeAspect="1" noChangeArrowheads="1" noTextEdit="1"/>
          </p:cNvSpPr>
          <p:nvPr>
            <p:ph type="sldImg"/>
          </p:nvPr>
        </p:nvSpPr>
        <p:spPr>
          <a:ln/>
        </p:spPr>
      </p:sp>
      <p:sp>
        <p:nvSpPr>
          <p:cNvPr id="3809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p:spPr>
        <p:txBody>
          <a:bodyPr/>
          <a:lstStyle/>
          <a:p>
            <a:fld id="{27DDF7FE-A2C3-4D49-85C8-D581553B5706}" type="slidenum">
              <a:rPr lang="en-US" smtClean="0"/>
              <a:pPr/>
              <a:t>241</a:t>
            </a:fld>
            <a:endParaRPr lang="en-US" smtClean="0"/>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a:spLocks noGrp="1" noChangeArrowheads="1"/>
          </p:cNvSpPr>
          <p:nvPr>
            <p:ph type="sldNum" sz="quarter" idx="5"/>
          </p:nvPr>
        </p:nvSpPr>
        <p:spPr>
          <a:noFill/>
        </p:spPr>
        <p:txBody>
          <a:bodyPr/>
          <a:lstStyle/>
          <a:p>
            <a:fld id="{D75A0DD0-A0B7-4330-B8AE-7E403EAE9A1F}" type="slidenum">
              <a:rPr lang="en-US" smtClean="0"/>
              <a:pPr/>
              <a:t>242</a:t>
            </a:fld>
            <a:endParaRPr lang="en-US" smtClean="0"/>
          </a:p>
        </p:txBody>
      </p:sp>
      <p:sp>
        <p:nvSpPr>
          <p:cNvPr id="369667" name="Rectangle 2"/>
          <p:cNvSpPr>
            <a:spLocks noGrp="1" noRot="1" noChangeAspect="1" noChangeArrowheads="1" noTextEdit="1"/>
          </p:cNvSpPr>
          <p:nvPr>
            <p:ph type="sldImg"/>
          </p:nvPr>
        </p:nvSpPr>
        <p:spPr>
          <a:ln/>
        </p:spPr>
      </p:sp>
      <p:sp>
        <p:nvSpPr>
          <p:cNvPr id="369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p:spPr>
        <p:txBody>
          <a:bodyPr/>
          <a:lstStyle/>
          <a:p>
            <a:fld id="{09A27F18-8B38-4BBC-9FBF-3E375D0F7497}" type="slidenum">
              <a:rPr lang="en-US" smtClean="0"/>
              <a:pPr/>
              <a:t>243</a:t>
            </a:fld>
            <a:endParaRPr lang="en-US" smtClean="0"/>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0B1515BD-D69E-4407-86F5-F8EC4E1CD728}" type="slidenum">
              <a:rPr lang="en-US" smtClean="0"/>
              <a:pPr/>
              <a:t>2</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B0A238CA-3078-484B-AA5F-049E16A835A1}" type="slidenum">
              <a:rPr lang="en-US" smtClean="0"/>
              <a:pPr/>
              <a:t>28</a:t>
            </a:fld>
            <a:endParaRPr lang="en-US" smtClean="0"/>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CC706566-B855-4650-BC52-92876475207C}" type="slidenum">
              <a:rPr lang="en-US" smtClean="0"/>
              <a:pPr/>
              <a:t>29</a:t>
            </a:fld>
            <a:endParaRPr lang="en-US" smtClean="0"/>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1374F6F8-95B1-46F1-ADC8-72C0CA74034F}" type="slidenum">
              <a:rPr lang="en-US" smtClean="0"/>
              <a:pPr/>
              <a:t>30</a:t>
            </a:fld>
            <a:endParaRPr lang="en-US" smtClean="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0CE91825-646A-4EA0-816A-D6ED554DD1BA}" type="slidenum">
              <a:rPr lang="en-US" smtClean="0"/>
              <a:pPr/>
              <a:t>31</a:t>
            </a:fld>
            <a:endParaRPr lang="en-US" smtClean="0"/>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fld id="{C513ADC6-D979-4507-ACCE-754A50ABB9A0}" type="slidenum">
              <a:rPr lang="en-US" smtClean="0"/>
              <a:pPr/>
              <a:t>32</a:t>
            </a:fld>
            <a:endParaRPr lang="en-US" smtClean="0"/>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7E5C3DDA-33CE-4080-8577-D3ED2190E067}" type="slidenum">
              <a:rPr lang="en-US" smtClean="0"/>
              <a:pPr/>
              <a:t>33</a:t>
            </a:fld>
            <a:endParaRPr lang="en-US" smtClean="0"/>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p>
            <a:fld id="{8D5DFEF2-9AF6-4874-AECB-D59FC22B1145}" type="slidenum">
              <a:rPr lang="en-US" smtClean="0"/>
              <a:pPr/>
              <a:t>34</a:t>
            </a:fld>
            <a:endParaRPr lang="en-US" smtClean="0"/>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9DB714C8-5F06-4426-B8F5-15E6A7C622B1}" type="slidenum">
              <a:rPr lang="en-US" smtClean="0"/>
              <a:pPr/>
              <a:t>35</a:t>
            </a:fld>
            <a:endParaRPr lang="en-US" smtClean="0"/>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0F7CB2AC-730F-4C59-B608-7FFFB92D0CBF}" type="slidenum">
              <a:rPr lang="en-US" smtClean="0"/>
              <a:pPr/>
              <a:t>36</a:t>
            </a:fld>
            <a:endParaRPr lang="en-US" smtClean="0"/>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F3C6BB34-5256-4038-AC62-E1F80001E740}" type="slidenum">
              <a:rPr lang="en-US" smtClean="0"/>
              <a:pPr/>
              <a:t>37</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p:spPr>
        <p:txBody>
          <a:bodyPr/>
          <a:lstStyle/>
          <a:p>
            <a:fld id="{AF4F1C1C-6B6C-4BDE-8306-6D478641FEEB}" type="slidenum">
              <a:rPr lang="en-US" smtClean="0"/>
              <a:pPr/>
              <a:t>3</a:t>
            </a:fld>
            <a:endParaRPr lang="en-US" smtClean="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B86D18A4-F4D2-489C-A08A-0D1126B859DD}" type="slidenum">
              <a:rPr lang="en-US" smtClean="0"/>
              <a:pPr/>
              <a:t>38</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p>
            <a:fld id="{8BB136DE-C115-40BC-96F2-D80F26F65343}" type="slidenum">
              <a:rPr lang="en-US" smtClean="0"/>
              <a:pPr/>
              <a:t>39</a:t>
            </a:fld>
            <a:endParaRPr lang="en-US" smtClean="0"/>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49D97638-DA5C-4A2C-B3C6-E3CDC49E8B86}" type="slidenum">
              <a:rPr lang="en-US" smtClean="0"/>
              <a:pPr/>
              <a:t>40</a:t>
            </a:fld>
            <a:endParaRPr lang="en-US" smtClean="0"/>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p>
            <a:fld id="{E80042D7-83D0-459D-9228-A38C1EC72A34}" type="slidenum">
              <a:rPr lang="en-US" smtClean="0"/>
              <a:pPr/>
              <a:t>41</a:t>
            </a:fld>
            <a:endParaRPr lang="en-US" smtClean="0"/>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CABC7356-620C-4E10-867E-77EA45539ABC}" type="slidenum">
              <a:rPr lang="en-US" smtClean="0"/>
              <a:pPr/>
              <a:t>42</a:t>
            </a:fld>
            <a:endParaRPr lang="en-US" smtClean="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p>
            <a:fld id="{55807460-9B7D-4234-A9FA-6342B9FAB53D}" type="slidenum">
              <a:rPr lang="en-US" smtClean="0"/>
              <a:pPr/>
              <a:t>43</a:t>
            </a:fld>
            <a:endParaRPr lang="en-US" smtClean="0"/>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3B828154-382B-4833-A580-A2DA03C22628}" type="slidenum">
              <a:rPr lang="en-US" smtClean="0"/>
              <a:pPr/>
              <a:t>44</a:t>
            </a:fld>
            <a:endParaRPr lang="en-US" smtClean="0"/>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p>
            <a:fld id="{667514AF-F703-4D3A-B398-D9F6C7FC7BC9}" type="slidenum">
              <a:rPr lang="en-US" smtClean="0"/>
              <a:pPr/>
              <a:t>45</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3B5BC69E-51D0-4662-848F-75C7C31A38AE}" type="slidenum">
              <a:rPr lang="en-US" smtClean="0"/>
              <a:pPr/>
              <a:t>46</a:t>
            </a:fld>
            <a:endParaRPr lang="en-US" smtClean="0"/>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p>
            <a:fld id="{30474C02-BBE6-4B32-9303-AAABF70E15D2}" type="slidenum">
              <a:rPr lang="en-US" smtClean="0"/>
              <a:pPr/>
              <a:t>47</a:t>
            </a:fld>
            <a:endParaRPr lang="en-US" smtClean="0"/>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p>
            <a:fld id="{4246B606-0B8C-4DCA-A566-CBB6DB612A25}" type="slidenum">
              <a:rPr lang="en-US" smtClean="0"/>
              <a:pPr/>
              <a:t>4</a:t>
            </a:fld>
            <a:endParaRPr lang="en-US" smtClean="0"/>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BB9B208C-B094-4FE0-832A-216EE0C47D7C}" type="slidenum">
              <a:rPr lang="en-US" smtClean="0"/>
              <a:pPr/>
              <a:t>48</a:t>
            </a:fld>
            <a:endParaRPr lang="en-US" smtClean="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fld id="{31474F75-D97B-4875-9547-036582020445}" type="slidenum">
              <a:rPr lang="en-US" smtClean="0"/>
              <a:pPr/>
              <a:t>49</a:t>
            </a:fld>
            <a:endParaRPr lang="en-US" smtClean="0"/>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F3EFF61A-13E3-4025-A92B-341DAC71E612}" type="slidenum">
              <a:rPr lang="en-US" smtClean="0"/>
              <a:pPr/>
              <a:t>50</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627E676E-BFCA-4A58-8A2E-F25E55C5DC75}" type="slidenum">
              <a:rPr lang="en-US" smtClean="0"/>
              <a:pPr/>
              <a:t>51</a:t>
            </a:fld>
            <a:endParaRPr lang="en-US" smtClean="0"/>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AF27FA9D-FBF6-44B2-BA57-3C2BB3CC8D68}" type="slidenum">
              <a:rPr lang="en-US" smtClean="0"/>
              <a:pPr/>
              <a:t>52</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p>
            <a:fld id="{1F7DF1D8-9E8F-47C6-9835-0940B300C14A}" type="slidenum">
              <a:rPr lang="en-US" smtClean="0"/>
              <a:pPr/>
              <a:t>53</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D7910504-F2FD-4246-A005-FAA000408A55}" type="slidenum">
              <a:rPr lang="en-US" smtClean="0"/>
              <a:pPr/>
              <a:t>54</a:t>
            </a:fld>
            <a:endParaRPr lang="en-US"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386CFE19-3427-400A-A1C4-85A8876A040C}" type="slidenum">
              <a:rPr lang="en-US" smtClean="0"/>
              <a:pPr/>
              <a:t>55</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45B30DBD-661A-4515-A67F-93FC994FF2B7}" type="slidenum">
              <a:rPr lang="en-US" smtClean="0"/>
              <a:pPr/>
              <a:t>56</a:t>
            </a:fld>
            <a:endParaRPr lang="en-US" smtClean="0"/>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p>
            <a:fld id="{9ACA1D84-2B60-4AFE-AC43-1732A9D73BE9}" type="slidenum">
              <a:rPr lang="en-US" smtClean="0"/>
              <a:pPr/>
              <a:t>57</a:t>
            </a:fld>
            <a:endParaRPr lang="en-US" smtClean="0"/>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p:spPr>
        <p:txBody>
          <a:bodyPr/>
          <a:lstStyle/>
          <a:p>
            <a:fld id="{5B0CD723-71A9-4B86-874D-645D98B1274E}" type="slidenum">
              <a:rPr lang="en-US" smtClean="0"/>
              <a:pPr/>
              <a:t>5</a:t>
            </a:fld>
            <a:endParaRPr lang="en-US" smtClean="0"/>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81913F11-0CE9-4B14-997B-D34A695A6079}" type="slidenum">
              <a:rPr lang="en-US" smtClean="0"/>
              <a:pPr/>
              <a:t>58</a:t>
            </a:fld>
            <a:endParaRPr lang="en-US" smtClean="0"/>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p>
            <a:fld id="{9391CF0D-B193-47DA-BBAA-0328302F6982}" type="slidenum">
              <a:rPr lang="en-US" smtClean="0"/>
              <a:pPr/>
              <a:t>59</a:t>
            </a:fld>
            <a:endParaRPr lang="en-US" smtClean="0"/>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FF3AA28D-BAAA-4E92-97CD-DE949CAEFEFA}" type="slidenum">
              <a:rPr lang="en-US" smtClean="0"/>
              <a:pPr/>
              <a:t>60</a:t>
            </a:fld>
            <a:endParaRPr lang="en-US" smtClean="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p>
            <a:fld id="{FE384DDD-F4F5-4992-9174-5DD7C5E98D19}" type="slidenum">
              <a:rPr lang="en-US" smtClean="0"/>
              <a:pPr/>
              <a:t>61</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4DED7041-0500-4F64-B203-FF3D914C3DA6}" type="slidenum">
              <a:rPr lang="en-US" smtClean="0"/>
              <a:pPr/>
              <a:t>62</a:t>
            </a:fld>
            <a:endParaRPr lang="en-US" smtClean="0"/>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p>
            <a:fld id="{9553BF8D-0040-4544-9188-050970C1F0B8}" type="slidenum">
              <a:rPr lang="en-US" smtClean="0"/>
              <a:pPr/>
              <a:t>63</a:t>
            </a:fld>
            <a:endParaRPr lang="en-US" smtClean="0"/>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2212550B-F98A-41AC-B5EC-9CEF4C04F136}" type="slidenum">
              <a:rPr lang="en-US" smtClean="0"/>
              <a:pPr/>
              <a:t>65</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fld id="{2BF61517-E390-49DA-A187-7A56EBAF07F8}" type="slidenum">
              <a:rPr lang="en-US" smtClean="0"/>
              <a:pPr/>
              <a:t>66</a:t>
            </a:fld>
            <a:endParaRPr lang="en-US" smtClean="0"/>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0F0F77A0-C18F-48C1-9002-E55B4B84654B}" type="slidenum">
              <a:rPr lang="en-US" smtClean="0"/>
              <a:pPr/>
              <a:t>67</a:t>
            </a:fld>
            <a:endParaRPr lang="en-US" smtClean="0"/>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1DD4D5A2-E8D0-41FE-847C-43195DE07A16}" type="slidenum">
              <a:rPr lang="en-US" smtClean="0"/>
              <a:pPr/>
              <a:t>68</a:t>
            </a:fld>
            <a:endParaRPr lang="en-US" smtClean="0"/>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p>
            <a:fld id="{4246B606-0B8C-4DCA-A566-CBB6DB612A25}" type="slidenum">
              <a:rPr lang="en-US" smtClean="0"/>
              <a:pPr/>
              <a:t>8</a:t>
            </a:fld>
            <a:endParaRPr lang="en-US" smtClean="0"/>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5399FB68-9D56-4404-A3B9-9624A00AD959}" type="slidenum">
              <a:rPr lang="en-US" smtClean="0"/>
              <a:pPr/>
              <a:t>70</a:t>
            </a:fld>
            <a:endParaRPr lang="en-US" smtClean="0"/>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56DB2C0C-B07B-49FB-9CA6-9C7A8F42CCCE}" type="slidenum">
              <a:rPr lang="en-US" smtClean="0"/>
              <a:pPr/>
              <a:t>71</a:t>
            </a:fld>
            <a:endParaRPr lang="en-US" smtClean="0"/>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0B1515BD-D69E-4407-86F5-F8EC4E1CD728}" type="slidenum">
              <a:rPr lang="en-US" smtClean="0"/>
              <a:pPr/>
              <a:t>72</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p>
            <a:fld id="{A61CD198-3438-4797-A7C6-1EF548DE8279}" type="slidenum">
              <a:rPr lang="en-US" smtClean="0"/>
              <a:pPr/>
              <a:t>73</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p:spPr>
        <p:txBody>
          <a:bodyPr/>
          <a:lstStyle/>
          <a:p>
            <a:fld id="{5B0CD723-71A9-4B86-874D-645D98B1274E}" type="slidenum">
              <a:rPr lang="en-US" smtClean="0"/>
              <a:pPr/>
              <a:t>74</a:t>
            </a:fld>
            <a:endParaRPr lang="en-US" smtClean="0"/>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p>
            <a:fld id="{CF4F6E3C-EF67-4875-B154-0C704FD46126}" type="slidenum">
              <a:rPr lang="en-US" smtClean="0"/>
              <a:pPr/>
              <a:t>75</a:t>
            </a:fld>
            <a:endParaRPr lang="en-US" smtClean="0"/>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p>
            <a:fld id="{C5387FAE-828F-46EC-87FC-391D49CD4B2C}" type="slidenum">
              <a:rPr lang="en-US" smtClean="0"/>
              <a:pPr/>
              <a:t>76</a:t>
            </a:fld>
            <a:endParaRPr lang="en-US" smtClean="0"/>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BD8C12F1-4904-4680-823C-C6427E39EB33}" type="slidenum">
              <a:rPr lang="en-US" smtClean="0"/>
              <a:pPr/>
              <a:t>77</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p>
            <a:fld id="{F8A171E8-246C-4DFF-911F-160F27D0A9D9}" type="slidenum">
              <a:rPr lang="en-US" smtClean="0"/>
              <a:pPr/>
              <a:t>78</a:t>
            </a:fld>
            <a:endParaRPr lang="en-US" smtClean="0"/>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2259854B-1FE4-4C1A-B254-D1520127796B}" type="slidenum">
              <a:rPr lang="en-US" smtClean="0"/>
              <a:pPr/>
              <a:t>80</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p:spPr>
        <p:txBody>
          <a:bodyPr/>
          <a:lstStyle/>
          <a:p>
            <a:fld id="{D2C56265-44EE-464F-82EC-0D8AC460C7A3}" type="slidenum">
              <a:rPr lang="en-US" smtClean="0"/>
              <a:pPr/>
              <a:t>12</a:t>
            </a:fld>
            <a:endParaRPr lang="en-US" smtClean="0"/>
          </a:p>
        </p:txBody>
      </p:sp>
      <p:sp>
        <p:nvSpPr>
          <p:cNvPr id="319491" name="Rectangle 2"/>
          <p:cNvSpPr>
            <a:spLocks noGrp="1" noRot="1" noChangeAspect="1" noChangeArrowheads="1" noTextEdit="1"/>
          </p:cNvSpPr>
          <p:nvPr>
            <p:ph type="sldImg"/>
          </p:nvPr>
        </p:nvSpPr>
        <p:spPr>
          <a:ln/>
        </p:spPr>
      </p:sp>
      <p:sp>
        <p:nvSpPr>
          <p:cNvPr id="319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67F22F7A-03B4-479A-82D6-0DBB9FD4832A}" type="slidenum">
              <a:rPr lang="en-US" smtClean="0"/>
              <a:pPr/>
              <a:t>81</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p:spPr>
        <p:txBody>
          <a:bodyPr/>
          <a:lstStyle/>
          <a:p>
            <a:fld id="{A7366FBF-D10A-478E-BB22-CAA7DBE58D63}" type="slidenum">
              <a:rPr lang="en-US" smtClean="0"/>
              <a:pPr/>
              <a:t>82</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25EE1DCE-2E51-4870-81DB-02F76F7BE385}" type="slidenum">
              <a:rPr lang="en-US" smtClean="0"/>
              <a:pPr/>
              <a:t>83</a:t>
            </a:fld>
            <a:endParaRPr lang="en-US" smtClean="0"/>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p:spPr>
        <p:txBody>
          <a:bodyPr/>
          <a:lstStyle/>
          <a:p>
            <a:fld id="{4CE9E735-3F98-4CF3-A4DB-7BDCC4D9C878}" type="slidenum">
              <a:rPr lang="en-US" smtClean="0"/>
              <a:pPr/>
              <a:t>84</a:t>
            </a:fld>
            <a:endParaRPr lang="en-US" smtClean="0"/>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p>
            <a:fld id="{7AEB8E3C-4E00-4BF3-873E-22314D51B92B}" type="slidenum">
              <a:rPr lang="en-US" smtClean="0"/>
              <a:pPr/>
              <a:t>85</a:t>
            </a:fld>
            <a:endParaRPr lang="en-US" smtClean="0"/>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p>
            <a:fld id="{0CA16121-D9A8-4E59-86C2-59215375E984}" type="slidenum">
              <a:rPr lang="en-US" smtClean="0"/>
              <a:pPr/>
              <a:t>86</a:t>
            </a:fld>
            <a:endParaRPr lang="en-US" smtClean="0"/>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ED4FF099-E91E-4131-B551-DBEA6CBC91F9}" type="slidenum">
              <a:rPr lang="en-US" smtClean="0"/>
              <a:pPr/>
              <a:t>89</a:t>
            </a:fld>
            <a:endParaRPr lang="en-US" dirty="0" smtClean="0"/>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p:spPr>
        <p:txBody>
          <a:bodyPr/>
          <a:lstStyle/>
          <a:p>
            <a:fld id="{593899B1-046E-4488-B17B-A6500D464046}" type="slidenum">
              <a:rPr lang="en-US" smtClean="0"/>
              <a:pPr/>
              <a:t>90</a:t>
            </a:fld>
            <a:endParaRPr lang="en-US" dirty="0" smtClean="0"/>
          </a:p>
        </p:txBody>
      </p:sp>
      <p:sp>
        <p:nvSpPr>
          <p:cNvPr id="265219" name="Rectangle 2"/>
          <p:cNvSpPr>
            <a:spLocks noGrp="1" noRot="1" noChangeAspect="1" noChangeArrowheads="1" noTextEdit="1"/>
          </p:cNvSpPr>
          <p:nvPr>
            <p:ph type="sldImg"/>
          </p:nvPr>
        </p:nvSpPr>
        <p:spPr>
          <a:ln/>
        </p:spPr>
      </p:sp>
      <p:sp>
        <p:nvSpPr>
          <p:cNvPr id="2652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p>
            <a:fld id="{5AC142B1-BC68-43A1-9D7B-062816166702}" type="slidenum">
              <a:rPr lang="en-US" smtClean="0"/>
              <a:pPr/>
              <a:t>91</a:t>
            </a:fld>
            <a:endParaRPr lang="en-US" dirty="0"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p:spPr>
        <p:txBody>
          <a:bodyPr/>
          <a:lstStyle/>
          <a:p>
            <a:fld id="{91B1D912-EE1C-4E0D-B3D2-DECE4B557F4A}" type="slidenum">
              <a:rPr lang="en-US" smtClean="0"/>
              <a:pPr/>
              <a:t>92</a:t>
            </a:fld>
            <a:endParaRPr lang="en-US" dirty="0"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p:spPr>
        <p:txBody>
          <a:bodyPr/>
          <a:lstStyle/>
          <a:p>
            <a:fld id="{04C97BC3-85CE-4696-9B3D-5773716AE9FF}" type="slidenum">
              <a:rPr lang="en-US" smtClean="0"/>
              <a:pPr/>
              <a:t>16</a:t>
            </a:fld>
            <a:endParaRPr lang="en-US" smtClean="0"/>
          </a:p>
        </p:txBody>
      </p:sp>
      <p:sp>
        <p:nvSpPr>
          <p:cNvPr id="285699" name="Rectangle 2"/>
          <p:cNvSpPr>
            <a:spLocks noGrp="1" noRot="1" noChangeAspect="1" noChangeArrowheads="1" noTextEdit="1"/>
          </p:cNvSpPr>
          <p:nvPr>
            <p:ph type="sldImg"/>
          </p:nvPr>
        </p:nvSpPr>
        <p:spPr>
          <a:ln/>
        </p:spPr>
      </p:sp>
      <p:sp>
        <p:nvSpPr>
          <p:cNvPr id="285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p>
            <a:fld id="{40FF3054-8155-47D1-BA7F-8FAEA81F4318}" type="slidenum">
              <a:rPr lang="en-US" smtClean="0"/>
              <a:pPr/>
              <a:t>93</a:t>
            </a:fld>
            <a:endParaRPr lang="en-US" dirty="0" smtClean="0"/>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p:spPr>
        <p:txBody>
          <a:bodyPr/>
          <a:lstStyle/>
          <a:p>
            <a:fld id="{2D4903EC-D313-40C7-AB42-8412D5F5FC5E}" type="slidenum">
              <a:rPr lang="en-US" smtClean="0"/>
              <a:pPr/>
              <a:t>94</a:t>
            </a:fld>
            <a:endParaRPr lang="en-US" dirty="0" smtClean="0"/>
          </a:p>
        </p:txBody>
      </p:sp>
      <p:sp>
        <p:nvSpPr>
          <p:cNvPr id="269315" name="Rectangle 2"/>
          <p:cNvSpPr>
            <a:spLocks noGrp="1" noRot="1" noChangeAspect="1" noChangeArrowheads="1" noTextEdit="1"/>
          </p:cNvSpPr>
          <p:nvPr>
            <p:ph type="sldImg"/>
          </p:nvPr>
        </p:nvSpPr>
        <p:spPr>
          <a:ln/>
        </p:spPr>
      </p:sp>
      <p:sp>
        <p:nvSpPr>
          <p:cNvPr id="2693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p:spPr>
        <p:txBody>
          <a:bodyPr/>
          <a:lstStyle/>
          <a:p>
            <a:fld id="{8F0AA209-756B-444F-93EC-C5110FB9BD3D}" type="slidenum">
              <a:rPr lang="en-US" smtClean="0"/>
              <a:pPr/>
              <a:t>95</a:t>
            </a:fld>
            <a:endParaRPr lang="en-US" dirty="0" smtClean="0"/>
          </a:p>
        </p:txBody>
      </p:sp>
      <p:sp>
        <p:nvSpPr>
          <p:cNvPr id="271363" name="Rectangle 2"/>
          <p:cNvSpPr>
            <a:spLocks noGrp="1" noRot="1" noChangeAspect="1" noChangeArrowheads="1" noTextEdit="1"/>
          </p:cNvSpPr>
          <p:nvPr>
            <p:ph type="sldImg"/>
          </p:nvPr>
        </p:nvSpPr>
        <p:spPr>
          <a:ln/>
        </p:spPr>
      </p:sp>
      <p:sp>
        <p:nvSpPr>
          <p:cNvPr id="2713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p>
            <a:fld id="{3BB690AE-A1B2-4ED0-829C-2F706C13120D}" type="slidenum">
              <a:rPr lang="en-US" smtClean="0"/>
              <a:pPr/>
              <a:t>96</a:t>
            </a:fld>
            <a:endParaRPr lang="en-US" dirty="0" smtClean="0"/>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p:spPr>
        <p:txBody>
          <a:bodyPr/>
          <a:lstStyle/>
          <a:p>
            <a:fld id="{1268258A-9A7C-4735-8783-C18C74EA36BA}" type="slidenum">
              <a:rPr lang="en-US" smtClean="0"/>
              <a:pPr/>
              <a:t>97</a:t>
            </a:fld>
            <a:endParaRPr lang="en-US" dirty="0" smtClean="0"/>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BDD11266-78E7-426F-A452-8F330412644E}" type="slidenum">
              <a:rPr lang="en-US" smtClean="0"/>
              <a:pPr/>
              <a:t>98</a:t>
            </a:fld>
            <a:endParaRPr lang="en-US" dirty="0" smtClean="0"/>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p:spPr>
        <p:txBody>
          <a:bodyPr/>
          <a:lstStyle/>
          <a:p>
            <a:fld id="{B1B27BFE-8EF7-411E-9150-6B29879C2B95}" type="slidenum">
              <a:rPr lang="en-US" smtClean="0"/>
              <a:pPr/>
              <a:t>99</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p>
            <a:fld id="{3BCA4411-FDF3-4172-9A9C-D461299B8DA2}" type="slidenum">
              <a:rPr lang="en-US" smtClean="0"/>
              <a:pPr/>
              <a:t>100</a:t>
            </a:fld>
            <a:endParaRPr lang="en-US" smtClean="0"/>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p>
            <a:fld id="{A20D7A64-1B66-45DB-857C-7CD4553FF60A}" type="slidenum">
              <a:rPr lang="en-US" smtClean="0"/>
              <a:pPr/>
              <a:t>101</a:t>
            </a:fld>
            <a:endParaRPr lang="en-US" smtClean="0"/>
          </a:p>
        </p:txBody>
      </p:sp>
      <p:sp>
        <p:nvSpPr>
          <p:cNvPr id="277507" name="Rectangle 2"/>
          <p:cNvSpPr>
            <a:spLocks noGrp="1" noRot="1" noChangeAspect="1" noChangeArrowheads="1" noTextEdit="1"/>
          </p:cNvSpPr>
          <p:nvPr>
            <p:ph type="sldImg"/>
          </p:nvPr>
        </p:nvSpPr>
        <p:spPr>
          <a:ln/>
        </p:spPr>
      </p:sp>
      <p:sp>
        <p:nvSpPr>
          <p:cNvPr id="277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49D8F2DD-CB34-496C-BA68-50F3077352E2}" type="slidenum">
              <a:rPr lang="en-US" smtClean="0"/>
              <a:pPr/>
              <a:t>102</a:t>
            </a:fld>
            <a:endParaRPr lang="en-US" smtClean="0"/>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a:spLocks noGrp="1" noChangeArrowheads="1"/>
          </p:cNvSpPr>
          <p:nvPr>
            <p:ph type="sldNum" sz="quarter" idx="5"/>
          </p:nvPr>
        </p:nvSpPr>
        <p:spPr>
          <a:noFill/>
        </p:spPr>
        <p:txBody>
          <a:bodyPr/>
          <a:lstStyle/>
          <a:p>
            <a:fld id="{D75A0DD0-A0B7-4330-B8AE-7E403EAE9A1F}" type="slidenum">
              <a:rPr lang="en-US" smtClean="0"/>
              <a:pPr/>
              <a:t>17</a:t>
            </a:fld>
            <a:endParaRPr lang="en-US" smtClean="0"/>
          </a:p>
        </p:txBody>
      </p:sp>
      <p:sp>
        <p:nvSpPr>
          <p:cNvPr id="369667" name="Rectangle 2"/>
          <p:cNvSpPr>
            <a:spLocks noGrp="1" noRot="1" noChangeAspect="1" noChangeArrowheads="1" noTextEdit="1"/>
          </p:cNvSpPr>
          <p:nvPr>
            <p:ph type="sldImg"/>
          </p:nvPr>
        </p:nvSpPr>
        <p:spPr>
          <a:ln/>
        </p:spPr>
      </p:sp>
      <p:sp>
        <p:nvSpPr>
          <p:cNvPr id="369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p>
            <a:fld id="{64923E6D-1704-4053-84A5-E23D2024BF42}" type="slidenum">
              <a:rPr lang="en-US" smtClean="0"/>
              <a:pPr/>
              <a:t>104</a:t>
            </a:fld>
            <a:endParaRPr lang="en-US" dirty="0" smtClean="0"/>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r>
              <a:rPr lang="en-US" sz="1200" dirty="0" smtClean="0"/>
              <a:t>Complete “Thinking Things Through” 1-4</a:t>
            </a:r>
          </a:p>
          <a:p>
            <a:r>
              <a:rPr lang="en-US" sz="1200" dirty="0" smtClean="0"/>
              <a:t>Complete “Reviewing the Facts” 1-8</a:t>
            </a:r>
          </a:p>
          <a:p>
            <a:pPr eaLnBrk="1" hangingPunct="1"/>
            <a:endParaRPr lang="en-US" dirty="0"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p:spPr>
        <p:txBody>
          <a:bodyPr/>
          <a:lstStyle/>
          <a:p>
            <a:fld id="{4772CD76-45EB-462D-A2C8-FA710567715E}" type="slidenum">
              <a:rPr lang="en-US" smtClean="0"/>
              <a:pPr/>
              <a:t>105</a:t>
            </a:fld>
            <a:endParaRPr lang="en-US" smtClean="0"/>
          </a:p>
        </p:txBody>
      </p:sp>
      <p:sp>
        <p:nvSpPr>
          <p:cNvPr id="279555" name="Rectangle 2"/>
          <p:cNvSpPr>
            <a:spLocks noGrp="1" noRot="1" noChangeAspect="1" noChangeArrowheads="1" noTextEdit="1"/>
          </p:cNvSpPr>
          <p:nvPr>
            <p:ph type="sldImg"/>
          </p:nvPr>
        </p:nvSpPr>
        <p:spPr>
          <a:ln/>
        </p:spPr>
      </p:sp>
      <p:sp>
        <p:nvSpPr>
          <p:cNvPr id="279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p>
            <a:fld id="{EFA6027D-AA9F-46C7-90CB-8D9693C0AEF7}" type="slidenum">
              <a:rPr lang="en-US" smtClean="0"/>
              <a:pPr/>
              <a:t>106</a:t>
            </a:fld>
            <a:endParaRPr lang="en-US" smtClean="0"/>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0C99D5F0-4AA5-42C6-B106-7AE9D17A26C9}" type="slidenum">
              <a:rPr lang="en-US" smtClean="0"/>
              <a:pPr/>
              <a:t>107</a:t>
            </a:fld>
            <a:endParaRPr lang="en-US" smtClean="0"/>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p>
            <a:fld id="{6E897936-B877-4547-B8D6-EB654ECB61A0}" type="slidenum">
              <a:rPr lang="en-US" smtClean="0"/>
              <a:pPr/>
              <a:t>108</a:t>
            </a:fld>
            <a:endParaRPr lang="en-US" smtClean="0"/>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p>
            <a:fld id="{ADE18742-38E9-4A54-8783-0A45D8F74D1D}" type="slidenum">
              <a:rPr lang="en-US" smtClean="0"/>
              <a:pPr/>
              <a:t>109</a:t>
            </a:fld>
            <a:endParaRPr lang="en-US" smtClean="0"/>
          </a:p>
        </p:txBody>
      </p:sp>
      <p:sp>
        <p:nvSpPr>
          <p:cNvPr id="283651" name="Rectangle 2"/>
          <p:cNvSpPr>
            <a:spLocks noGrp="1" noRot="1" noChangeAspect="1" noChangeArrowheads="1" noTextEdit="1"/>
          </p:cNvSpPr>
          <p:nvPr>
            <p:ph type="sldImg"/>
          </p:nvPr>
        </p:nvSpPr>
        <p:spPr>
          <a:ln/>
        </p:spPr>
      </p:sp>
      <p:sp>
        <p:nvSpPr>
          <p:cNvPr id="283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p:spPr>
        <p:txBody>
          <a:bodyPr/>
          <a:lstStyle/>
          <a:p>
            <a:fld id="{530ED0E1-26BE-46D7-9017-8A6E9C54B2DC}" type="slidenum">
              <a:rPr lang="en-US" smtClean="0"/>
              <a:pPr/>
              <a:t>110</a:t>
            </a:fld>
            <a:endParaRPr lang="en-US" smtClean="0"/>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p:spPr>
        <p:txBody>
          <a:bodyPr/>
          <a:lstStyle/>
          <a:p>
            <a:fld id="{D49003F3-601D-4A3B-B344-57A65A203A77}" type="slidenum">
              <a:rPr lang="en-US" smtClean="0"/>
              <a:pPr/>
              <a:t>111</a:t>
            </a:fld>
            <a:endParaRPr lang="en-US" smtClean="0"/>
          </a:p>
        </p:txBody>
      </p:sp>
      <p:sp>
        <p:nvSpPr>
          <p:cNvPr id="287747" name="Rectangle 2"/>
          <p:cNvSpPr>
            <a:spLocks noGrp="1" noRot="1" noChangeAspect="1" noChangeArrowheads="1" noTextEdit="1"/>
          </p:cNvSpPr>
          <p:nvPr>
            <p:ph type="sldImg"/>
          </p:nvPr>
        </p:nvSpPr>
        <p:spPr>
          <a:ln/>
        </p:spPr>
      </p:sp>
      <p:sp>
        <p:nvSpPr>
          <p:cNvPr id="287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p:spPr>
        <p:txBody>
          <a:bodyPr/>
          <a:lstStyle/>
          <a:p>
            <a:fld id="{2EDCA0FA-8A8A-4F4F-816C-82CEB5B33BD3}" type="slidenum">
              <a:rPr lang="en-US" smtClean="0"/>
              <a:pPr/>
              <a:t>112</a:t>
            </a:fld>
            <a:endParaRPr lang="en-US" smtClean="0"/>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p>
            <a:fld id="{4246B606-0B8C-4DCA-A566-CBB6DB612A25}" type="slidenum">
              <a:rPr lang="en-US" smtClean="0"/>
              <a:pPr/>
              <a:t>113</a:t>
            </a:fld>
            <a:endParaRPr lang="en-US" smtClean="0"/>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768850"/>
            <a:ext cx="9144000" cy="76200"/>
          </a:xfrm>
          <a:prstGeom prst="rect">
            <a:avLst/>
          </a:prstGeom>
          <a:solidFill>
            <a:srgbClr val="FF0000"/>
          </a:solidFill>
          <a:ln w="9525">
            <a:solidFill>
              <a:schemeClr val="tx1"/>
            </a:solidFill>
            <a:miter lim="800000"/>
            <a:headEnd/>
            <a:tailEnd/>
          </a:ln>
          <a:effectLst/>
        </p:spPr>
        <p:txBody>
          <a:bodyPr wrap="none" anchor="ctr"/>
          <a:lstStyle/>
          <a:p>
            <a:pPr>
              <a:defRPr/>
            </a:pPr>
            <a:endParaRPr lang="en-US"/>
          </a:p>
        </p:txBody>
      </p:sp>
      <p:sp>
        <p:nvSpPr>
          <p:cNvPr id="5122" name="Rectangle 2"/>
          <p:cNvSpPr>
            <a:spLocks noGrp="1" noChangeArrowheads="1"/>
          </p:cNvSpPr>
          <p:nvPr>
            <p:ph type="ctrTitle"/>
          </p:nvPr>
        </p:nvSpPr>
        <p:spPr>
          <a:xfrm>
            <a:off x="304800" y="5105400"/>
            <a:ext cx="8534400" cy="463550"/>
          </a:xfrm>
        </p:spPr>
        <p:txBody>
          <a:bodyPr anchor="ctr"/>
          <a:lstStyle>
            <a:lvl1pPr algn="ctr">
              <a:lnSpc>
                <a:spcPct val="95000"/>
              </a:lnSpc>
              <a:defRPr sz="3200">
                <a:solidFill>
                  <a:schemeClr val="tx2"/>
                </a:solidFill>
                <a:latin typeface="Tahoma" pitchFamily="34" charset="0"/>
              </a:defRPr>
            </a:lvl1pPr>
          </a:lstStyle>
          <a:p>
            <a:r>
              <a:rPr lang="en-US"/>
              <a:t>Click to edit Master title style</a:t>
            </a:r>
          </a:p>
        </p:txBody>
      </p:sp>
      <p:sp>
        <p:nvSpPr>
          <p:cNvPr id="5123" name="Rectangle 3"/>
          <p:cNvSpPr>
            <a:spLocks noGrp="1" noChangeArrowheads="1"/>
          </p:cNvSpPr>
          <p:nvPr>
            <p:ph type="subTitle" idx="1"/>
          </p:nvPr>
        </p:nvSpPr>
        <p:spPr>
          <a:xfrm>
            <a:off x="1752600" y="5867400"/>
            <a:ext cx="5715000" cy="244475"/>
          </a:xfrm>
        </p:spPr>
        <p:txBody>
          <a:bodyPr lIns="0" tIns="0" rIns="0" bIns="0">
            <a:spAutoFit/>
          </a:bodyPr>
          <a:lstStyle>
            <a:lvl1pPr marL="0" indent="0" algn="ctr">
              <a:buFontTx/>
              <a:buNone/>
              <a:defRPr sz="1600">
                <a:solidFill>
                  <a:schemeClr val="tx2"/>
                </a:solidFill>
                <a:latin typeface="Tahoma" pitchFamily="34" charset="0"/>
              </a:defRPr>
            </a:lvl1pPr>
          </a:lstStyle>
          <a:p>
            <a:r>
              <a:rPr lang="en-US"/>
              <a:t>Click to edit Master subtitle style</a:t>
            </a:r>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69063" y="533400"/>
            <a:ext cx="1716087" cy="5767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17625" y="533400"/>
            <a:ext cx="4999038" cy="5767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17625" y="533400"/>
            <a:ext cx="6867525" cy="4270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00200" y="1219200"/>
            <a:ext cx="3194050" cy="5081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46650" y="1219200"/>
            <a:ext cx="3195638" cy="246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46650" y="3835400"/>
            <a:ext cx="3195638" cy="2465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17625" y="533400"/>
            <a:ext cx="6867525" cy="4270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00200" y="1219200"/>
            <a:ext cx="3194050" cy="5081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6650" y="1219200"/>
            <a:ext cx="3195638" cy="5081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66800" y="2101850"/>
            <a:ext cx="3810000" cy="4114800"/>
          </a:xfrm>
        </p:spPr>
        <p:txBody>
          <a:bodyPr/>
          <a:lstStyle/>
          <a:p>
            <a:endParaRPr lang="en-US"/>
          </a:p>
        </p:txBody>
      </p:sp>
      <p:sp>
        <p:nvSpPr>
          <p:cNvPr id="4" name="Text Placeholder 3"/>
          <p:cNvSpPr>
            <a:spLocks noGrp="1"/>
          </p:cNvSpPr>
          <p:nvPr>
            <p:ph type="body" sz="half" idx="2"/>
          </p:nvPr>
        </p:nvSpPr>
        <p:spPr>
          <a:xfrm>
            <a:off x="5029200" y="21018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066800" y="6413500"/>
            <a:ext cx="1905000" cy="457200"/>
          </a:xfrm>
        </p:spPr>
        <p:txBody>
          <a:bodyPr/>
          <a:lstStyle>
            <a:lvl1pPr>
              <a:defRPr/>
            </a:lvl1pPr>
          </a:lstStyle>
          <a:p>
            <a:fld id="{6000A01E-3D01-42BD-BCFE-9EE94CE88B5A}" type="datetime3">
              <a:rPr lang="en-US" smtClean="0"/>
              <a:t>20 December 2011</a:t>
            </a:fld>
            <a:endParaRPr lang="en-US"/>
          </a:p>
        </p:txBody>
      </p:sp>
      <p:sp>
        <p:nvSpPr>
          <p:cNvPr id="6" name="Footer Placeholder 5"/>
          <p:cNvSpPr>
            <a:spLocks noGrp="1"/>
          </p:cNvSpPr>
          <p:nvPr>
            <p:ph type="ftr" sz="quarter" idx="11"/>
          </p:nvPr>
        </p:nvSpPr>
        <p:spPr>
          <a:xfrm>
            <a:off x="3429000" y="64135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229600" y="6413500"/>
            <a:ext cx="914400" cy="457200"/>
          </a:xfrm>
        </p:spPr>
        <p:txBody>
          <a:bodyPr/>
          <a:lstStyle>
            <a:lvl1pPr>
              <a:defRPr/>
            </a:lvl1pPr>
          </a:lstStyle>
          <a:p>
            <a:fld id="{DDBA73E3-6141-4769-A40B-3D25CBEFB4B6}" type="slidenum">
              <a:rPr lang="en-US"/>
              <a:pPr/>
              <a:t>‹#›</a:t>
            </a:fld>
            <a:endParaRPr lang="en-US" sz="14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21018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29200" y="2101850"/>
            <a:ext cx="3810000" cy="4114800"/>
          </a:xfrm>
        </p:spPr>
        <p:txBody>
          <a:bodyPr/>
          <a:lstStyle/>
          <a:p>
            <a:endParaRPr lang="en-US"/>
          </a:p>
        </p:txBody>
      </p:sp>
      <p:sp>
        <p:nvSpPr>
          <p:cNvPr id="5" name="Date Placeholder 4"/>
          <p:cNvSpPr>
            <a:spLocks noGrp="1"/>
          </p:cNvSpPr>
          <p:nvPr>
            <p:ph type="dt" sz="half" idx="10"/>
          </p:nvPr>
        </p:nvSpPr>
        <p:spPr>
          <a:xfrm>
            <a:off x="1066800" y="6413500"/>
            <a:ext cx="1905000" cy="457200"/>
          </a:xfrm>
        </p:spPr>
        <p:txBody>
          <a:bodyPr/>
          <a:lstStyle>
            <a:lvl1pPr>
              <a:defRPr/>
            </a:lvl1pPr>
          </a:lstStyle>
          <a:p>
            <a:fld id="{849DD769-D135-44F3-899A-2B0A1594C37E}" type="datetime3">
              <a:rPr lang="en-US" smtClean="0"/>
              <a:t>20 December 2011</a:t>
            </a:fld>
            <a:endParaRPr lang="en-US"/>
          </a:p>
        </p:txBody>
      </p:sp>
      <p:sp>
        <p:nvSpPr>
          <p:cNvPr id="6" name="Footer Placeholder 5"/>
          <p:cNvSpPr>
            <a:spLocks noGrp="1"/>
          </p:cNvSpPr>
          <p:nvPr>
            <p:ph type="ftr" sz="quarter" idx="11"/>
          </p:nvPr>
        </p:nvSpPr>
        <p:spPr>
          <a:xfrm>
            <a:off x="3429000" y="64135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229600" y="6413500"/>
            <a:ext cx="914400" cy="457200"/>
          </a:xfrm>
        </p:spPr>
        <p:txBody>
          <a:bodyPr/>
          <a:lstStyle>
            <a:lvl1pPr>
              <a:defRPr/>
            </a:lvl1pPr>
          </a:lstStyle>
          <a:p>
            <a:fld id="{1F48A81F-807F-419F-8748-7E2CE132D311}" type="slidenum">
              <a:rPr lang="en-US"/>
              <a:pPr/>
              <a:t>‹#›</a:t>
            </a:fld>
            <a:endParaRPr lang="en-US" sz="140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73C1773-3163-4D98-A91D-E7B56128B4D3}" type="datetime3">
              <a:rPr lang="en-US" altLang="en-US" smtClean="0"/>
              <a:t>20 December 2011</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5A2CDBD-2FB9-4D18-B3BE-4BA4878B615C}"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D85CDAA-200A-490B-94B0-7D1DA3519EA7}" type="datetime3">
              <a:rPr lang="en-US" altLang="en-US" smtClean="0"/>
              <a:t>20 December 2011</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FE67029-88D7-4562-AB70-EE6E6B91C584}"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1C16EC6-ADCA-499B-A2EB-5FB266A4334B}" type="datetime3">
              <a:rPr lang="en-US" altLang="en-US" smtClean="0"/>
              <a:t>20 December 2011</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4EA7482-7943-465C-9A37-0D260B4B0CBD}"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71BE7FE-A108-40A4-8C9E-6E30FC21C18E}" type="datetime3">
              <a:rPr lang="en-US" altLang="en-US" smtClean="0"/>
              <a:t>20 December 2011</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B9EDDB9-FE46-4DDA-8D3E-200B4AACF4B0}"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BFE79-CBCD-4BE5-AFE4-A599BF821803}" type="datetime3">
              <a:rPr lang="en-US" smtClean="0"/>
              <a:t>20 December 2011</a:t>
            </a:fld>
            <a:endParaRPr lang="en-US"/>
          </a:p>
        </p:txBody>
      </p:sp>
      <p:sp>
        <p:nvSpPr>
          <p:cNvPr id="5" name="Slide Number Placeholder 4"/>
          <p:cNvSpPr>
            <a:spLocks noGrp="1"/>
          </p:cNvSpPr>
          <p:nvPr>
            <p:ph type="sldNum" sz="quarter" idx="11"/>
          </p:nvPr>
        </p:nvSpPr>
        <p:spPr/>
        <p:txBody>
          <a:bodyPr/>
          <a:lstStyle>
            <a:lvl1pPr>
              <a:defRPr>
                <a:solidFill>
                  <a:srgbClr val="FF0000"/>
                </a:solidFill>
              </a:defRPr>
            </a:lvl1pPr>
          </a:lstStyle>
          <a:p>
            <a:fld id="{4C011AAB-9C46-4AF0-9EFF-B6C3C69C4330}" type="slidenum">
              <a:rPr lang="en-US" smtClean="0"/>
              <a:pPr/>
              <a:t>‹#›</a:t>
            </a:fld>
            <a:endParaRPr lang="en-US"/>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E38F6AC-4DBC-406C-9962-EEDB218C4E68}" type="datetime3">
              <a:rPr lang="en-US" altLang="en-US" smtClean="0"/>
              <a:t>20 December 2011</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7F823630-4291-421A-8370-F1BC4D658FF3}" type="slidenum">
              <a:rPr lang="en-US" altLang="en-US"/>
              <a:pPr>
                <a:defRPr/>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9368052-AB5F-481D-A3E7-DD722428F2D3}" type="datetime3">
              <a:rPr lang="en-US" altLang="en-US" smtClean="0"/>
              <a:t>20 December 2011</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9A10926A-ED86-4799-99AB-1E6C2114AB4E}" type="slidenum">
              <a:rPr lang="en-US" altLang="en-US"/>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1F69020-79A1-4EB5-9728-E08470373E67}" type="datetime3">
              <a:rPr lang="en-US" altLang="en-US" smtClean="0"/>
              <a:t>20 December 2011</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A7D64147-A865-4F73-806D-AA87116FE2E6}" type="slidenum">
              <a:rPr lang="en-US" altLang="en-US"/>
              <a:pPr>
                <a:defRPr/>
              </a:pPr>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47782E7-4C6E-4E9D-84C5-39972F2CB504}" type="datetime3">
              <a:rPr lang="en-US" altLang="en-US" smtClean="0"/>
              <a:t>20 December 2011</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0F8EB8C-5CF0-4492-A24A-0E466286AEB0}" type="slidenum">
              <a:rPr lang="en-US" altLang="en-US"/>
              <a:pPr>
                <a:defRPr/>
              </a:pPr>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941B34B-9C65-4B19-A408-CAB2D3970A04}" type="datetime3">
              <a:rPr lang="en-US" altLang="en-US" smtClean="0"/>
              <a:t>20 December 2011</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10E4DCC-118D-4AC2-81A7-12642AA8B53D}" type="slidenum">
              <a:rPr lang="en-US" altLang="en-US"/>
              <a:pPr>
                <a:defRPr/>
              </a:pPr>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2C5991D-D9FB-4888-AAE1-69A7D2FB9F26}" type="datetime3">
              <a:rPr lang="en-US" altLang="en-US" smtClean="0"/>
              <a:t>20 December 2011</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D416A0A-9363-4A3B-B337-4363441F0B79}" type="slidenum">
              <a:rPr lang="en-US" altLang="en-US"/>
              <a:pPr>
                <a:defRPr/>
              </a:pPr>
              <a:t>‹#›</a:t>
            </a:fld>
            <a:endParaRPr lang="en-US"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41B79AF-0DD0-4826-91F4-D4E178506CAC}" type="datetime3">
              <a:rPr lang="en-US" altLang="en-US" smtClean="0"/>
              <a:t>20 December 2011</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EF40152-5865-4CA6-ABC6-9A8578F96FD1}" type="slidenum">
              <a:rPr lang="en-US" altLang="en-US"/>
              <a:pPr>
                <a:defRPr/>
              </a:pPr>
              <a:t>‹#›</a:t>
            </a:fld>
            <a:endParaRPr lang="en-US"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97ED90C-A850-4612-A832-1714288FC14D}" type="datetime3">
              <a:rPr lang="en-US" smtClean="0"/>
              <a:t>20 December 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473463-FB6F-4274-A5A1-F4CC115FDB67}" type="slidenum">
              <a:rPr lang="en-US"/>
              <a:pPr>
                <a:defRPr/>
              </a:pPr>
              <a:t>‹#›</a:t>
            </a:fld>
            <a:endParaRPr lang="en-US"/>
          </a:p>
        </p:txBody>
      </p:sp>
    </p:spTree>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D4E0E30-6F39-4406-86D9-4C7C208A0679}" type="datetime3">
              <a:rPr lang="en-US" smtClean="0"/>
              <a:t>20 December 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546C6D-B0AD-471F-94E2-39230EC56827}" type="slidenum">
              <a:rPr lang="en-US"/>
              <a:pPr>
                <a:defRPr/>
              </a:pPr>
              <a:t>‹#›</a:t>
            </a:fld>
            <a:endParaRPr lang="en-US"/>
          </a:p>
        </p:txBody>
      </p:sp>
    </p:spTree>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77EB179-EA6D-4CD3-9768-83435C55CBD1}" type="datetime3">
              <a:rPr lang="en-US" smtClean="0"/>
              <a:t>20 December 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EF9EEA-7BA7-43BE-BCE5-4DC85C7C9BA5}" type="slidenum">
              <a:rPr lang="en-US"/>
              <a:pPr>
                <a:defRPr/>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8603889-0E98-4BF4-9CD5-97394D5202F7}" type="datetime3">
              <a:rPr lang="en-US" smtClean="0"/>
              <a:t>20 December 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DCF99F-3940-402C-BDA2-9E89783487E8}" type="slidenum">
              <a:rPr lang="en-US"/>
              <a:pPr>
                <a:defRPr/>
              </a:pPr>
              <a:t>‹#›</a:t>
            </a:fld>
            <a:endParaRPr lang="en-US"/>
          </a:p>
        </p:txBody>
      </p:sp>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B75F4D0D-150F-46C0-8A02-0D26EAC06044}" type="datetime3">
              <a:rPr lang="en-US" smtClean="0"/>
              <a:t>20 December 2011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3FC901A-F9AA-4C58-8A4A-BDD43929BE7D}" type="slidenum">
              <a:rPr lang="en-US"/>
              <a:pPr>
                <a:defRPr/>
              </a:pPr>
              <a:t>‹#›</a:t>
            </a:fld>
            <a:endParaRPr lang="en-US"/>
          </a:p>
        </p:txBody>
      </p:sp>
    </p:spTree>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4F9008C-2154-4D67-B66D-10DA9AF5DD38}" type="datetime3">
              <a:rPr lang="en-US" smtClean="0"/>
              <a:t>20 December 2011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55BD488-FE10-4B00-9C95-7B782AF1EAAB}" type="slidenum">
              <a:rPr lang="en-US"/>
              <a:pPr>
                <a:defRPr/>
              </a:pPr>
              <a:t>‹#›</a:t>
            </a:fld>
            <a:endParaRPr lang="en-US"/>
          </a:p>
        </p:txBody>
      </p:sp>
    </p:spTree>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1E2EE29-243E-42AA-BA2C-2B8019512E16}" type="datetime3">
              <a:rPr lang="en-US" smtClean="0"/>
              <a:t>20 December 2011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C00A86E-B6A9-4AED-97E0-FBD8C3A4F453}" type="slidenum">
              <a:rPr lang="en-US"/>
              <a:pPr>
                <a:defRPr/>
              </a:pPr>
              <a:t>‹#›</a:t>
            </a:fld>
            <a:endParaRPr lang="en-US"/>
          </a:p>
        </p:txBody>
      </p:sp>
    </p:spTree>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8A7CCA4-47B3-4F14-A24B-618EA520054E}" type="datetime3">
              <a:rPr lang="en-US" smtClean="0"/>
              <a:t>20 December 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1FA8A1-D9ED-45AB-AFBC-FC20A61A5BF6}" type="slidenum">
              <a:rPr lang="en-US"/>
              <a:pPr>
                <a:defRPr/>
              </a:pPr>
              <a:t>‹#›</a:t>
            </a:fld>
            <a:endParaRPr lang="en-US"/>
          </a:p>
        </p:txBody>
      </p:sp>
    </p:spTree>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3F4452D-0BCB-49D0-8EA5-6DFB4A4F9A7B}" type="datetime3">
              <a:rPr lang="en-US" smtClean="0"/>
              <a:t>20 December 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8E418F-0DDA-4927-81B1-F95F0445786B}" type="slidenum">
              <a:rPr lang="en-US"/>
              <a:pPr>
                <a:defRPr/>
              </a:pPr>
              <a:t>‹#›</a:t>
            </a:fld>
            <a:endParaRPr lang="en-US"/>
          </a:p>
        </p:txBody>
      </p:sp>
    </p:spTree>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B13A3FD-6F60-4613-BA60-C0DE16EAD550}" type="datetime3">
              <a:rPr lang="en-US" smtClean="0"/>
              <a:t>20 December 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F20101-3AD7-43CB-99BC-EC22E47AF69A}" type="slidenum">
              <a:rPr lang="en-US"/>
              <a:pPr>
                <a:defRPr/>
              </a:pPr>
              <a:t>‹#›</a:t>
            </a:fld>
            <a:endParaRPr lang="en-US"/>
          </a:p>
        </p:txBody>
      </p:sp>
    </p:spTree>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A58853A-AF1B-4313-A565-367885C71262}" type="datetime3">
              <a:rPr lang="en-US" smtClean="0"/>
              <a:t>20 December 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22387E-DF56-43D0-97E7-D67F07E42553}" type="slidenum">
              <a:rPr lang="en-US"/>
              <a:pPr>
                <a:defRPr/>
              </a:pPr>
              <a:t>‹#›</a:t>
            </a:fld>
            <a:endParaRPr lang="en-US"/>
          </a:p>
        </p:txBody>
      </p:sp>
    </p:spTree>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18818" name="Rectangle 2"/>
          <p:cNvSpPr>
            <a:spLocks noGrp="1" noChangeArrowheads="1"/>
          </p:cNvSpPr>
          <p:nvPr>
            <p:ph type="subTitle" sz="quarter" idx="1"/>
          </p:nvPr>
        </p:nvSpPr>
        <p:spPr>
          <a:xfrm>
            <a:off x="1295400" y="3581400"/>
            <a:ext cx="7620000" cy="320675"/>
          </a:xfrm>
        </p:spPr>
        <p:txBody>
          <a:bodyPr>
            <a:spAutoFit/>
          </a:bodyPr>
          <a:lstStyle>
            <a:lvl1pPr marL="0" indent="0">
              <a:lnSpc>
                <a:spcPct val="105000"/>
              </a:lnSpc>
              <a:spcBef>
                <a:spcPct val="5000"/>
              </a:spcBef>
              <a:buFont typeface="Wingdings" pitchFamily="2" charset="2"/>
              <a:buNone/>
              <a:defRPr sz="2000">
                <a:solidFill>
                  <a:srgbClr val="666633"/>
                </a:solidFill>
                <a:latin typeface="Arial Black" pitchFamily="34" charset="0"/>
              </a:defRPr>
            </a:lvl1pPr>
          </a:lstStyle>
          <a:p>
            <a:r>
              <a:rPr lang="en-US"/>
              <a:t>Click to edit Master subtitle style</a:t>
            </a:r>
          </a:p>
        </p:txBody>
      </p:sp>
      <p:sp>
        <p:nvSpPr>
          <p:cNvPr id="418819" name="Rectangle 3"/>
          <p:cNvSpPr>
            <a:spLocks noGrp="1" noChangeArrowheads="1"/>
          </p:cNvSpPr>
          <p:nvPr>
            <p:ph type="ctrTitle" sz="quarter"/>
          </p:nvPr>
        </p:nvSpPr>
        <p:spPr>
          <a:xfrm>
            <a:off x="914400" y="2997200"/>
            <a:ext cx="7696200" cy="414338"/>
          </a:xfrm>
        </p:spPr>
        <p:txBody>
          <a:bodyPr anchor="b"/>
          <a:lstStyle>
            <a:lvl1pPr>
              <a:defRPr/>
            </a:lvl1pPr>
          </a:lstStyle>
          <a:p>
            <a:r>
              <a:rPr lang="en-US"/>
              <a:t>Click to edit Master title style</a:t>
            </a:r>
          </a:p>
        </p:txBody>
      </p:sp>
    </p:spTree>
  </p:cSld>
  <p:clrMapOvr>
    <a:masterClrMapping/>
  </p:clrMapOvr>
  <p:transition spd="med">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219200"/>
            <a:ext cx="3194050" cy="5081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6650" y="1219200"/>
            <a:ext cx="3195638" cy="5081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752600"/>
            <a:ext cx="33909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52900" y="1752600"/>
            <a:ext cx="33909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0"/>
            <a:ext cx="19812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7912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3.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4.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17625" y="533400"/>
            <a:ext cx="6867525" cy="42703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1600200" y="1219200"/>
            <a:ext cx="6542088" cy="508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ChangeArrowheads="1"/>
          </p:cNvSpPr>
          <p:nvPr/>
        </p:nvSpPr>
        <p:spPr bwMode="auto">
          <a:xfrm>
            <a:off x="1298575" y="1014413"/>
            <a:ext cx="7159625" cy="73025"/>
          </a:xfrm>
          <a:prstGeom prst="rect">
            <a:avLst/>
          </a:prstGeom>
          <a:solidFill>
            <a:srgbClr val="FF0000"/>
          </a:solidFill>
          <a:ln w="9525">
            <a:noFill/>
            <a:miter lim="800000"/>
            <a:headEnd/>
            <a:tailEnd/>
          </a:ln>
          <a:effectLst/>
        </p:spPr>
        <p:txBody>
          <a:bodyPr wrap="none" anchor="ctr"/>
          <a:lstStyle/>
          <a:p>
            <a:pPr>
              <a:defRPr/>
            </a:pPr>
            <a:endParaRPr lang="en-US"/>
          </a:p>
        </p:txBody>
      </p:sp>
      <p:sp>
        <p:nvSpPr>
          <p:cNvPr id="5" name="Date Placeholder 4"/>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4F2F7A-97B1-40E6-B5B3-555CA5D5BE85}" type="datetime3">
              <a:rPr lang="en-US" smtClean="0"/>
              <a:t>20 December 2011</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11AAB-9C46-4AF0-9EFF-B6C3C69C4330}" type="slidenum">
              <a:rPr lang="en-US" smtClean="0"/>
              <a:pPr/>
              <a:t>‹#›</a:t>
            </a:fld>
            <a:endParaRPr lang="en-US"/>
          </a:p>
        </p:txBody>
      </p:sp>
      <p:sp>
        <p:nvSpPr>
          <p:cNvPr id="7" name="Footer Placeholder 6"/>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889"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91" r:id="rId14"/>
    <p:sldLayoutId id="2147483892" r:id="rId15"/>
  </p:sldLayoutIdLst>
  <p:transition>
    <p:wipe dir="r"/>
  </p:transition>
  <p:hf hdr="0" ftr="0"/>
  <p:txStyles>
    <p:titleStyle>
      <a:lvl1pPr algn="l" rtl="0" eaLnBrk="0" fontAlgn="base" hangingPunct="0">
        <a:spcBef>
          <a:spcPct val="0"/>
        </a:spcBef>
        <a:spcAft>
          <a:spcPct val="0"/>
        </a:spcAft>
        <a:defRPr kumimoji="1" sz="2800" b="1">
          <a:solidFill>
            <a:srgbClr val="000099"/>
          </a:solidFill>
          <a:latin typeface="+mj-lt"/>
          <a:ea typeface="+mj-ea"/>
          <a:cs typeface="+mj-cs"/>
        </a:defRPr>
      </a:lvl1pPr>
      <a:lvl2pPr algn="l" rtl="0" eaLnBrk="0" fontAlgn="base" hangingPunct="0">
        <a:spcBef>
          <a:spcPct val="0"/>
        </a:spcBef>
        <a:spcAft>
          <a:spcPct val="0"/>
        </a:spcAft>
        <a:defRPr kumimoji="1" sz="2800" b="1">
          <a:solidFill>
            <a:srgbClr val="000099"/>
          </a:solidFill>
          <a:latin typeface="Verdana" pitchFamily="34" charset="0"/>
        </a:defRPr>
      </a:lvl2pPr>
      <a:lvl3pPr algn="l" rtl="0" eaLnBrk="0" fontAlgn="base" hangingPunct="0">
        <a:spcBef>
          <a:spcPct val="0"/>
        </a:spcBef>
        <a:spcAft>
          <a:spcPct val="0"/>
        </a:spcAft>
        <a:defRPr kumimoji="1" sz="2800" b="1">
          <a:solidFill>
            <a:srgbClr val="000099"/>
          </a:solidFill>
          <a:latin typeface="Verdana" pitchFamily="34" charset="0"/>
        </a:defRPr>
      </a:lvl3pPr>
      <a:lvl4pPr algn="l" rtl="0" eaLnBrk="0" fontAlgn="base" hangingPunct="0">
        <a:spcBef>
          <a:spcPct val="0"/>
        </a:spcBef>
        <a:spcAft>
          <a:spcPct val="0"/>
        </a:spcAft>
        <a:defRPr kumimoji="1" sz="2800" b="1">
          <a:solidFill>
            <a:srgbClr val="000099"/>
          </a:solidFill>
          <a:latin typeface="Verdana" pitchFamily="34" charset="0"/>
        </a:defRPr>
      </a:lvl4pPr>
      <a:lvl5pPr algn="l" rtl="0" eaLnBrk="0" fontAlgn="base" hangingPunct="0">
        <a:spcBef>
          <a:spcPct val="0"/>
        </a:spcBef>
        <a:spcAft>
          <a:spcPct val="0"/>
        </a:spcAft>
        <a:defRPr kumimoji="1" sz="2800" b="1">
          <a:solidFill>
            <a:srgbClr val="000099"/>
          </a:solidFill>
          <a:latin typeface="Verdana" pitchFamily="34" charset="0"/>
        </a:defRPr>
      </a:lvl5pPr>
      <a:lvl6pPr marL="457200" algn="l" rtl="0" eaLnBrk="0" fontAlgn="base" hangingPunct="0">
        <a:spcBef>
          <a:spcPct val="0"/>
        </a:spcBef>
        <a:spcAft>
          <a:spcPct val="0"/>
        </a:spcAft>
        <a:defRPr kumimoji="1" sz="2800" b="1">
          <a:solidFill>
            <a:srgbClr val="000099"/>
          </a:solidFill>
          <a:latin typeface="Verdana" pitchFamily="34" charset="0"/>
        </a:defRPr>
      </a:lvl6pPr>
      <a:lvl7pPr marL="914400" algn="l" rtl="0" eaLnBrk="0" fontAlgn="base" hangingPunct="0">
        <a:spcBef>
          <a:spcPct val="0"/>
        </a:spcBef>
        <a:spcAft>
          <a:spcPct val="0"/>
        </a:spcAft>
        <a:defRPr kumimoji="1" sz="2800" b="1">
          <a:solidFill>
            <a:srgbClr val="000099"/>
          </a:solidFill>
          <a:latin typeface="Verdana" pitchFamily="34" charset="0"/>
        </a:defRPr>
      </a:lvl7pPr>
      <a:lvl8pPr marL="1371600" algn="l" rtl="0" eaLnBrk="0" fontAlgn="base" hangingPunct="0">
        <a:spcBef>
          <a:spcPct val="0"/>
        </a:spcBef>
        <a:spcAft>
          <a:spcPct val="0"/>
        </a:spcAft>
        <a:defRPr kumimoji="1" sz="2800" b="1">
          <a:solidFill>
            <a:srgbClr val="000099"/>
          </a:solidFill>
          <a:latin typeface="Verdana" pitchFamily="34" charset="0"/>
        </a:defRPr>
      </a:lvl8pPr>
      <a:lvl9pPr marL="1828800" algn="l" rtl="0" eaLnBrk="0" fontAlgn="base" hangingPunct="0">
        <a:spcBef>
          <a:spcPct val="0"/>
        </a:spcBef>
        <a:spcAft>
          <a:spcPct val="0"/>
        </a:spcAft>
        <a:defRPr kumimoji="1" sz="2800" b="1">
          <a:solidFill>
            <a:srgbClr val="000099"/>
          </a:solidFill>
          <a:latin typeface="Verdana" pitchFamily="34" charset="0"/>
        </a:defRPr>
      </a:lvl9pPr>
    </p:titleStyle>
    <p:bodyStyle>
      <a:lvl1pPr marL="342900" indent="-342900" algn="l" rtl="0" eaLnBrk="0" fontAlgn="base" hangingPunct="0">
        <a:spcBef>
          <a:spcPct val="20000"/>
        </a:spcBef>
        <a:spcAft>
          <a:spcPct val="0"/>
        </a:spcAft>
        <a:buClr>
          <a:srgbClr val="CC0000"/>
        </a:buClr>
        <a:buChar char="•"/>
        <a:defRPr kumimoji="1" sz="2000">
          <a:solidFill>
            <a:srgbClr val="000099"/>
          </a:solidFill>
          <a:latin typeface="+mn-lt"/>
          <a:ea typeface="+mn-ea"/>
          <a:cs typeface="+mn-cs"/>
        </a:defRPr>
      </a:lvl1pPr>
      <a:lvl2pPr marL="742950" indent="-285750" algn="l" rtl="0" eaLnBrk="0" fontAlgn="base" hangingPunct="0">
        <a:spcBef>
          <a:spcPct val="20000"/>
        </a:spcBef>
        <a:spcAft>
          <a:spcPct val="0"/>
        </a:spcAft>
        <a:buClr>
          <a:srgbClr val="CC0000"/>
        </a:buClr>
        <a:buChar char="•"/>
        <a:defRPr kumimoji="1" sz="2800" i="1">
          <a:solidFill>
            <a:srgbClr val="000099"/>
          </a:solidFill>
          <a:latin typeface="+mn-lt"/>
        </a:defRPr>
      </a:lvl2pPr>
      <a:lvl3pPr marL="1143000" indent="-228600" algn="l" rtl="0" eaLnBrk="0" fontAlgn="base" hangingPunct="0">
        <a:spcBef>
          <a:spcPct val="20000"/>
        </a:spcBef>
        <a:spcAft>
          <a:spcPct val="0"/>
        </a:spcAft>
        <a:buClr>
          <a:srgbClr val="CC0000"/>
        </a:buClr>
        <a:buChar char="•"/>
        <a:defRPr kumimoji="1" sz="1600" i="1">
          <a:solidFill>
            <a:srgbClr val="000099"/>
          </a:solidFill>
          <a:latin typeface="+mn-lt"/>
        </a:defRPr>
      </a:lvl3pPr>
      <a:lvl4pPr marL="1600200" indent="-228600" algn="l" rtl="0" eaLnBrk="0" fontAlgn="base" hangingPunct="0">
        <a:spcBef>
          <a:spcPct val="20000"/>
        </a:spcBef>
        <a:spcAft>
          <a:spcPct val="0"/>
        </a:spcAft>
        <a:buClr>
          <a:srgbClr val="CC0000"/>
        </a:buClr>
        <a:buChar char="•"/>
        <a:defRPr kumimoji="1" sz="1400" i="1">
          <a:solidFill>
            <a:srgbClr val="000099"/>
          </a:solidFill>
          <a:latin typeface="+mn-lt"/>
        </a:defRPr>
      </a:lvl4pPr>
      <a:lvl5pPr marL="2057400" indent="-228600" algn="l" rtl="0" eaLnBrk="0" fontAlgn="base" hangingPunct="0">
        <a:spcBef>
          <a:spcPct val="20000"/>
        </a:spcBef>
        <a:spcAft>
          <a:spcPct val="0"/>
        </a:spcAft>
        <a:buClr>
          <a:srgbClr val="CC0000"/>
        </a:buClr>
        <a:buChar char="•"/>
        <a:defRPr kumimoji="1" sz="1400" i="1">
          <a:solidFill>
            <a:srgbClr val="000099"/>
          </a:solidFill>
          <a:latin typeface="+mn-lt"/>
        </a:defRPr>
      </a:lvl5pPr>
      <a:lvl6pPr marL="2514600" indent="-228600" algn="l" rtl="0" eaLnBrk="0" fontAlgn="base" hangingPunct="0">
        <a:spcBef>
          <a:spcPct val="20000"/>
        </a:spcBef>
        <a:spcAft>
          <a:spcPct val="0"/>
        </a:spcAft>
        <a:buClr>
          <a:srgbClr val="CC0000"/>
        </a:buClr>
        <a:buChar char="•"/>
        <a:defRPr kumimoji="1" sz="1400" i="1">
          <a:solidFill>
            <a:srgbClr val="000099"/>
          </a:solidFill>
          <a:latin typeface="+mn-lt"/>
        </a:defRPr>
      </a:lvl6pPr>
      <a:lvl7pPr marL="2971800" indent="-228600" algn="l" rtl="0" eaLnBrk="0" fontAlgn="base" hangingPunct="0">
        <a:spcBef>
          <a:spcPct val="20000"/>
        </a:spcBef>
        <a:spcAft>
          <a:spcPct val="0"/>
        </a:spcAft>
        <a:buClr>
          <a:srgbClr val="CC0000"/>
        </a:buClr>
        <a:buChar char="•"/>
        <a:defRPr kumimoji="1" sz="1400" i="1">
          <a:solidFill>
            <a:srgbClr val="000099"/>
          </a:solidFill>
          <a:latin typeface="+mn-lt"/>
        </a:defRPr>
      </a:lvl7pPr>
      <a:lvl8pPr marL="3429000" indent="-228600" algn="l" rtl="0" eaLnBrk="0" fontAlgn="base" hangingPunct="0">
        <a:spcBef>
          <a:spcPct val="20000"/>
        </a:spcBef>
        <a:spcAft>
          <a:spcPct val="0"/>
        </a:spcAft>
        <a:buClr>
          <a:srgbClr val="CC0000"/>
        </a:buClr>
        <a:buChar char="•"/>
        <a:defRPr kumimoji="1" sz="1400" i="1">
          <a:solidFill>
            <a:srgbClr val="000099"/>
          </a:solidFill>
          <a:latin typeface="+mn-lt"/>
        </a:defRPr>
      </a:lvl8pPr>
      <a:lvl9pPr marL="3886200" indent="-228600" algn="l" rtl="0" eaLnBrk="0" fontAlgn="base" hangingPunct="0">
        <a:spcBef>
          <a:spcPct val="20000"/>
        </a:spcBef>
        <a:spcAft>
          <a:spcPct val="0"/>
        </a:spcAft>
        <a:buClr>
          <a:srgbClr val="CC0000"/>
        </a:buClr>
        <a:buChar char="•"/>
        <a:defRPr kumimoji="1" sz="1400" i="1">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48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fld id="{A8919096-B0D4-4260-898E-842F6D9E01DB}" type="datetime3">
              <a:rPr lang="en-US" altLang="en-US" smtClean="0"/>
              <a:t>20 December 2011</a:t>
            </a:fld>
            <a:endParaRPr lang="en-US" altLang="en-US"/>
          </a:p>
        </p:txBody>
      </p:sp>
      <p:sp>
        <p:nvSpPr>
          <p:cNvPr id="348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348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F3CAB98-E5D4-46A9-A26E-F7BC3C4AABA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atin typeface="+mn-lt"/>
              </a:defRPr>
            </a:lvl1pPr>
          </a:lstStyle>
          <a:p>
            <a:pPr>
              <a:defRPr/>
            </a:pPr>
            <a:fld id="{19C4087F-41C2-48BB-8443-5D5AD73B0C6A}" type="datetime3">
              <a:rPr lang="en-US" smtClean="0"/>
              <a:t>20 December 2011</a:t>
            </a:fld>
            <a:endParaRPr lang="en-US"/>
          </a:p>
        </p:txBody>
      </p:sp>
      <p:sp>
        <p:nvSpPr>
          <p:cNvPr id="55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553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5DE535F8-DBCA-454F-B2CB-29DC9FCC97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ransition>
    <p:wipe dir="r"/>
  </p:transition>
  <p:timing>
    <p:tnLst>
      <p:par>
        <p:cTn id="1" dur="indefinite" restart="never" nodeType="tmRoot"/>
      </p:par>
    </p:tnLst>
  </p:timing>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371600" y="457200"/>
            <a:ext cx="7162800" cy="414338"/>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US" smtClean="0"/>
              <a:t>Click to edit Master title style</a:t>
            </a:r>
          </a:p>
        </p:txBody>
      </p:sp>
      <p:sp>
        <p:nvSpPr>
          <p:cNvPr id="4099" name="Rectangle 3"/>
          <p:cNvSpPr>
            <a:spLocks noGrp="1" noChangeArrowheads="1"/>
          </p:cNvSpPr>
          <p:nvPr>
            <p:ph type="body" idx="1"/>
          </p:nvPr>
        </p:nvSpPr>
        <p:spPr bwMode="auto">
          <a:xfrm>
            <a:off x="609600" y="1752600"/>
            <a:ext cx="6934200" cy="4648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90"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ransition spd="med">
    <p:wipe dir="r"/>
  </p:transition>
  <p:timing>
    <p:tnLst>
      <p:par>
        <p:cTn id="1" dur="indefinite" restart="never" nodeType="tmRoot"/>
      </p:par>
    </p:tnLst>
  </p:timing>
  <p:hf hdr="0" ftr="0"/>
  <p:txStyles>
    <p:titleStyle>
      <a:lvl1pPr algn="l" rtl="0" eaLnBrk="0" fontAlgn="base" hangingPunct="0">
        <a:lnSpc>
          <a:spcPct val="85000"/>
        </a:lnSpc>
        <a:spcBef>
          <a:spcPct val="0"/>
        </a:spcBef>
        <a:spcAft>
          <a:spcPct val="0"/>
        </a:spcAft>
        <a:defRPr kumimoji="1" sz="3200">
          <a:solidFill>
            <a:srgbClr val="663300"/>
          </a:solidFill>
          <a:latin typeface="+mj-lt"/>
          <a:ea typeface="+mj-ea"/>
          <a:cs typeface="+mj-cs"/>
        </a:defRPr>
      </a:lvl1pPr>
      <a:lvl2pPr algn="l" rtl="0" eaLnBrk="0" fontAlgn="base" hangingPunct="0">
        <a:lnSpc>
          <a:spcPct val="85000"/>
        </a:lnSpc>
        <a:spcBef>
          <a:spcPct val="0"/>
        </a:spcBef>
        <a:spcAft>
          <a:spcPct val="0"/>
        </a:spcAft>
        <a:defRPr kumimoji="1" sz="3200">
          <a:solidFill>
            <a:srgbClr val="663300"/>
          </a:solidFill>
          <a:latin typeface="Arial Black" pitchFamily="34" charset="0"/>
        </a:defRPr>
      </a:lvl2pPr>
      <a:lvl3pPr algn="l" rtl="0" eaLnBrk="0" fontAlgn="base" hangingPunct="0">
        <a:lnSpc>
          <a:spcPct val="85000"/>
        </a:lnSpc>
        <a:spcBef>
          <a:spcPct val="0"/>
        </a:spcBef>
        <a:spcAft>
          <a:spcPct val="0"/>
        </a:spcAft>
        <a:defRPr kumimoji="1" sz="3200">
          <a:solidFill>
            <a:srgbClr val="663300"/>
          </a:solidFill>
          <a:latin typeface="Arial Black" pitchFamily="34" charset="0"/>
        </a:defRPr>
      </a:lvl3pPr>
      <a:lvl4pPr algn="l" rtl="0" eaLnBrk="0" fontAlgn="base" hangingPunct="0">
        <a:lnSpc>
          <a:spcPct val="85000"/>
        </a:lnSpc>
        <a:spcBef>
          <a:spcPct val="0"/>
        </a:spcBef>
        <a:spcAft>
          <a:spcPct val="0"/>
        </a:spcAft>
        <a:defRPr kumimoji="1" sz="3200">
          <a:solidFill>
            <a:srgbClr val="663300"/>
          </a:solidFill>
          <a:latin typeface="Arial Black" pitchFamily="34" charset="0"/>
        </a:defRPr>
      </a:lvl4pPr>
      <a:lvl5pPr algn="l" rtl="0" eaLnBrk="0" fontAlgn="base" hangingPunct="0">
        <a:lnSpc>
          <a:spcPct val="85000"/>
        </a:lnSpc>
        <a:spcBef>
          <a:spcPct val="0"/>
        </a:spcBef>
        <a:spcAft>
          <a:spcPct val="0"/>
        </a:spcAft>
        <a:defRPr kumimoji="1" sz="3200">
          <a:solidFill>
            <a:srgbClr val="663300"/>
          </a:solidFill>
          <a:latin typeface="Arial Black" pitchFamily="34" charset="0"/>
        </a:defRPr>
      </a:lvl5pPr>
      <a:lvl6pPr marL="457200" algn="l" rtl="0" fontAlgn="base">
        <a:lnSpc>
          <a:spcPct val="85000"/>
        </a:lnSpc>
        <a:spcBef>
          <a:spcPct val="0"/>
        </a:spcBef>
        <a:spcAft>
          <a:spcPct val="0"/>
        </a:spcAft>
        <a:defRPr kumimoji="1" sz="3200">
          <a:solidFill>
            <a:srgbClr val="663300"/>
          </a:solidFill>
          <a:latin typeface="Arial Black" pitchFamily="34" charset="0"/>
        </a:defRPr>
      </a:lvl6pPr>
      <a:lvl7pPr marL="914400" algn="l" rtl="0" fontAlgn="base">
        <a:lnSpc>
          <a:spcPct val="85000"/>
        </a:lnSpc>
        <a:spcBef>
          <a:spcPct val="0"/>
        </a:spcBef>
        <a:spcAft>
          <a:spcPct val="0"/>
        </a:spcAft>
        <a:defRPr kumimoji="1" sz="3200">
          <a:solidFill>
            <a:srgbClr val="663300"/>
          </a:solidFill>
          <a:latin typeface="Arial Black" pitchFamily="34" charset="0"/>
        </a:defRPr>
      </a:lvl7pPr>
      <a:lvl8pPr marL="1371600" algn="l" rtl="0" fontAlgn="base">
        <a:lnSpc>
          <a:spcPct val="85000"/>
        </a:lnSpc>
        <a:spcBef>
          <a:spcPct val="0"/>
        </a:spcBef>
        <a:spcAft>
          <a:spcPct val="0"/>
        </a:spcAft>
        <a:defRPr kumimoji="1" sz="3200">
          <a:solidFill>
            <a:srgbClr val="663300"/>
          </a:solidFill>
          <a:latin typeface="Arial Black" pitchFamily="34" charset="0"/>
        </a:defRPr>
      </a:lvl8pPr>
      <a:lvl9pPr marL="1828800" algn="l" rtl="0" fontAlgn="base">
        <a:lnSpc>
          <a:spcPct val="85000"/>
        </a:lnSpc>
        <a:spcBef>
          <a:spcPct val="0"/>
        </a:spcBef>
        <a:spcAft>
          <a:spcPct val="0"/>
        </a:spcAft>
        <a:defRPr kumimoji="1" sz="3200">
          <a:solidFill>
            <a:srgbClr val="663300"/>
          </a:solidFill>
          <a:latin typeface="Arial Black" pitchFamily="34" charset="0"/>
        </a:defRPr>
      </a:lvl9pPr>
    </p:titleStyle>
    <p:bodyStyle>
      <a:lvl1pPr marL="342900" indent="-342900" algn="l" rtl="0" eaLnBrk="0" fontAlgn="base" hangingPunct="0">
        <a:spcBef>
          <a:spcPct val="20000"/>
        </a:spcBef>
        <a:spcAft>
          <a:spcPct val="0"/>
        </a:spcAft>
        <a:buClr>
          <a:srgbClr val="996633"/>
        </a:buClr>
        <a:buSzPct val="70000"/>
        <a:buFont typeface="Wingdings" pitchFamily="2" charset="2"/>
        <a:buChar char="u"/>
        <a:defRPr kumimoji="1" sz="2400">
          <a:solidFill>
            <a:srgbClr val="292929"/>
          </a:solidFill>
          <a:latin typeface="+mn-lt"/>
          <a:ea typeface="+mn-ea"/>
          <a:cs typeface="+mn-cs"/>
        </a:defRPr>
      </a:lvl1pPr>
      <a:lvl2pPr marL="742950" indent="-285750" algn="l" rtl="0" eaLnBrk="0" fontAlgn="base" hangingPunct="0">
        <a:spcBef>
          <a:spcPct val="20000"/>
        </a:spcBef>
        <a:spcAft>
          <a:spcPct val="0"/>
        </a:spcAft>
        <a:buClr>
          <a:srgbClr val="996633"/>
        </a:buClr>
        <a:buSzPct val="70000"/>
        <a:buFont typeface="Symbol" pitchFamily="18" charset="2"/>
        <a:buChar char="·"/>
        <a:defRPr kumimoji="1" sz="2400">
          <a:solidFill>
            <a:srgbClr val="292929"/>
          </a:solidFill>
          <a:latin typeface="+mn-lt"/>
        </a:defRPr>
      </a:lvl2pPr>
      <a:lvl3pPr marL="1143000" indent="-228600" algn="l" rtl="0" eaLnBrk="0" fontAlgn="base" hangingPunct="0">
        <a:spcBef>
          <a:spcPct val="20000"/>
        </a:spcBef>
        <a:spcAft>
          <a:spcPct val="0"/>
        </a:spcAft>
        <a:buClr>
          <a:srgbClr val="996633"/>
        </a:buClr>
        <a:buSzPct val="70000"/>
        <a:buFont typeface="Symbol" pitchFamily="18" charset="2"/>
        <a:buChar char="·"/>
        <a:defRPr kumimoji="1" sz="2000">
          <a:solidFill>
            <a:srgbClr val="292929"/>
          </a:solidFill>
          <a:latin typeface="+mn-lt"/>
        </a:defRPr>
      </a:lvl3pPr>
      <a:lvl4pPr marL="1600200" indent="-228600" algn="l" rtl="0" eaLnBrk="0" fontAlgn="base" hangingPunct="0">
        <a:spcBef>
          <a:spcPct val="20000"/>
        </a:spcBef>
        <a:spcAft>
          <a:spcPct val="0"/>
        </a:spcAft>
        <a:buClr>
          <a:srgbClr val="996633"/>
        </a:buClr>
        <a:buSzPct val="70000"/>
        <a:buFont typeface="Symbol" pitchFamily="18" charset="2"/>
        <a:buChar char="·"/>
        <a:defRPr kumimoji="1" sz="2000">
          <a:solidFill>
            <a:srgbClr val="292929"/>
          </a:solidFill>
          <a:latin typeface="+mn-lt"/>
        </a:defRPr>
      </a:lvl4pPr>
      <a:lvl5pPr marL="2057400" indent="-228600" algn="l" rtl="0" eaLnBrk="0" fontAlgn="base" hangingPunct="0">
        <a:spcBef>
          <a:spcPct val="20000"/>
        </a:spcBef>
        <a:spcAft>
          <a:spcPct val="0"/>
        </a:spcAft>
        <a:buClr>
          <a:srgbClr val="996633"/>
        </a:buClr>
        <a:buSzPct val="70000"/>
        <a:buFont typeface="Symbol" pitchFamily="18" charset="2"/>
        <a:buChar char="·"/>
        <a:defRPr kumimoji="1" sz="2000">
          <a:solidFill>
            <a:srgbClr val="292929"/>
          </a:solidFill>
          <a:latin typeface="+mn-lt"/>
        </a:defRPr>
      </a:lvl5pPr>
      <a:lvl6pPr marL="2514600" indent="-228600" algn="l" rtl="0" fontAlgn="base">
        <a:spcBef>
          <a:spcPct val="20000"/>
        </a:spcBef>
        <a:spcAft>
          <a:spcPct val="0"/>
        </a:spcAft>
        <a:buClr>
          <a:srgbClr val="996633"/>
        </a:buClr>
        <a:buSzPct val="70000"/>
        <a:buFont typeface="Symbol" pitchFamily="18" charset="2"/>
        <a:buChar char="·"/>
        <a:defRPr kumimoji="1">
          <a:solidFill>
            <a:srgbClr val="292929"/>
          </a:solidFill>
          <a:latin typeface="+mn-lt"/>
        </a:defRPr>
      </a:lvl6pPr>
      <a:lvl7pPr marL="2971800" indent="-228600" algn="l" rtl="0" fontAlgn="base">
        <a:spcBef>
          <a:spcPct val="20000"/>
        </a:spcBef>
        <a:spcAft>
          <a:spcPct val="0"/>
        </a:spcAft>
        <a:buClr>
          <a:srgbClr val="996633"/>
        </a:buClr>
        <a:buSzPct val="70000"/>
        <a:buFont typeface="Symbol" pitchFamily="18" charset="2"/>
        <a:buChar char="·"/>
        <a:defRPr kumimoji="1">
          <a:solidFill>
            <a:srgbClr val="292929"/>
          </a:solidFill>
          <a:latin typeface="+mn-lt"/>
        </a:defRPr>
      </a:lvl7pPr>
      <a:lvl8pPr marL="3429000" indent="-228600" algn="l" rtl="0" fontAlgn="base">
        <a:spcBef>
          <a:spcPct val="20000"/>
        </a:spcBef>
        <a:spcAft>
          <a:spcPct val="0"/>
        </a:spcAft>
        <a:buClr>
          <a:srgbClr val="996633"/>
        </a:buClr>
        <a:buSzPct val="70000"/>
        <a:buFont typeface="Symbol" pitchFamily="18" charset="2"/>
        <a:buChar char="·"/>
        <a:defRPr kumimoji="1">
          <a:solidFill>
            <a:srgbClr val="292929"/>
          </a:solidFill>
          <a:latin typeface="+mn-lt"/>
        </a:defRPr>
      </a:lvl8pPr>
      <a:lvl9pPr marL="3886200" indent="-228600" algn="l" rtl="0" fontAlgn="base">
        <a:spcBef>
          <a:spcPct val="20000"/>
        </a:spcBef>
        <a:spcAft>
          <a:spcPct val="0"/>
        </a:spcAft>
        <a:buClr>
          <a:srgbClr val="996633"/>
        </a:buClr>
        <a:buSzPct val="70000"/>
        <a:buFont typeface="Symbol" pitchFamily="18" charset="2"/>
        <a:buChar char="·"/>
        <a:defRPr kumimoji="1">
          <a:solidFill>
            <a:srgbClr val="29292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5.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audio" Target="../media/audio12.wav"/><Relationship Id="rId5" Type="http://schemas.openxmlformats.org/officeDocument/2006/relationships/image" Target="../media/image6.png"/><Relationship Id="rId4" Type="http://schemas.openxmlformats.org/officeDocument/2006/relationships/image" Target="../media/image24.gif"/></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2.xml"/><Relationship Id="rId1" Type="http://schemas.openxmlformats.org/officeDocument/2006/relationships/audio" Target="../media/audio14.wav"/><Relationship Id="rId6" Type="http://schemas.openxmlformats.org/officeDocument/2006/relationships/image" Target="../media/image6.png"/><Relationship Id="rId5" Type="http://schemas.openxmlformats.org/officeDocument/2006/relationships/image" Target="../media/image45.jpeg"/><Relationship Id="rId4" Type="http://schemas.openxmlformats.org/officeDocument/2006/relationships/image" Target="../media/image44.jpe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xml"/><Relationship Id="rId1" Type="http://schemas.openxmlformats.org/officeDocument/2006/relationships/audio" Target="../media/audio14.wav"/><Relationship Id="rId6" Type="http://schemas.openxmlformats.org/officeDocument/2006/relationships/image" Target="../media/image6.png"/><Relationship Id="rId5" Type="http://schemas.openxmlformats.org/officeDocument/2006/relationships/image" Target="../media/image45.jpeg"/><Relationship Id="rId4" Type="http://schemas.openxmlformats.org/officeDocument/2006/relationships/image" Target="../media/image44.jpeg"/></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2.xml"/><Relationship Id="rId1" Type="http://schemas.openxmlformats.org/officeDocument/2006/relationships/audio" Target="../media/audio15.wav"/><Relationship Id="rId4" Type="http://schemas.openxmlformats.org/officeDocument/2006/relationships/image" Target="../media/image6.png"/></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2.xml"/><Relationship Id="rId1" Type="http://schemas.openxmlformats.org/officeDocument/2006/relationships/audio" Target="../media/audio12.wav"/><Relationship Id="rId5" Type="http://schemas.openxmlformats.org/officeDocument/2006/relationships/image" Target="../media/image6.png"/><Relationship Id="rId4" Type="http://schemas.openxmlformats.org/officeDocument/2006/relationships/image" Target="../media/image24.gif"/></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2.xml"/><Relationship Id="rId1" Type="http://schemas.openxmlformats.org/officeDocument/2006/relationships/audio" Target="../media/audio16.wav"/><Relationship Id="rId5" Type="http://schemas.openxmlformats.org/officeDocument/2006/relationships/image" Target="../media/image6.png"/><Relationship Id="rId4" Type="http://schemas.openxmlformats.org/officeDocument/2006/relationships/image" Target="../media/image48.jpeg"/></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2.xml"/><Relationship Id="rId1" Type="http://schemas.openxmlformats.org/officeDocument/2006/relationships/audio" Target="../media/audio17.wav"/><Relationship Id="rId4" Type="http://schemas.openxmlformats.org/officeDocument/2006/relationships/image" Target="../media/image6.png"/></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2.xml"/><Relationship Id="rId1" Type="http://schemas.openxmlformats.org/officeDocument/2006/relationships/audio" Target="../media/audio17.wav"/><Relationship Id="rId4" Type="http://schemas.openxmlformats.org/officeDocument/2006/relationships/image" Target="../media/image6.png"/></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2.xml"/><Relationship Id="rId1" Type="http://schemas.openxmlformats.org/officeDocument/2006/relationships/audio" Target="../media/audio12.wav"/><Relationship Id="rId5" Type="http://schemas.openxmlformats.org/officeDocument/2006/relationships/image" Target="../media/image6.png"/><Relationship Id="rId4" Type="http://schemas.openxmlformats.org/officeDocument/2006/relationships/image" Target="../media/image24.gif"/></Relationships>
</file>

<file path=ppt/slides/_rels/slide17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1.gif"/><Relationship Id="rId2" Type="http://schemas.openxmlformats.org/officeDocument/2006/relationships/audio" Target="../media/audio19.wav"/><Relationship Id="rId1" Type="http://schemas.openxmlformats.org/officeDocument/2006/relationships/audio" Target="../media/audio18.wav"/><Relationship Id="rId6" Type="http://schemas.openxmlformats.org/officeDocument/2006/relationships/image" Target="../media/image50.wmf"/><Relationship Id="rId5" Type="http://schemas.openxmlformats.org/officeDocument/2006/relationships/image" Target="../media/image6.png"/><Relationship Id="rId4" Type="http://schemas.openxmlformats.org/officeDocument/2006/relationships/notesSlide" Target="../notesSlides/notesSlide153.xml"/></Relationships>
</file>

<file path=ppt/slides/_rels/slide17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1.gif"/><Relationship Id="rId2" Type="http://schemas.openxmlformats.org/officeDocument/2006/relationships/audio" Target="../media/audio19.wav"/><Relationship Id="rId1" Type="http://schemas.openxmlformats.org/officeDocument/2006/relationships/audio" Target="../media/audio18.wav"/><Relationship Id="rId6" Type="http://schemas.openxmlformats.org/officeDocument/2006/relationships/image" Target="../media/image50.wmf"/><Relationship Id="rId5" Type="http://schemas.openxmlformats.org/officeDocument/2006/relationships/image" Target="../media/image6.png"/><Relationship Id="rId4" Type="http://schemas.openxmlformats.org/officeDocument/2006/relationships/notesSlide" Target="../notesSlides/notesSlide154.xml"/></Relationships>
</file>

<file path=ppt/slides/_rels/slide17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2.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220.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4.xml"/></Relationships>
</file>

<file path=ppt/slides/_rels/slide22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4.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slideLayout" Target="../slideLayouts/slideLayout15.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slideLayout" Target="../slideLayouts/slideLayout15.xml"/></Relationships>
</file>

<file path=ppt/slides/_rels/slide23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4.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4.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240.xml.rels><?xml version="1.0" encoding="UTF-8" standalone="yes"?>
<Relationships xmlns="http://schemas.openxmlformats.org/package/2006/relationships"><Relationship Id="rId2" Type="http://schemas.openxmlformats.org/officeDocument/2006/relationships/image" Target="../media/image71.gif"/><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ideo" Target="file:///C:\Users\Masterchief%20Tate\Desktop\AM%20Nation%205&amp;6.1%20(Blue%20Text)%20Articles\Great_Men_of_the_Constitutional_Convention.asf" TargetMode="Externa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audio" Target="../media/audio2.wav"/><Relationship Id="rId5" Type="http://schemas.openxmlformats.org/officeDocument/2006/relationships/image" Target="../media/image14.png"/><Relationship Id="rId4" Type="http://schemas.openxmlformats.org/officeDocument/2006/relationships/image" Target="../media/image13.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audio" Target="../media/audio4.wav"/><Relationship Id="rId5" Type="http://schemas.openxmlformats.org/officeDocument/2006/relationships/image" Target="../media/image14.png"/><Relationship Id="rId4" Type="http://schemas.openxmlformats.org/officeDocument/2006/relationships/image" Target="../media/image13.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audio" Target="file:///C:\WINDOWS\Desktop\Teaching%20Tools\Session5\Robert's%20Stuff\sounds\constitutionpreamble.wav" TargetMode="External"/><Relationship Id="rId5" Type="http://schemas.openxmlformats.org/officeDocument/2006/relationships/image" Target="../media/image6.png"/><Relationship Id="rId4" Type="http://schemas.openxmlformats.org/officeDocument/2006/relationships/image" Target="../media/image15.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audio" Target="file:///C:\WINDOWS\DESKTOP\Robert's%20Stuff\sounds\JFKasknot.wav" TargetMode="External"/><Relationship Id="rId6" Type="http://schemas.openxmlformats.org/officeDocument/2006/relationships/image" Target="../media/image6.png"/><Relationship Id="rId5" Type="http://schemas.openxmlformats.org/officeDocument/2006/relationships/image" Target="../media/image16.jpeg"/><Relationship Id="rId4" Type="http://schemas.openxmlformats.org/officeDocument/2006/relationships/audio" Target="../media/audio5.wav"/></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7.wav"/><Relationship Id="rId1" Type="http://schemas.openxmlformats.org/officeDocument/2006/relationships/audio" Target="../media/audio6.wav"/><Relationship Id="rId6" Type="http://schemas.openxmlformats.org/officeDocument/2006/relationships/image" Target="../media/image6.png"/><Relationship Id="rId5" Type="http://schemas.openxmlformats.org/officeDocument/2006/relationships/audio" Target="../media/audio8.wav"/><Relationship Id="rId4" Type="http://schemas.openxmlformats.org/officeDocument/2006/relationships/notesSlide" Target="../notesSlides/notesSlide50.xml"/></Relationships>
</file>

<file path=ppt/slides/_rels/slide5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Layout" Target="../slideLayouts/slideLayout12.xml"/><Relationship Id="rId7" Type="http://schemas.openxmlformats.org/officeDocument/2006/relationships/image" Target="../media/image17.png"/><Relationship Id="rId2" Type="http://schemas.openxmlformats.org/officeDocument/2006/relationships/audio" Target="../media/audio7.wav"/><Relationship Id="rId1" Type="http://schemas.openxmlformats.org/officeDocument/2006/relationships/audio" Target="../media/audio6.wav"/><Relationship Id="rId6" Type="http://schemas.openxmlformats.org/officeDocument/2006/relationships/image" Target="../media/image6.png"/><Relationship Id="rId5" Type="http://schemas.openxmlformats.org/officeDocument/2006/relationships/audio" Target="../media/audio8.wav"/><Relationship Id="rId4"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audio" Target="../media/audio9.wav"/><Relationship Id="rId6" Type="http://schemas.openxmlformats.org/officeDocument/2006/relationships/image" Target="../media/image19.wmf"/><Relationship Id="rId5" Type="http://schemas.openxmlformats.org/officeDocument/2006/relationships/image" Target="../media/image6.png"/><Relationship Id="rId4" Type="http://schemas.openxmlformats.org/officeDocument/2006/relationships/audio" Target="../media/audio10.wav"/></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ideo" Target="file:///C:\Users\Masterchief%20Tate\Desktop\AM%20Nation%205&amp;6.1%20(Blue%20Text)%20Articles\Separation_of_Powers__Checks_and_Balances.asf" TargetMode="External"/><Relationship Id="rId4" Type="http://schemas.openxmlformats.org/officeDocument/2006/relationships/image" Target="../media/image20.png"/></Relationships>
</file>

<file path=ppt/slides/_rels/slide62.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audio" Target="../media/audio12.wav"/><Relationship Id="rId5" Type="http://schemas.openxmlformats.org/officeDocument/2006/relationships/image" Target="../media/image6.png"/><Relationship Id="rId4" Type="http://schemas.openxmlformats.org/officeDocument/2006/relationships/image" Target="../media/image24.gif"/></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video" Target="file:///C:\Users\Masterchief%20Tate\Desktop\AM%20Nation%205&amp;6.1%20(Blue%20Text)%20Articles\The_Preamble.asf" TargetMode="External"/><Relationship Id="rId4" Type="http://schemas.openxmlformats.org/officeDocument/2006/relationships/image" Target="../media/image28.png"/></Relationships>
</file>

<file path=ppt/slides/_rels/slide6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ideo" Target="file:///C:\Users\Masterchief%20Tate\Desktop\AM%20Nation%205&amp;6.1%20(Blue%20Text)%20Articles\Barney%20Fife%20and%20the%20Preamble%20to%20the%20Constitution.wmv"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6.png"/></Relationships>
</file>

<file path=ppt/slides/_rels/slide7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video" Target="file:///C:\Users\Masterchief%20Tate\Desktop\AM%20Nation%205&amp;6.1%20(Blue%20Text)%20Articles\Article_One.asf" TargetMode="External"/><Relationship Id="rId4" Type="http://schemas.openxmlformats.org/officeDocument/2006/relationships/image" Target="../media/image31.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audio" Target="../media/audio13.wav"/><Relationship Id="rId4" Type="http://schemas.openxmlformats.org/officeDocument/2006/relationships/image" Target="../media/image6.png"/></Relationships>
</file>

<file path=ppt/slides/_rels/slide82.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5.xml"/><Relationship Id="rId1" Type="http://schemas.openxmlformats.org/officeDocument/2006/relationships/slideLayout" Target="../slideLayouts/slideLayout28.xml"/></Relationships>
</file>

<file path=ppt/slides/_rels/slide87.xml.rels><?xml version="1.0" encoding="UTF-8" standalone="yes"?>
<Relationships xmlns="http://schemas.openxmlformats.org/package/2006/relationships"><Relationship Id="rId2" Type="http://schemas.openxmlformats.org/officeDocument/2006/relationships/hyperlink" Target="http://www.polidata.org/census/st009nca.pdf"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78.xml"/><Relationship Id="rId1" Type="http://schemas.openxmlformats.org/officeDocument/2006/relationships/slideLayout" Target="../slideLayouts/slideLayout7.xml"/><Relationship Id="rId5" Type="http://schemas.openxmlformats.org/officeDocument/2006/relationships/image" Target="../media/image32.wmf"/><Relationship Id="rId4" Type="http://schemas.openxmlformats.org/officeDocument/2006/relationships/image" Target="../media/image35.gif"/></Relationships>
</file>

<file path=ppt/slides/_rels/slide9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36.wmf"/></Relationships>
</file>

<file path=ppt/slides/_rels/slide93.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37.gif"/></Relationships>
</file>

<file path=ppt/slides/_rels/slide94.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image" Target="../media/image37.gif"/></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83.xml"/><Relationship Id="rId1" Type="http://schemas.openxmlformats.org/officeDocument/2006/relationships/slideLayout" Target="../slideLayouts/slideLayout7.xml"/><Relationship Id="rId5" Type="http://schemas.openxmlformats.org/officeDocument/2006/relationships/image" Target="../media/image40.wmf"/><Relationship Id="rId4" Type="http://schemas.openxmlformats.org/officeDocument/2006/relationships/image" Target="../media/image39.wmf"/></Relationships>
</file>

<file path=ppt/slides/_rels/slide97.xml.rels><?xml version="1.0" encoding="UTF-8" standalone="yes"?>
<Relationships xmlns="http://schemas.openxmlformats.org/package/2006/relationships"><Relationship Id="rId3" Type="http://schemas.openxmlformats.org/officeDocument/2006/relationships/hyperlink" Target="http://www.fanpop.com/spots/school-house-rock/links/14616"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r>
              <a:rPr lang="en-US" dirty="0" smtClean="0"/>
              <a:t>The Constitution</a:t>
            </a:r>
          </a:p>
        </p:txBody>
      </p:sp>
      <p:sp>
        <p:nvSpPr>
          <p:cNvPr id="7171" name="Rectangle 3"/>
          <p:cNvSpPr>
            <a:spLocks noGrp="1" noChangeArrowheads="1"/>
          </p:cNvSpPr>
          <p:nvPr>
            <p:ph type="subTitle" idx="1"/>
          </p:nvPr>
        </p:nvSpPr>
        <p:spPr>
          <a:xfrm>
            <a:off x="1752600" y="5867400"/>
            <a:ext cx="5715000" cy="831850"/>
          </a:xfrm>
        </p:spPr>
        <p:txBody>
          <a:bodyPr/>
          <a:lstStyle/>
          <a:p>
            <a:r>
              <a:rPr lang="en-US" dirty="0" smtClean="0"/>
              <a:t>U.S. History Kehoe-France Northshore</a:t>
            </a:r>
          </a:p>
          <a:p>
            <a:r>
              <a:rPr lang="en-US" dirty="0" smtClean="0"/>
              <a:t>Robert B. Tate </a:t>
            </a:r>
            <a:r>
              <a:rPr lang="en-US" dirty="0" err="1" smtClean="0"/>
              <a:t>Jr</a:t>
            </a:r>
            <a:endParaRPr lang="en-US" dirty="0" smtClean="0"/>
          </a:p>
          <a:p>
            <a:r>
              <a:rPr lang="en-US" dirty="0" smtClean="0"/>
              <a:t>(</a:t>
            </a:r>
            <a:r>
              <a:rPr lang="en-US" dirty="0" smtClean="0"/>
              <a:t>2012)</a:t>
            </a:r>
            <a:endParaRPr lang="en-US" dirty="0" smtClean="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a:t>
            </a:r>
            <a:r>
              <a:rPr lang="en-US" dirty="0" smtClean="0"/>
              <a:t>27 </a:t>
            </a:r>
            <a:r>
              <a:rPr lang="en-US" dirty="0" smtClean="0"/>
              <a:t>Jan </a:t>
            </a:r>
            <a:r>
              <a:rPr lang="en-US" dirty="0" smtClean="0"/>
              <a:t>2012</a:t>
            </a:r>
            <a:endParaRPr lang="en-US" dirty="0"/>
          </a:p>
        </p:txBody>
      </p:sp>
      <p:sp>
        <p:nvSpPr>
          <p:cNvPr id="3" name="Content Placeholder 2"/>
          <p:cNvSpPr>
            <a:spLocks noGrp="1"/>
          </p:cNvSpPr>
          <p:nvPr>
            <p:ph idx="1"/>
          </p:nvPr>
        </p:nvSpPr>
        <p:spPr/>
        <p:txBody>
          <a:bodyPr/>
          <a:lstStyle/>
          <a:p>
            <a:r>
              <a:rPr lang="en-US" sz="4400" dirty="0" smtClean="0"/>
              <a:t>Complete “Reviewing the facts” on page 75.</a:t>
            </a:r>
          </a:p>
          <a:p>
            <a:endParaRPr lang="en-US" sz="4400" dirty="0"/>
          </a:p>
        </p:txBody>
      </p:sp>
      <p:sp>
        <p:nvSpPr>
          <p:cNvPr id="4" name="Date Placeholder 3"/>
          <p:cNvSpPr>
            <a:spLocks noGrp="1"/>
          </p:cNvSpPr>
          <p:nvPr>
            <p:ph type="dt" sz="half" idx="10"/>
          </p:nvPr>
        </p:nvSpPr>
        <p:spPr/>
        <p:txBody>
          <a:bodyPr/>
          <a:lstStyle/>
          <a:p>
            <a:fld id="{42DC8F86-4577-4E9E-9D15-B30E035EFAF0}"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10</a:t>
            </a:fld>
            <a:endParaRPr lang="en-US"/>
          </a:p>
        </p:txBody>
      </p:sp>
    </p:spTree>
  </p:cSld>
  <p:clrMapOvr>
    <a:masterClrMapping/>
  </p:clrMapOvr>
  <p:transition>
    <p:wipe dir="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990600" y="533400"/>
            <a:ext cx="7543800" cy="430887"/>
          </a:xfrm>
        </p:spPr>
        <p:txBody>
          <a:bodyPr/>
          <a:lstStyle/>
          <a:p>
            <a:r>
              <a:rPr lang="en-US" dirty="0" smtClean="0"/>
              <a:t>Constitution, Article I Section 8 </a:t>
            </a:r>
            <a:r>
              <a:rPr lang="en-US" dirty="0" err="1" smtClean="0"/>
              <a:t>Con’t</a:t>
            </a:r>
            <a:endParaRPr lang="en-US" dirty="0" smtClean="0"/>
          </a:p>
        </p:txBody>
      </p:sp>
      <p:sp>
        <p:nvSpPr>
          <p:cNvPr id="88067" name="Rectangle 3"/>
          <p:cNvSpPr>
            <a:spLocks noGrp="1" noChangeArrowheads="1"/>
          </p:cNvSpPr>
          <p:nvPr>
            <p:ph type="body" idx="1"/>
          </p:nvPr>
        </p:nvSpPr>
        <p:spPr/>
        <p:txBody>
          <a:bodyPr/>
          <a:lstStyle/>
          <a:p>
            <a:r>
              <a:rPr lang="en-US" sz="3600" smtClean="0"/>
              <a:t>Raise and Support Armies</a:t>
            </a:r>
          </a:p>
          <a:p>
            <a:r>
              <a:rPr lang="en-US" sz="3600" smtClean="0"/>
              <a:t>Maintain Navy</a:t>
            </a:r>
          </a:p>
          <a:p>
            <a:r>
              <a:rPr lang="en-US" sz="3600" smtClean="0"/>
              <a:t>All laws necessary and proper</a:t>
            </a:r>
          </a:p>
        </p:txBody>
      </p:sp>
      <p:sp>
        <p:nvSpPr>
          <p:cNvPr id="4" name="Date Placeholder 3"/>
          <p:cNvSpPr>
            <a:spLocks noGrp="1"/>
          </p:cNvSpPr>
          <p:nvPr>
            <p:ph type="dt" sz="half" idx="10"/>
          </p:nvPr>
        </p:nvSpPr>
        <p:spPr/>
        <p:txBody>
          <a:bodyPr/>
          <a:lstStyle/>
          <a:p>
            <a:fld id="{6709FB8E-3490-4302-8252-E91D57933345}"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100</a:t>
            </a:fld>
            <a:endParaRPr lang="en-US"/>
          </a:p>
        </p:txBody>
      </p:sp>
    </p:spTree>
  </p:cSld>
  <p:clrMapOvr>
    <a:masterClrMapping/>
  </p:clrMapOvr>
  <p:transition>
    <p:wipe dir="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317625" y="411163"/>
            <a:ext cx="6867525" cy="549275"/>
          </a:xfrm>
        </p:spPr>
        <p:txBody>
          <a:bodyPr/>
          <a:lstStyle/>
          <a:p>
            <a:pPr algn="ctr"/>
            <a:r>
              <a:rPr lang="en-US" sz="3600" smtClean="0"/>
              <a:t>Constitution, Article I</a:t>
            </a:r>
          </a:p>
        </p:txBody>
      </p:sp>
      <p:sp>
        <p:nvSpPr>
          <p:cNvPr id="89091" name="Rectangle 3"/>
          <p:cNvSpPr>
            <a:spLocks noGrp="1" noChangeArrowheads="1"/>
          </p:cNvSpPr>
          <p:nvPr>
            <p:ph type="body" idx="1"/>
          </p:nvPr>
        </p:nvSpPr>
        <p:spPr/>
        <p:txBody>
          <a:bodyPr/>
          <a:lstStyle/>
          <a:p>
            <a:pPr>
              <a:buFontTx/>
              <a:buNone/>
            </a:pPr>
            <a:r>
              <a:rPr kumimoji="0" lang="en-US" sz="3200" b="1" smtClean="0">
                <a:solidFill>
                  <a:schemeClr val="tx1"/>
                </a:solidFill>
              </a:rPr>
              <a:t>Section 9</a:t>
            </a:r>
          </a:p>
          <a:p>
            <a:r>
              <a:rPr kumimoji="0" lang="en-US" sz="3200" smtClean="0">
                <a:solidFill>
                  <a:schemeClr val="tx1"/>
                </a:solidFill>
              </a:rPr>
              <a:t>Congress cannot make laws to stop the buying and selling of slaves until 1808. (Slavery was made illegal by Amendment 13 in 1865)</a:t>
            </a:r>
          </a:p>
          <a:p>
            <a:r>
              <a:rPr kumimoji="0" lang="en-US" sz="3200" smtClean="0">
                <a:solidFill>
                  <a:schemeClr val="tx1"/>
                </a:solidFill>
              </a:rPr>
              <a:t> A person who is arrested must be told the reason for the arrest.</a:t>
            </a:r>
          </a:p>
          <a:p>
            <a:endParaRPr lang="en-US" smtClean="0">
              <a:solidFill>
                <a:schemeClr val="tx1"/>
              </a:solidFill>
            </a:endParaRPr>
          </a:p>
        </p:txBody>
      </p:sp>
      <p:sp>
        <p:nvSpPr>
          <p:cNvPr id="4" name="Date Placeholder 3"/>
          <p:cNvSpPr>
            <a:spLocks noGrp="1"/>
          </p:cNvSpPr>
          <p:nvPr>
            <p:ph type="dt" sz="half" idx="10"/>
          </p:nvPr>
        </p:nvSpPr>
        <p:spPr/>
        <p:txBody>
          <a:bodyPr/>
          <a:lstStyle/>
          <a:p>
            <a:fld id="{759A6AB8-0B4A-4325-935A-D35ACDEDC4AB}"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101</a:t>
            </a:fld>
            <a:endParaRPr lang="en-US"/>
          </a:p>
        </p:txBody>
      </p:sp>
    </p:spTree>
  </p:cSld>
  <p:clrMapOvr>
    <a:masterClrMapping/>
  </p:clrMapOvr>
  <p:transition>
    <p:wipe dir="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317625" y="411163"/>
            <a:ext cx="6867525" cy="549275"/>
          </a:xfrm>
        </p:spPr>
        <p:txBody>
          <a:bodyPr/>
          <a:lstStyle/>
          <a:p>
            <a:pPr algn="ctr"/>
            <a:r>
              <a:rPr lang="en-US" sz="3600" smtClean="0"/>
              <a:t>Constitution, Article I</a:t>
            </a:r>
          </a:p>
        </p:txBody>
      </p:sp>
      <p:sp>
        <p:nvSpPr>
          <p:cNvPr id="90115" name="Rectangle 3"/>
          <p:cNvSpPr>
            <a:spLocks noGrp="1" noChangeArrowheads="1"/>
          </p:cNvSpPr>
          <p:nvPr>
            <p:ph type="body" idx="1"/>
          </p:nvPr>
        </p:nvSpPr>
        <p:spPr/>
        <p:txBody>
          <a:bodyPr/>
          <a:lstStyle/>
          <a:p>
            <a:r>
              <a:rPr kumimoji="0" lang="en-US" sz="3600" smtClean="0">
                <a:solidFill>
                  <a:schemeClr val="tx1"/>
                </a:solidFill>
              </a:rPr>
              <a:t>Congress cannot make a law to punish a person for a serious crime.  A person must have a trial.</a:t>
            </a:r>
          </a:p>
          <a:p>
            <a:r>
              <a:rPr kumimoji="0" lang="en-US" sz="3600" smtClean="0">
                <a:solidFill>
                  <a:schemeClr val="tx1"/>
                </a:solidFill>
              </a:rPr>
              <a:t> Congress cannot charge a tax on things sent out of state.</a:t>
            </a:r>
            <a:r>
              <a:rPr kumimoji="0" lang="en-US" sz="3600" smtClean="0">
                <a:solidFill>
                  <a:srgbClr val="990099"/>
                </a:solidFill>
              </a:rPr>
              <a:t> </a:t>
            </a:r>
          </a:p>
          <a:p>
            <a:endParaRPr lang="en-US" sz="3600" smtClean="0"/>
          </a:p>
        </p:txBody>
      </p:sp>
      <p:sp>
        <p:nvSpPr>
          <p:cNvPr id="4" name="Date Placeholder 3"/>
          <p:cNvSpPr>
            <a:spLocks noGrp="1"/>
          </p:cNvSpPr>
          <p:nvPr>
            <p:ph type="dt" sz="half" idx="10"/>
          </p:nvPr>
        </p:nvSpPr>
        <p:spPr/>
        <p:txBody>
          <a:bodyPr/>
          <a:lstStyle/>
          <a:p>
            <a:fld id="{4A8A4A2D-AD29-4441-9E4C-DA190C924AB2}"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102</a:t>
            </a:fld>
            <a:endParaRPr lang="en-US"/>
          </a:p>
        </p:txBody>
      </p:sp>
    </p:spTree>
  </p:cSld>
  <p:clrMapOvr>
    <a:masterClrMapping/>
  </p:clrMapOvr>
  <p:transition>
    <p:wipe dir="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a:t>
            </a:r>
            <a:r>
              <a:rPr lang="en-US" dirty="0" smtClean="0"/>
              <a:t>24 </a:t>
            </a:r>
            <a:r>
              <a:rPr lang="en-US" dirty="0" smtClean="0"/>
              <a:t>Jan </a:t>
            </a:r>
            <a:r>
              <a:rPr lang="en-US" dirty="0" smtClean="0"/>
              <a:t>2012 (</a:t>
            </a:r>
            <a:r>
              <a:rPr lang="en-US" dirty="0" smtClean="0">
                <a:solidFill>
                  <a:srgbClr val="FF0000"/>
                </a:solidFill>
              </a:rPr>
              <a:t>25 PTS</a:t>
            </a:r>
            <a:r>
              <a:rPr lang="en-US" dirty="0" smtClean="0"/>
              <a:t>)</a:t>
            </a:r>
            <a:endParaRPr lang="en-US" dirty="0"/>
          </a:p>
        </p:txBody>
      </p:sp>
      <p:sp>
        <p:nvSpPr>
          <p:cNvPr id="3" name="Content Placeholder 2"/>
          <p:cNvSpPr>
            <a:spLocks noGrp="1"/>
          </p:cNvSpPr>
          <p:nvPr>
            <p:ph idx="1"/>
          </p:nvPr>
        </p:nvSpPr>
        <p:spPr/>
        <p:txBody>
          <a:bodyPr/>
          <a:lstStyle/>
          <a:p>
            <a:r>
              <a:rPr lang="en-US" sz="3200" dirty="0" smtClean="0"/>
              <a:t>Read 64-69 </a:t>
            </a:r>
          </a:p>
          <a:p>
            <a:r>
              <a:rPr lang="en-US" sz="3200" dirty="0" smtClean="0"/>
              <a:t>Complete “Thinking Things Through” 1-4</a:t>
            </a:r>
          </a:p>
          <a:p>
            <a:r>
              <a:rPr lang="en-US" sz="3200" dirty="0" smtClean="0"/>
              <a:t>Complete “Reviewing the Facts” 1-8</a:t>
            </a:r>
            <a:endParaRPr lang="en-US" sz="3200" dirty="0"/>
          </a:p>
        </p:txBody>
      </p:sp>
      <p:sp>
        <p:nvSpPr>
          <p:cNvPr id="4" name="Date Placeholder 3"/>
          <p:cNvSpPr>
            <a:spLocks noGrp="1"/>
          </p:cNvSpPr>
          <p:nvPr>
            <p:ph type="dt" sz="half" idx="10"/>
          </p:nvPr>
        </p:nvSpPr>
        <p:spPr/>
        <p:txBody>
          <a:bodyPr/>
          <a:lstStyle/>
          <a:p>
            <a:fld id="{318E945E-5613-406A-8096-C69D4EC36CA0}"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103</a:t>
            </a:fld>
            <a:endParaRPr lang="en-US"/>
          </a:p>
        </p:txBody>
      </p:sp>
    </p:spTree>
  </p:cSld>
  <p:clrMapOvr>
    <a:masterClrMapping/>
  </p:clrMapOvr>
  <p:transition>
    <p:wipe dir="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317625" y="-24447"/>
            <a:ext cx="6867525" cy="984885"/>
          </a:xfrm>
        </p:spPr>
        <p:txBody>
          <a:bodyPr/>
          <a:lstStyle/>
          <a:p>
            <a:pPr algn="ctr"/>
            <a:r>
              <a:rPr lang="en-US" sz="3200" dirty="0" smtClean="0"/>
              <a:t>(Review </a:t>
            </a:r>
            <a:r>
              <a:rPr lang="en-US" sz="3200" dirty="0" smtClean="0"/>
              <a:t>Homework From 24 Jan 2012)</a:t>
            </a:r>
            <a:endParaRPr lang="en-US" sz="3200" dirty="0" smtClean="0"/>
          </a:p>
        </p:txBody>
      </p:sp>
      <p:pic>
        <p:nvPicPr>
          <p:cNvPr id="81923" name="Picture 4" descr="Capitol"/>
          <p:cNvPicPr>
            <a:picLocks noGrp="1" noChangeAspect="1" noChangeArrowheads="1"/>
          </p:cNvPicPr>
          <p:nvPr>
            <p:ph idx="1"/>
          </p:nvPr>
        </p:nvPicPr>
        <p:blipFill>
          <a:blip r:embed="rId3" cstate="print"/>
          <a:srcRect/>
          <a:stretch>
            <a:fillRect/>
          </a:stretch>
        </p:blipFill>
        <p:spPr>
          <a:xfrm>
            <a:off x="1600200" y="1524000"/>
            <a:ext cx="6553200" cy="4756150"/>
          </a:xfrm>
          <a:noFill/>
        </p:spPr>
      </p:pic>
      <p:sp>
        <p:nvSpPr>
          <p:cNvPr id="81924" name="TextBox 3"/>
          <p:cNvSpPr txBox="1">
            <a:spLocks noChangeArrowheads="1"/>
          </p:cNvSpPr>
          <p:nvPr/>
        </p:nvSpPr>
        <p:spPr bwMode="auto">
          <a:xfrm>
            <a:off x="1905000" y="6324600"/>
            <a:ext cx="4191000" cy="400050"/>
          </a:xfrm>
          <a:prstGeom prst="rect">
            <a:avLst/>
          </a:prstGeom>
          <a:noFill/>
          <a:ln w="9525">
            <a:noFill/>
            <a:miter lim="800000"/>
            <a:headEnd/>
            <a:tailEnd/>
          </a:ln>
        </p:spPr>
        <p:txBody>
          <a:bodyPr>
            <a:spAutoFit/>
          </a:bodyPr>
          <a:lstStyle/>
          <a:p>
            <a:r>
              <a:rPr lang="en-US" dirty="0"/>
              <a:t>HW- </a:t>
            </a:r>
            <a:r>
              <a:rPr lang="en-US" dirty="0" smtClean="0"/>
              <a:t>25 </a:t>
            </a:r>
            <a:r>
              <a:rPr lang="en-US" dirty="0"/>
              <a:t>points</a:t>
            </a:r>
          </a:p>
        </p:txBody>
      </p:sp>
      <p:sp>
        <p:nvSpPr>
          <p:cNvPr id="5" name="Date Placeholder 4"/>
          <p:cNvSpPr>
            <a:spLocks noGrp="1"/>
          </p:cNvSpPr>
          <p:nvPr>
            <p:ph type="dt" sz="half" idx="10"/>
          </p:nvPr>
        </p:nvSpPr>
        <p:spPr/>
        <p:txBody>
          <a:bodyPr/>
          <a:lstStyle/>
          <a:p>
            <a:fld id="{278798D3-6973-4047-94D0-F9DE165D460F}" type="datetime3">
              <a:rPr lang="en-US" smtClean="0"/>
              <a:t>20 December 2011</a:t>
            </a:fld>
            <a:endParaRPr lang="en-US" dirty="0"/>
          </a:p>
        </p:txBody>
      </p:sp>
      <p:sp>
        <p:nvSpPr>
          <p:cNvPr id="6" name="Slide Number Placeholder 5"/>
          <p:cNvSpPr>
            <a:spLocks noGrp="1"/>
          </p:cNvSpPr>
          <p:nvPr>
            <p:ph type="sldNum" sz="quarter" idx="11"/>
          </p:nvPr>
        </p:nvSpPr>
        <p:spPr/>
        <p:txBody>
          <a:bodyPr/>
          <a:lstStyle/>
          <a:p>
            <a:fld id="{4C011AAB-9C46-4AF0-9EFF-B6C3C69C4330}" type="slidenum">
              <a:rPr lang="en-US" smtClean="0"/>
              <a:pPr/>
              <a:t>104</a:t>
            </a:fld>
            <a:endParaRPr lang="en-US" dirty="0"/>
          </a:p>
        </p:txBody>
      </p:sp>
    </p:spTree>
  </p:cSld>
  <p:clrMapOvr>
    <a:masterClrMapping/>
  </p:clrMapOvr>
  <p:transition>
    <p:wipe dir="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317625" y="411163"/>
            <a:ext cx="6867525" cy="549275"/>
          </a:xfrm>
        </p:spPr>
        <p:txBody>
          <a:bodyPr/>
          <a:lstStyle/>
          <a:p>
            <a:pPr algn="ctr"/>
            <a:r>
              <a:rPr lang="en-US" sz="3600" smtClean="0"/>
              <a:t>Constitution, Article I</a:t>
            </a:r>
          </a:p>
        </p:txBody>
      </p:sp>
      <p:sp>
        <p:nvSpPr>
          <p:cNvPr id="91139" name="Rectangle 3"/>
          <p:cNvSpPr>
            <a:spLocks noGrp="1" noChangeArrowheads="1"/>
          </p:cNvSpPr>
          <p:nvPr>
            <p:ph type="body" idx="1"/>
          </p:nvPr>
        </p:nvSpPr>
        <p:spPr/>
        <p:txBody>
          <a:bodyPr/>
          <a:lstStyle/>
          <a:p>
            <a:pPr>
              <a:buFontTx/>
              <a:buNone/>
            </a:pPr>
            <a:r>
              <a:rPr kumimoji="0" lang="en-US" sz="3200" b="1" smtClean="0">
                <a:solidFill>
                  <a:schemeClr val="tx1"/>
                </a:solidFill>
              </a:rPr>
              <a:t>Section 9 Con’t</a:t>
            </a:r>
          </a:p>
          <a:p>
            <a:r>
              <a:rPr kumimoji="0" lang="en-US" sz="3200" smtClean="0">
                <a:solidFill>
                  <a:schemeClr val="tx1"/>
                </a:solidFill>
              </a:rPr>
              <a:t>Ships from one state entering the port of another state cannot be taxed.</a:t>
            </a:r>
          </a:p>
          <a:p>
            <a:r>
              <a:rPr kumimoji="0" lang="en-US" sz="3200" smtClean="0">
                <a:solidFill>
                  <a:schemeClr val="tx1"/>
                </a:solidFill>
              </a:rPr>
              <a:t> Money cannot be spent from the U.S. Treasury without the permission of Congress.</a:t>
            </a:r>
          </a:p>
          <a:p>
            <a:r>
              <a:rPr kumimoji="0" lang="en-US" sz="3200" smtClean="0">
                <a:solidFill>
                  <a:schemeClr val="tx1"/>
                </a:solidFill>
              </a:rPr>
              <a:t> The government cannot give people the title of king or queen.</a:t>
            </a:r>
          </a:p>
          <a:p>
            <a:endParaRPr lang="en-US" sz="3200" smtClean="0">
              <a:solidFill>
                <a:schemeClr val="tx1"/>
              </a:solidFill>
            </a:endParaRPr>
          </a:p>
        </p:txBody>
      </p:sp>
      <p:sp>
        <p:nvSpPr>
          <p:cNvPr id="4" name="Date Placeholder 3"/>
          <p:cNvSpPr>
            <a:spLocks noGrp="1"/>
          </p:cNvSpPr>
          <p:nvPr>
            <p:ph type="dt" sz="half" idx="10"/>
          </p:nvPr>
        </p:nvSpPr>
        <p:spPr/>
        <p:txBody>
          <a:bodyPr/>
          <a:lstStyle/>
          <a:p>
            <a:fld id="{C61EE106-1D6B-4977-930C-6ED9D841AF2D}"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105</a:t>
            </a:fld>
            <a:endParaRPr lang="en-US"/>
          </a:p>
        </p:txBody>
      </p:sp>
    </p:spTree>
  </p:cSld>
  <p:clrMapOvr>
    <a:masterClrMapping/>
  </p:clrMapOvr>
  <p:transition>
    <p:wipe dir="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317625" y="411163"/>
            <a:ext cx="6867525" cy="549275"/>
          </a:xfrm>
        </p:spPr>
        <p:txBody>
          <a:bodyPr/>
          <a:lstStyle/>
          <a:p>
            <a:r>
              <a:rPr lang="en-US" sz="3600" smtClean="0"/>
              <a:t>Constitution, Article I</a:t>
            </a:r>
          </a:p>
        </p:txBody>
      </p:sp>
      <p:sp>
        <p:nvSpPr>
          <p:cNvPr id="92163" name="Rectangle 3"/>
          <p:cNvSpPr>
            <a:spLocks noGrp="1" noChangeArrowheads="1"/>
          </p:cNvSpPr>
          <p:nvPr>
            <p:ph type="body" idx="1"/>
          </p:nvPr>
        </p:nvSpPr>
        <p:spPr/>
        <p:txBody>
          <a:bodyPr/>
          <a:lstStyle/>
          <a:p>
            <a:pPr>
              <a:buFontTx/>
              <a:buNone/>
            </a:pPr>
            <a:r>
              <a:rPr kumimoji="0" lang="en-US" sz="3600" b="1" smtClean="0">
                <a:solidFill>
                  <a:schemeClr val="tx1"/>
                </a:solidFill>
              </a:rPr>
              <a:t>Section 10</a:t>
            </a:r>
          </a:p>
          <a:p>
            <a:r>
              <a:rPr kumimoji="0" lang="en-US" sz="3200" smtClean="0">
                <a:solidFill>
                  <a:schemeClr val="tx1"/>
                </a:solidFill>
              </a:rPr>
              <a:t>States cannot make treaties with other countries or become part of another country.  </a:t>
            </a:r>
          </a:p>
          <a:p>
            <a:r>
              <a:rPr kumimoji="0" lang="en-US" sz="3200" smtClean="0">
                <a:solidFill>
                  <a:schemeClr val="tx1"/>
                </a:solidFill>
              </a:rPr>
              <a:t> States cannot make laws to punish a person for a serious crime.  A person must have a trial.</a:t>
            </a:r>
          </a:p>
          <a:p>
            <a:endParaRPr lang="en-US" sz="3200" smtClean="0">
              <a:solidFill>
                <a:schemeClr val="tx1"/>
              </a:solidFill>
            </a:endParaRPr>
          </a:p>
        </p:txBody>
      </p:sp>
      <p:sp>
        <p:nvSpPr>
          <p:cNvPr id="4" name="Date Placeholder 3"/>
          <p:cNvSpPr>
            <a:spLocks noGrp="1"/>
          </p:cNvSpPr>
          <p:nvPr>
            <p:ph type="dt" sz="half" idx="10"/>
          </p:nvPr>
        </p:nvSpPr>
        <p:spPr/>
        <p:txBody>
          <a:bodyPr/>
          <a:lstStyle/>
          <a:p>
            <a:fld id="{4CE60A27-79D1-4046-B201-38099F852A34}"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106</a:t>
            </a:fld>
            <a:endParaRPr lang="en-US"/>
          </a:p>
        </p:txBody>
      </p:sp>
    </p:spTree>
  </p:cSld>
  <p:clrMapOvr>
    <a:masterClrMapping/>
  </p:clrMapOvr>
  <p:transition>
    <p:wipe dir="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317625" y="411163"/>
            <a:ext cx="6867525" cy="549275"/>
          </a:xfrm>
        </p:spPr>
        <p:txBody>
          <a:bodyPr/>
          <a:lstStyle/>
          <a:p>
            <a:r>
              <a:rPr lang="en-US" sz="3600" smtClean="0"/>
              <a:t>Constitution, Article I</a:t>
            </a:r>
          </a:p>
        </p:txBody>
      </p:sp>
      <p:sp>
        <p:nvSpPr>
          <p:cNvPr id="93187" name="Rectangle 3"/>
          <p:cNvSpPr>
            <a:spLocks noGrp="1" noChangeArrowheads="1"/>
          </p:cNvSpPr>
          <p:nvPr>
            <p:ph type="body" idx="1"/>
          </p:nvPr>
        </p:nvSpPr>
        <p:spPr/>
        <p:txBody>
          <a:bodyPr/>
          <a:lstStyle/>
          <a:p>
            <a:pPr>
              <a:buFontTx/>
              <a:buNone/>
            </a:pPr>
            <a:r>
              <a:rPr kumimoji="0" lang="en-US" sz="3600" b="1" smtClean="0">
                <a:solidFill>
                  <a:schemeClr val="tx1"/>
                </a:solidFill>
              </a:rPr>
              <a:t>Section 10</a:t>
            </a:r>
          </a:p>
          <a:p>
            <a:r>
              <a:rPr kumimoji="0" lang="en-US" sz="3200" smtClean="0">
                <a:solidFill>
                  <a:schemeClr val="tx1"/>
                </a:solidFill>
              </a:rPr>
              <a:t>States cannot have their own armies.</a:t>
            </a:r>
          </a:p>
          <a:p>
            <a:r>
              <a:rPr kumimoji="0" lang="en-US" sz="3200" smtClean="0">
                <a:solidFill>
                  <a:schemeClr val="tx1"/>
                </a:solidFill>
              </a:rPr>
              <a:t> States cannot fight in wars with other states or countries unless Congress says it is okay.</a:t>
            </a:r>
          </a:p>
          <a:p>
            <a:endParaRPr lang="en-US" sz="3200" smtClean="0">
              <a:solidFill>
                <a:schemeClr val="tx1"/>
              </a:solidFill>
            </a:endParaRPr>
          </a:p>
        </p:txBody>
      </p:sp>
      <p:sp>
        <p:nvSpPr>
          <p:cNvPr id="4" name="Date Placeholder 3"/>
          <p:cNvSpPr>
            <a:spLocks noGrp="1"/>
          </p:cNvSpPr>
          <p:nvPr>
            <p:ph type="dt" sz="half" idx="10"/>
          </p:nvPr>
        </p:nvSpPr>
        <p:spPr/>
        <p:txBody>
          <a:bodyPr/>
          <a:lstStyle/>
          <a:p>
            <a:fld id="{CFE838CF-B4EB-45DB-A331-F1DC20C7EE0D}"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107</a:t>
            </a:fld>
            <a:endParaRPr lang="en-US"/>
          </a:p>
        </p:txBody>
      </p:sp>
    </p:spTree>
  </p:cSld>
  <p:clrMapOvr>
    <a:masterClrMapping/>
  </p:clrMapOvr>
  <p:transition>
    <p:wipe dir="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dirty="0" smtClean="0"/>
              <a:t>Homework 18 Jan 2011</a:t>
            </a:r>
          </a:p>
        </p:txBody>
      </p:sp>
      <p:sp>
        <p:nvSpPr>
          <p:cNvPr id="94211" name="Rectangle 3"/>
          <p:cNvSpPr>
            <a:spLocks noGrp="1" noChangeArrowheads="1"/>
          </p:cNvSpPr>
          <p:nvPr>
            <p:ph type="body" idx="1"/>
          </p:nvPr>
        </p:nvSpPr>
        <p:spPr/>
        <p:txBody>
          <a:bodyPr/>
          <a:lstStyle/>
          <a:p>
            <a:pPr algn="ctr">
              <a:lnSpc>
                <a:spcPct val="90000"/>
              </a:lnSpc>
              <a:buFontTx/>
              <a:buNone/>
            </a:pPr>
            <a:r>
              <a:rPr lang="en-US" sz="3600" dirty="0" smtClean="0"/>
              <a:t>18 Jan 11-Write a summary of article I. This summary must include a brief description of each section listed in article I</a:t>
            </a:r>
            <a:r>
              <a:rPr lang="en-US" sz="3600" dirty="0" smtClean="0"/>
              <a:t>.</a:t>
            </a:r>
          </a:p>
          <a:p>
            <a:pPr algn="ctr">
              <a:lnSpc>
                <a:spcPct val="90000"/>
              </a:lnSpc>
              <a:buFontTx/>
              <a:buNone/>
            </a:pPr>
            <a:r>
              <a:rPr lang="en-US" sz="3600" dirty="0" smtClean="0"/>
              <a:t>Please write this summary in your own words</a:t>
            </a:r>
          </a:p>
          <a:p>
            <a:pPr algn="ctr">
              <a:lnSpc>
                <a:spcPct val="90000"/>
              </a:lnSpc>
              <a:buFontTx/>
              <a:buNone/>
            </a:pPr>
            <a:endParaRPr lang="en-US" sz="3600" dirty="0" smtClean="0"/>
          </a:p>
        </p:txBody>
      </p:sp>
      <p:sp>
        <p:nvSpPr>
          <p:cNvPr id="4" name="Date Placeholder 3"/>
          <p:cNvSpPr>
            <a:spLocks noGrp="1"/>
          </p:cNvSpPr>
          <p:nvPr>
            <p:ph type="dt" sz="half" idx="10"/>
          </p:nvPr>
        </p:nvSpPr>
        <p:spPr/>
        <p:txBody>
          <a:bodyPr/>
          <a:lstStyle/>
          <a:p>
            <a:fld id="{18A17B3B-741D-4521-98EA-39D1ACBAB57A}"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108</a:t>
            </a:fld>
            <a:endParaRPr lang="en-US"/>
          </a:p>
        </p:txBody>
      </p:sp>
    </p:spTree>
  </p:cSld>
  <p:clrMapOvr>
    <a:masterClrMapping/>
  </p:clrMapOvr>
  <p:transition>
    <p:wipe dir="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200400" y="685800"/>
            <a:ext cx="3200400" cy="2438400"/>
          </a:xfrm>
        </p:spPr>
        <p:txBody>
          <a:bodyPr/>
          <a:lstStyle/>
          <a:p>
            <a:pPr eaLnBrk="1" hangingPunct="1"/>
            <a:r>
              <a:rPr lang="en-US" sz="1800" b="1" dirty="0" smtClean="0">
                <a:solidFill>
                  <a:srgbClr val="CC0000"/>
                </a:solidFill>
              </a:rPr>
              <a:t>  </a:t>
            </a:r>
            <a:endParaRPr lang="en-US" sz="1800" b="1" dirty="0" smtClean="0">
              <a:solidFill>
                <a:srgbClr val="CC0000"/>
              </a:solidFill>
            </a:endParaRPr>
          </a:p>
        </p:txBody>
      </p:sp>
      <p:sp>
        <p:nvSpPr>
          <p:cNvPr id="95235" name="Text Box 4"/>
          <p:cNvSpPr txBox="1">
            <a:spLocks noChangeArrowheads="1"/>
          </p:cNvSpPr>
          <p:nvPr/>
        </p:nvSpPr>
        <p:spPr bwMode="auto">
          <a:xfrm>
            <a:off x="381000" y="5791200"/>
            <a:ext cx="1066800" cy="396875"/>
          </a:xfrm>
          <a:prstGeom prst="rect">
            <a:avLst/>
          </a:prstGeom>
          <a:noFill/>
          <a:ln w="9525">
            <a:noFill/>
            <a:miter lim="800000"/>
            <a:headEnd/>
            <a:tailEnd/>
          </a:ln>
        </p:spPr>
        <p:txBody>
          <a:bodyPr>
            <a:spAutoFit/>
          </a:bodyPr>
          <a:lstStyle/>
          <a:p>
            <a:pPr>
              <a:spcBef>
                <a:spcPct val="50000"/>
              </a:spcBef>
            </a:pPr>
            <a:endParaRPr lang="en-US"/>
          </a:p>
        </p:txBody>
      </p:sp>
      <p:sp>
        <p:nvSpPr>
          <p:cNvPr id="95236" name="Text Box 5"/>
          <p:cNvSpPr txBox="1">
            <a:spLocks noChangeArrowheads="1"/>
          </p:cNvSpPr>
          <p:nvPr/>
        </p:nvSpPr>
        <p:spPr bwMode="auto">
          <a:xfrm>
            <a:off x="228600" y="5783263"/>
            <a:ext cx="1600200" cy="396875"/>
          </a:xfrm>
          <a:prstGeom prst="rect">
            <a:avLst/>
          </a:prstGeom>
          <a:noFill/>
          <a:ln w="9525">
            <a:noFill/>
            <a:miter lim="800000"/>
            <a:headEnd/>
            <a:tailEnd/>
          </a:ln>
        </p:spPr>
        <p:txBody>
          <a:bodyPr>
            <a:spAutoFit/>
          </a:bodyPr>
          <a:lstStyle/>
          <a:p>
            <a:pPr>
              <a:spcBef>
                <a:spcPct val="50000"/>
              </a:spcBef>
            </a:pPr>
            <a:endParaRPr lang="en-US"/>
          </a:p>
        </p:txBody>
      </p:sp>
      <p:sp>
        <p:nvSpPr>
          <p:cNvPr id="95237" name="Text Box 6"/>
          <p:cNvSpPr txBox="1">
            <a:spLocks noChangeArrowheads="1"/>
          </p:cNvSpPr>
          <p:nvPr/>
        </p:nvSpPr>
        <p:spPr bwMode="auto">
          <a:xfrm>
            <a:off x="457200" y="5715000"/>
            <a:ext cx="1828800" cy="708025"/>
          </a:xfrm>
          <a:prstGeom prst="rect">
            <a:avLst/>
          </a:prstGeom>
          <a:noFill/>
          <a:ln w="9525">
            <a:noFill/>
            <a:miter lim="800000"/>
            <a:headEnd/>
            <a:tailEnd/>
          </a:ln>
        </p:spPr>
        <p:txBody>
          <a:bodyPr>
            <a:spAutoFit/>
          </a:bodyPr>
          <a:lstStyle/>
          <a:p>
            <a:pPr>
              <a:spcBef>
                <a:spcPct val="50000"/>
              </a:spcBef>
            </a:pPr>
            <a:r>
              <a:rPr lang="en-US"/>
              <a:t>The process of creating a law</a:t>
            </a:r>
          </a:p>
        </p:txBody>
      </p:sp>
      <p:sp>
        <p:nvSpPr>
          <p:cNvPr id="10" name="Date Placeholder 9"/>
          <p:cNvSpPr>
            <a:spLocks noGrp="1"/>
          </p:cNvSpPr>
          <p:nvPr>
            <p:ph type="dt" sz="quarter" idx="10"/>
          </p:nvPr>
        </p:nvSpPr>
        <p:spPr/>
        <p:txBody>
          <a:bodyPr/>
          <a:lstStyle/>
          <a:p>
            <a:pPr>
              <a:defRPr/>
            </a:pPr>
            <a:fld id="{26F8A190-ADCE-43C6-A961-D8C1EC4BD0C0}" type="datetime3">
              <a:rPr lang="en-US" smtClean="0"/>
              <a:t>20 December 2011</a:t>
            </a:fld>
            <a:endParaRPr lang="en-US"/>
          </a:p>
        </p:txBody>
      </p:sp>
      <p:sp>
        <p:nvSpPr>
          <p:cNvPr id="8" name="Slide Number Placeholder 7"/>
          <p:cNvSpPr>
            <a:spLocks noGrp="1"/>
          </p:cNvSpPr>
          <p:nvPr>
            <p:ph type="sldNum" sz="quarter" idx="12"/>
          </p:nvPr>
        </p:nvSpPr>
        <p:spPr/>
        <p:txBody>
          <a:bodyPr/>
          <a:lstStyle/>
          <a:p>
            <a:pPr>
              <a:defRPr/>
            </a:pPr>
            <a:fld id="{4D546C6D-B0AD-471F-94E2-39230EC56827}" type="slidenum">
              <a:rPr lang="en-US" smtClean="0"/>
              <a:pPr>
                <a:defRPr/>
              </a:pPr>
              <a:t>109</a:t>
            </a:fld>
            <a:endParaRPr lang="en-US"/>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a:t>
            </a:r>
            <a:r>
              <a:rPr lang="en-US" dirty="0" smtClean="0"/>
              <a:t>30 </a:t>
            </a:r>
            <a:r>
              <a:rPr lang="en-US" dirty="0" smtClean="0"/>
              <a:t>Jan </a:t>
            </a:r>
            <a:r>
              <a:rPr lang="en-US" dirty="0" smtClean="0"/>
              <a:t>2012</a:t>
            </a:r>
            <a:endParaRPr lang="en-US" dirty="0"/>
          </a:p>
        </p:txBody>
      </p:sp>
      <p:sp>
        <p:nvSpPr>
          <p:cNvPr id="3" name="Content Placeholder 2"/>
          <p:cNvSpPr>
            <a:spLocks noGrp="1"/>
          </p:cNvSpPr>
          <p:nvPr>
            <p:ph idx="1"/>
          </p:nvPr>
        </p:nvSpPr>
        <p:spPr/>
        <p:txBody>
          <a:bodyPr/>
          <a:lstStyle/>
          <a:p>
            <a:r>
              <a:rPr lang="en-US" sz="4800" dirty="0" smtClean="0"/>
              <a:t>Read 76-81</a:t>
            </a:r>
          </a:p>
          <a:p>
            <a:r>
              <a:rPr lang="en-US" sz="4800" dirty="0" smtClean="0"/>
              <a:t>Complete </a:t>
            </a:r>
            <a:r>
              <a:rPr lang="en-US" sz="4800" dirty="0" smtClean="0"/>
              <a:t>Reviewing the facts on page 81.</a:t>
            </a:r>
          </a:p>
          <a:p>
            <a:r>
              <a:rPr lang="en-US" sz="4800" dirty="0" smtClean="0"/>
              <a:t>Words to Know P81</a:t>
            </a:r>
            <a:endParaRPr lang="en-US" sz="4800" dirty="0"/>
          </a:p>
        </p:txBody>
      </p:sp>
      <p:sp>
        <p:nvSpPr>
          <p:cNvPr id="4" name="Date Placeholder 3"/>
          <p:cNvSpPr>
            <a:spLocks noGrp="1"/>
          </p:cNvSpPr>
          <p:nvPr>
            <p:ph type="dt" sz="half" idx="10"/>
          </p:nvPr>
        </p:nvSpPr>
        <p:spPr/>
        <p:txBody>
          <a:bodyPr/>
          <a:lstStyle/>
          <a:p>
            <a:fld id="{FD537ECB-FD2D-4884-93BA-846342512979}"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11</a:t>
            </a:fld>
            <a:endParaRPr lang="en-US"/>
          </a:p>
        </p:txBody>
      </p:sp>
    </p:spTree>
  </p:cSld>
  <p:clrMapOvr>
    <a:masterClrMapping/>
  </p:clrMapOvr>
  <p:transition>
    <p:wipe dir="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317625" y="411163"/>
            <a:ext cx="6867525" cy="549275"/>
          </a:xfrm>
        </p:spPr>
        <p:txBody>
          <a:bodyPr/>
          <a:lstStyle/>
          <a:p>
            <a:r>
              <a:rPr lang="en-US" sz="3600" smtClean="0"/>
              <a:t>Checks and Balances</a:t>
            </a:r>
          </a:p>
        </p:txBody>
      </p:sp>
      <p:sp>
        <p:nvSpPr>
          <p:cNvPr id="16387" name="Rectangle 3"/>
          <p:cNvSpPr>
            <a:spLocks noGrp="1" noChangeArrowheads="1"/>
          </p:cNvSpPr>
          <p:nvPr>
            <p:ph type="body" idx="1"/>
          </p:nvPr>
        </p:nvSpPr>
        <p:spPr>
          <a:xfrm>
            <a:off x="1066800" y="1219200"/>
            <a:ext cx="7543800" cy="2514600"/>
          </a:xfrm>
        </p:spPr>
        <p:txBody>
          <a:bodyPr/>
          <a:lstStyle/>
          <a:p>
            <a:r>
              <a:rPr lang="en-US" sz="3600" smtClean="0"/>
              <a:t>Prevents the abuse of power in government</a:t>
            </a:r>
          </a:p>
          <a:p>
            <a:r>
              <a:rPr lang="en-US" sz="3600" smtClean="0"/>
              <a:t>Each branch can check each other branch</a:t>
            </a:r>
          </a:p>
          <a:p>
            <a:endParaRPr lang="en-US" smtClean="0"/>
          </a:p>
          <a:p>
            <a:endParaRPr lang="en-US" smtClean="0"/>
          </a:p>
          <a:p>
            <a:endParaRPr lang="en-US" smtClean="0"/>
          </a:p>
        </p:txBody>
      </p:sp>
      <p:pic>
        <p:nvPicPr>
          <p:cNvPr id="16388" name="Picture 4" descr="j0336381"/>
          <p:cNvPicPr>
            <a:picLocks noChangeAspect="1" noChangeArrowheads="1" noCrop="1"/>
          </p:cNvPicPr>
          <p:nvPr/>
        </p:nvPicPr>
        <p:blipFill>
          <a:blip r:embed="rId4" cstate="print"/>
          <a:srcRect/>
          <a:stretch>
            <a:fillRect/>
          </a:stretch>
        </p:blipFill>
        <p:spPr bwMode="auto">
          <a:xfrm>
            <a:off x="4495800" y="3733800"/>
            <a:ext cx="2667000" cy="2667000"/>
          </a:xfrm>
          <a:prstGeom prst="rect">
            <a:avLst/>
          </a:prstGeom>
          <a:noFill/>
          <a:ln w="9525">
            <a:noFill/>
            <a:miter lim="800000"/>
            <a:headEnd/>
            <a:tailEnd/>
          </a:ln>
        </p:spPr>
      </p:pic>
      <p:pic>
        <p:nvPicPr>
          <p:cNvPr id="16389" name="Picture 5">
            <a:hlinkClick r:id="" action="ppaction://media"/>
          </p:cNvPr>
          <p:cNvPicPr>
            <a:picLocks noRot="1" noChangeAspect="1" noChangeArrowheads="1"/>
          </p:cNvPicPr>
          <p:nvPr>
            <a:wavAudioFile r:embed="rId1" name="Crystalyoulookmarvelous.wav"/>
          </p:nvPr>
        </p:nvPicPr>
        <p:blipFill>
          <a:blip r:embed="rId5" cstate="print"/>
          <a:srcRect/>
          <a:stretch>
            <a:fillRect/>
          </a:stretch>
        </p:blipFill>
        <p:spPr bwMode="auto">
          <a:xfrm>
            <a:off x="8305800" y="6172200"/>
            <a:ext cx="304800" cy="3048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fld id="{FD1800C9-81A9-4CF6-AA71-CB55423A9A46}" type="datetime3">
              <a:rPr lang="en-US" smtClean="0"/>
              <a:t>20 December 2011</a:t>
            </a:fld>
            <a:endParaRPr lang="en-US"/>
          </a:p>
        </p:txBody>
      </p:sp>
      <p:sp>
        <p:nvSpPr>
          <p:cNvPr id="7" name="Slide Number Placeholder 6"/>
          <p:cNvSpPr>
            <a:spLocks noGrp="1"/>
          </p:cNvSpPr>
          <p:nvPr>
            <p:ph type="sldNum" sz="quarter" idx="11"/>
          </p:nvPr>
        </p:nvSpPr>
        <p:spPr/>
        <p:txBody>
          <a:bodyPr/>
          <a:lstStyle/>
          <a:p>
            <a:fld id="{4C011AAB-9C46-4AF0-9EFF-B6C3C69C4330}" type="slidenum">
              <a:rPr lang="en-US" smtClean="0"/>
              <a:pPr/>
              <a:t>110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linds(horizontal)">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strips(downLeft)">
                                      <p:cBhvr>
                                        <p:cTn id="12" dur="500"/>
                                        <p:tgtEl>
                                          <p:spTgt spid="163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6387">
                                            <p:txEl>
                                              <p:pRg st="1" end="1"/>
                                            </p:txEl>
                                          </p:spTgt>
                                        </p:tgtEl>
                                        <p:attrNameLst>
                                          <p:attrName>style.visibility</p:attrName>
                                        </p:attrNameLst>
                                      </p:cBhvr>
                                      <p:to>
                                        <p:strVal val="visible"/>
                                      </p:to>
                                    </p:set>
                                    <p:animEffect transition="in" filter="strips(downLeft)">
                                      <p:cBhvr>
                                        <p:cTn id="17" dur="500"/>
                                        <p:tgtEl>
                                          <p:spTgt spid="163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16388"/>
                                        </p:tgtEl>
                                        <p:attrNameLst>
                                          <p:attrName>style.visibility</p:attrName>
                                        </p:attrNameLst>
                                      </p:cBhvr>
                                      <p:to>
                                        <p:strVal val="visible"/>
                                      </p:to>
                                    </p:set>
                                  </p:childTnLst>
                                </p:cTn>
                              </p:par>
                            </p:childTnLst>
                          </p:cTn>
                        </p:par>
                        <p:par>
                          <p:cTn id="22" fill="hold">
                            <p:stCondLst>
                              <p:cond delay="500"/>
                            </p:stCondLst>
                            <p:childTnLst>
                              <p:par>
                                <p:cTn id="23" presetID="1" presetClass="mediacall" presetSubtype="0" fill="hold" nodeType="afterEffect">
                                  <p:stCondLst>
                                    <p:cond delay="0"/>
                                  </p:stCondLst>
                                  <p:childTnLst>
                                    <p:cmd type="call" cmd="playFrom(0.0)">
                                      <p:cBhvr>
                                        <p:cTn id="24" dur="4015" fill="hold"/>
                                        <p:tgtEl>
                                          <p:spTgt spid="1638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5" fill="hold" display="0">
                  <p:stCondLst>
                    <p:cond delay="indefinite"/>
                  </p:stCondLst>
                  <p:endCondLst>
                    <p:cond evt="onNext" delay="0">
                      <p:tgtEl>
                        <p:sldTgt/>
                      </p:tgtEl>
                    </p:cond>
                    <p:cond evt="onPrev" delay="0">
                      <p:tgtEl>
                        <p:sldTgt/>
                      </p:tgtEl>
                    </p:cond>
                    <p:cond evt="onStopAudio" delay="0">
                      <p:tgtEl>
                        <p:sldTgt/>
                      </p:tgtEl>
                    </p:cond>
                  </p:endCondLst>
                </p:cTn>
                <p:tgtEl>
                  <p:spTgt spid="16389"/>
                </p:tgtEl>
              </p:cMediaNode>
            </p:audio>
          </p:childTnLst>
        </p:cTn>
      </p:par>
    </p:tnLst>
    <p:bldLst>
      <p:bldP spid="16386" grpId="0" autoUpdateAnimBg="0"/>
      <p:bldP spid="16387" grpId="0" build="p"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317625" y="411163"/>
            <a:ext cx="6867525" cy="549275"/>
          </a:xfrm>
        </p:spPr>
        <p:txBody>
          <a:bodyPr/>
          <a:lstStyle/>
          <a:p>
            <a:r>
              <a:rPr lang="en-US" sz="3600" smtClean="0"/>
              <a:t>Legislative Checks</a:t>
            </a:r>
          </a:p>
        </p:txBody>
      </p:sp>
      <p:sp>
        <p:nvSpPr>
          <p:cNvPr id="18435" name="Rectangle 3"/>
          <p:cNvSpPr>
            <a:spLocks noGrp="1" noChangeArrowheads="1"/>
          </p:cNvSpPr>
          <p:nvPr>
            <p:ph type="body" idx="1"/>
          </p:nvPr>
        </p:nvSpPr>
        <p:spPr>
          <a:xfrm>
            <a:off x="990600" y="1219200"/>
            <a:ext cx="7696200" cy="2514600"/>
          </a:xfrm>
        </p:spPr>
        <p:txBody>
          <a:bodyPr/>
          <a:lstStyle/>
          <a:p>
            <a:r>
              <a:rPr lang="en-US" sz="3600" smtClean="0"/>
              <a:t>Override president’s veto</a:t>
            </a:r>
          </a:p>
          <a:p>
            <a:r>
              <a:rPr lang="en-US" sz="3600" smtClean="0"/>
              <a:t>Ratify treaties</a:t>
            </a:r>
          </a:p>
          <a:p>
            <a:r>
              <a:rPr lang="en-US" sz="3600" smtClean="0"/>
              <a:t>Confirm executive appointments</a:t>
            </a:r>
          </a:p>
        </p:txBody>
      </p:sp>
      <p:pic>
        <p:nvPicPr>
          <p:cNvPr id="18436" name="Picture 4" descr="Schambr"/>
          <p:cNvPicPr>
            <a:picLocks noChangeAspect="1" noChangeArrowheads="1"/>
          </p:cNvPicPr>
          <p:nvPr/>
        </p:nvPicPr>
        <p:blipFill>
          <a:blip r:embed="rId4" cstate="print"/>
          <a:srcRect/>
          <a:stretch>
            <a:fillRect/>
          </a:stretch>
        </p:blipFill>
        <p:spPr bwMode="auto">
          <a:xfrm>
            <a:off x="5562600" y="3886200"/>
            <a:ext cx="2971800" cy="2352675"/>
          </a:xfrm>
          <a:prstGeom prst="rect">
            <a:avLst/>
          </a:prstGeom>
          <a:noFill/>
          <a:ln w="9525">
            <a:noFill/>
            <a:miter lim="800000"/>
            <a:headEnd/>
            <a:tailEnd/>
          </a:ln>
        </p:spPr>
      </p:pic>
      <p:pic>
        <p:nvPicPr>
          <p:cNvPr id="18437" name="Picture 5" descr="Hchamber"/>
          <p:cNvPicPr>
            <a:picLocks noChangeAspect="1" noChangeArrowheads="1"/>
          </p:cNvPicPr>
          <p:nvPr/>
        </p:nvPicPr>
        <p:blipFill>
          <a:blip r:embed="rId5" cstate="print"/>
          <a:srcRect/>
          <a:stretch>
            <a:fillRect/>
          </a:stretch>
        </p:blipFill>
        <p:spPr bwMode="auto">
          <a:xfrm>
            <a:off x="1295400" y="4038600"/>
            <a:ext cx="3467100" cy="2286000"/>
          </a:xfrm>
          <a:prstGeom prst="rect">
            <a:avLst/>
          </a:prstGeom>
          <a:noFill/>
          <a:ln w="9525">
            <a:noFill/>
            <a:miter lim="800000"/>
            <a:headEnd/>
            <a:tailEnd/>
          </a:ln>
        </p:spPr>
      </p:pic>
      <p:pic>
        <p:nvPicPr>
          <p:cNvPr id="18438" name="Picture 6">
            <a:hlinkClick r:id="" action="ppaction://media"/>
          </p:cNvPr>
          <p:cNvPicPr>
            <a:picLocks noRot="1" noChangeAspect="1" noChangeArrowheads="1"/>
          </p:cNvPicPr>
          <p:nvPr>
            <a:wavAudioFile r:embed="rId1" name="wheedoggie.wav"/>
          </p:nvPr>
        </p:nvPicPr>
        <p:blipFill>
          <a:blip r:embed="rId6" cstate="print"/>
          <a:srcRect/>
          <a:stretch>
            <a:fillRect/>
          </a:stretch>
        </p:blipFill>
        <p:spPr bwMode="auto">
          <a:xfrm>
            <a:off x="8534400" y="6248400"/>
            <a:ext cx="304800" cy="3048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fld id="{9B760382-D62A-4DC8-91F9-501212E46D06}" type="datetime3">
              <a:rPr lang="en-US" smtClean="0"/>
              <a:t>20 December 2011</a:t>
            </a:fld>
            <a:endParaRPr lang="en-US"/>
          </a:p>
        </p:txBody>
      </p:sp>
      <p:sp>
        <p:nvSpPr>
          <p:cNvPr id="8" name="Slide Number Placeholder 7"/>
          <p:cNvSpPr>
            <a:spLocks noGrp="1"/>
          </p:cNvSpPr>
          <p:nvPr>
            <p:ph type="sldNum" sz="quarter" idx="11"/>
          </p:nvPr>
        </p:nvSpPr>
        <p:spPr/>
        <p:txBody>
          <a:bodyPr/>
          <a:lstStyle/>
          <a:p>
            <a:fld id="{4C011AAB-9C46-4AF0-9EFF-B6C3C69C4330}" type="slidenum">
              <a:rPr lang="en-US" smtClean="0"/>
              <a:pPr/>
              <a:t>111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1+#ppt_w/2"/>
                                          </p:val>
                                        </p:tav>
                                        <p:tav tm="100000">
                                          <p:val>
                                            <p:strVal val="#ppt_x"/>
                                          </p:val>
                                        </p:tav>
                                      </p:tavLst>
                                    </p:anim>
                                    <p:anim calcmode="lin" valueType="num">
                                      <p:cBhvr additive="base">
                                        <p:cTn id="8"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5" fill="hold" grpId="0" nodeType="clickEffect">
                                  <p:stCondLst>
                                    <p:cond delay="0"/>
                                  </p:stCondLst>
                                  <p:childTnLst>
                                    <p:set>
                                      <p:cBhvr>
                                        <p:cTn id="12" dur="1" fill="hold">
                                          <p:stCondLst>
                                            <p:cond delay="0"/>
                                          </p:stCondLst>
                                        </p:cTn>
                                        <p:tgtEl>
                                          <p:spTgt spid="18435">
                                            <p:txEl>
                                              <p:pRg st="0" end="0"/>
                                            </p:txEl>
                                          </p:spTgt>
                                        </p:tgtEl>
                                        <p:attrNameLst>
                                          <p:attrName>style.visibility</p:attrName>
                                        </p:attrNameLst>
                                      </p:cBhvr>
                                      <p:to>
                                        <p:strVal val="visible"/>
                                      </p:to>
                                    </p:set>
                                    <p:animEffect transition="in" filter="blinds(vertical)">
                                      <p:cBhvr>
                                        <p:cTn id="13" dur="500"/>
                                        <p:tgtEl>
                                          <p:spTgt spid="1843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5" fill="hold" grpId="0" nodeType="clickEffect">
                                  <p:stCondLst>
                                    <p:cond delay="0"/>
                                  </p:stCondLst>
                                  <p:childTnLst>
                                    <p:set>
                                      <p:cBhvr>
                                        <p:cTn id="17" dur="1" fill="hold">
                                          <p:stCondLst>
                                            <p:cond delay="0"/>
                                          </p:stCondLst>
                                        </p:cTn>
                                        <p:tgtEl>
                                          <p:spTgt spid="18435">
                                            <p:txEl>
                                              <p:pRg st="1" end="1"/>
                                            </p:txEl>
                                          </p:spTgt>
                                        </p:tgtEl>
                                        <p:attrNameLst>
                                          <p:attrName>style.visibility</p:attrName>
                                        </p:attrNameLst>
                                      </p:cBhvr>
                                      <p:to>
                                        <p:strVal val="visible"/>
                                      </p:to>
                                    </p:set>
                                    <p:animEffect transition="in" filter="blinds(vertical)">
                                      <p:cBhvr>
                                        <p:cTn id="18" dur="500"/>
                                        <p:tgtEl>
                                          <p:spTgt spid="1843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5" fill="hold" grpId="0" nodeType="clickEffect">
                                  <p:stCondLst>
                                    <p:cond delay="0"/>
                                  </p:stCondLst>
                                  <p:childTnLst>
                                    <p:set>
                                      <p:cBhvr>
                                        <p:cTn id="22" dur="1" fill="hold">
                                          <p:stCondLst>
                                            <p:cond delay="0"/>
                                          </p:stCondLst>
                                        </p:cTn>
                                        <p:tgtEl>
                                          <p:spTgt spid="18435">
                                            <p:txEl>
                                              <p:pRg st="2" end="2"/>
                                            </p:txEl>
                                          </p:spTgt>
                                        </p:tgtEl>
                                        <p:attrNameLst>
                                          <p:attrName>style.visibility</p:attrName>
                                        </p:attrNameLst>
                                      </p:cBhvr>
                                      <p:to>
                                        <p:strVal val="visible"/>
                                      </p:to>
                                    </p:set>
                                    <p:animEffect transition="in" filter="blinds(vertical)">
                                      <p:cBhvr>
                                        <p:cTn id="23" dur="500"/>
                                        <p:tgtEl>
                                          <p:spTgt spid="1843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18437"/>
                                        </p:tgtEl>
                                        <p:attrNameLst>
                                          <p:attrName>style.visibility</p:attrName>
                                        </p:attrNameLst>
                                      </p:cBhvr>
                                      <p:to>
                                        <p:strVal val="visible"/>
                                      </p:to>
                                    </p:set>
                                    <p:anim calcmode="lin" valueType="num">
                                      <p:cBhvr>
                                        <p:cTn id="28" dur="500" fill="hold"/>
                                        <p:tgtEl>
                                          <p:spTgt spid="18437"/>
                                        </p:tgtEl>
                                        <p:attrNameLst>
                                          <p:attrName>ppt_w</p:attrName>
                                        </p:attrNameLst>
                                      </p:cBhvr>
                                      <p:tavLst>
                                        <p:tav tm="0">
                                          <p:val>
                                            <p:fltVal val="0"/>
                                          </p:val>
                                        </p:tav>
                                        <p:tav tm="100000">
                                          <p:val>
                                            <p:strVal val="#ppt_w"/>
                                          </p:val>
                                        </p:tav>
                                      </p:tavLst>
                                    </p:anim>
                                    <p:anim calcmode="lin" valueType="num">
                                      <p:cBhvr>
                                        <p:cTn id="29" dur="500" fill="hold"/>
                                        <p:tgtEl>
                                          <p:spTgt spid="18437"/>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nodeType="clickEffect">
                                  <p:stCondLst>
                                    <p:cond delay="0"/>
                                  </p:stCondLst>
                                  <p:childTnLst>
                                    <p:set>
                                      <p:cBhvr>
                                        <p:cTn id="33" dur="1" fill="hold">
                                          <p:stCondLst>
                                            <p:cond delay="0"/>
                                          </p:stCondLst>
                                        </p:cTn>
                                        <p:tgtEl>
                                          <p:spTgt spid="18436"/>
                                        </p:tgtEl>
                                        <p:attrNameLst>
                                          <p:attrName>style.visibility</p:attrName>
                                        </p:attrNameLst>
                                      </p:cBhvr>
                                      <p:to>
                                        <p:strVal val="visible"/>
                                      </p:to>
                                    </p:set>
                                    <p:anim calcmode="lin" valueType="num">
                                      <p:cBhvr>
                                        <p:cTn id="34" dur="500" fill="hold"/>
                                        <p:tgtEl>
                                          <p:spTgt spid="18436"/>
                                        </p:tgtEl>
                                        <p:attrNameLst>
                                          <p:attrName>ppt_w</p:attrName>
                                        </p:attrNameLst>
                                      </p:cBhvr>
                                      <p:tavLst>
                                        <p:tav tm="0">
                                          <p:val>
                                            <p:fltVal val="0"/>
                                          </p:val>
                                        </p:tav>
                                        <p:tav tm="100000">
                                          <p:val>
                                            <p:strVal val="#ppt_w"/>
                                          </p:val>
                                        </p:tav>
                                      </p:tavLst>
                                    </p:anim>
                                    <p:anim calcmode="lin" valueType="num">
                                      <p:cBhvr>
                                        <p:cTn id="35" dur="500" fill="hold"/>
                                        <p:tgtEl>
                                          <p:spTgt spid="18436"/>
                                        </p:tgtEl>
                                        <p:attrNameLst>
                                          <p:attrName>ppt_h</p:attrName>
                                        </p:attrNameLst>
                                      </p:cBhvr>
                                      <p:tavLst>
                                        <p:tav tm="0">
                                          <p:val>
                                            <p:fltVal val="0"/>
                                          </p:val>
                                        </p:tav>
                                        <p:tav tm="100000">
                                          <p:val>
                                            <p:strVal val="#ppt_h"/>
                                          </p:val>
                                        </p:tav>
                                      </p:tavLst>
                                    </p:anim>
                                  </p:childTnLst>
                                </p:cTn>
                              </p:par>
                            </p:childTnLst>
                          </p:cTn>
                        </p:par>
                        <p:par>
                          <p:cTn id="36" fill="hold">
                            <p:stCondLst>
                              <p:cond delay="500"/>
                            </p:stCondLst>
                            <p:childTnLst>
                              <p:par>
                                <p:cTn id="37" presetID="1" presetClass="mediacall" presetSubtype="0" fill="hold" nodeType="afterEffect">
                                  <p:stCondLst>
                                    <p:cond delay="0"/>
                                  </p:stCondLst>
                                  <p:childTnLst>
                                    <p:cmd type="call" cmd="playFrom(0.0)">
                                      <p:cBhvr>
                                        <p:cTn id="38" dur="2367" fill="hold"/>
                                        <p:tgtEl>
                                          <p:spTgt spid="1843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9" fill="hold" display="0">
                  <p:stCondLst>
                    <p:cond delay="indefinite"/>
                  </p:stCondLst>
                  <p:endCondLst>
                    <p:cond evt="onNext" delay="0">
                      <p:tgtEl>
                        <p:sldTgt/>
                      </p:tgtEl>
                    </p:cond>
                    <p:cond evt="onPrev" delay="0">
                      <p:tgtEl>
                        <p:sldTgt/>
                      </p:tgtEl>
                    </p:cond>
                    <p:cond evt="onStopAudio" delay="0">
                      <p:tgtEl>
                        <p:sldTgt/>
                      </p:tgtEl>
                    </p:cond>
                  </p:endCondLst>
                </p:cTn>
                <p:tgtEl>
                  <p:spTgt spid="18438"/>
                </p:tgtEl>
              </p:cMediaNode>
            </p:audio>
          </p:childTnLst>
        </p:cTn>
      </p:par>
    </p:tnLst>
    <p:bldLst>
      <p:bldP spid="18434" grpId="0" autoUpdateAnimBg="0"/>
      <p:bldP spid="18435" grpId="0" build="p"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317625" y="411163"/>
            <a:ext cx="6867525" cy="549275"/>
          </a:xfrm>
        </p:spPr>
        <p:txBody>
          <a:bodyPr/>
          <a:lstStyle/>
          <a:p>
            <a:r>
              <a:rPr lang="en-US" sz="3600" smtClean="0"/>
              <a:t>Legislative Checks</a:t>
            </a:r>
          </a:p>
        </p:txBody>
      </p:sp>
      <p:sp>
        <p:nvSpPr>
          <p:cNvPr id="24579" name="Rectangle 3"/>
          <p:cNvSpPr>
            <a:spLocks noGrp="1" noChangeArrowheads="1"/>
          </p:cNvSpPr>
          <p:nvPr>
            <p:ph type="body" idx="1"/>
          </p:nvPr>
        </p:nvSpPr>
        <p:spPr>
          <a:xfrm>
            <a:off x="1143000" y="1219200"/>
            <a:ext cx="7391400" cy="2971800"/>
          </a:xfrm>
        </p:spPr>
        <p:txBody>
          <a:bodyPr/>
          <a:lstStyle/>
          <a:p>
            <a:r>
              <a:rPr lang="en-US" sz="3600" smtClean="0"/>
              <a:t>Impeach federal officers and judges</a:t>
            </a:r>
          </a:p>
          <a:p>
            <a:r>
              <a:rPr lang="en-US" sz="3600" smtClean="0"/>
              <a:t>Create and dissolve lower federal courts</a:t>
            </a:r>
          </a:p>
        </p:txBody>
      </p:sp>
      <p:pic>
        <p:nvPicPr>
          <p:cNvPr id="24580" name="Picture 4" descr="Schambr"/>
          <p:cNvPicPr>
            <a:picLocks noChangeAspect="1" noChangeArrowheads="1"/>
          </p:cNvPicPr>
          <p:nvPr/>
        </p:nvPicPr>
        <p:blipFill>
          <a:blip r:embed="rId4" cstate="print"/>
          <a:srcRect/>
          <a:stretch>
            <a:fillRect/>
          </a:stretch>
        </p:blipFill>
        <p:spPr bwMode="auto">
          <a:xfrm>
            <a:off x="5486400" y="4505325"/>
            <a:ext cx="2971800" cy="2352675"/>
          </a:xfrm>
          <a:prstGeom prst="rect">
            <a:avLst/>
          </a:prstGeom>
          <a:noFill/>
          <a:ln w="9525">
            <a:noFill/>
            <a:miter lim="800000"/>
            <a:headEnd/>
            <a:tailEnd/>
          </a:ln>
        </p:spPr>
      </p:pic>
      <p:pic>
        <p:nvPicPr>
          <p:cNvPr id="24581" name="Picture 5" descr="Hchamber"/>
          <p:cNvPicPr>
            <a:picLocks noChangeAspect="1" noChangeArrowheads="1"/>
          </p:cNvPicPr>
          <p:nvPr/>
        </p:nvPicPr>
        <p:blipFill>
          <a:blip r:embed="rId5" cstate="print"/>
          <a:srcRect/>
          <a:stretch>
            <a:fillRect/>
          </a:stretch>
        </p:blipFill>
        <p:spPr bwMode="auto">
          <a:xfrm>
            <a:off x="1524000" y="4572000"/>
            <a:ext cx="3467100" cy="2286000"/>
          </a:xfrm>
          <a:prstGeom prst="rect">
            <a:avLst/>
          </a:prstGeom>
          <a:noFill/>
          <a:ln w="9525">
            <a:noFill/>
            <a:miter lim="800000"/>
            <a:headEnd/>
            <a:tailEnd/>
          </a:ln>
        </p:spPr>
      </p:pic>
      <p:pic>
        <p:nvPicPr>
          <p:cNvPr id="24582" name="Picture 6">
            <a:hlinkClick r:id="" action="ppaction://media"/>
          </p:cNvPr>
          <p:cNvPicPr>
            <a:picLocks noRot="1" noChangeAspect="1" noChangeArrowheads="1"/>
          </p:cNvPicPr>
          <p:nvPr>
            <a:wavAudioFile r:embed="rId1" name="wheedoggie.wav"/>
          </p:nvPr>
        </p:nvPicPr>
        <p:blipFill>
          <a:blip r:embed="rId6" cstate="print"/>
          <a:srcRect/>
          <a:stretch>
            <a:fillRect/>
          </a:stretch>
        </p:blipFill>
        <p:spPr bwMode="auto">
          <a:xfrm>
            <a:off x="8534400" y="6248400"/>
            <a:ext cx="304800" cy="3048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fld id="{7669CCD8-613D-4682-B46F-79A799076069}" type="datetime3">
              <a:rPr lang="en-US" smtClean="0"/>
              <a:t>20 December 2011</a:t>
            </a:fld>
            <a:endParaRPr lang="en-US"/>
          </a:p>
        </p:txBody>
      </p:sp>
      <p:sp>
        <p:nvSpPr>
          <p:cNvPr id="8" name="Slide Number Placeholder 7"/>
          <p:cNvSpPr>
            <a:spLocks noGrp="1"/>
          </p:cNvSpPr>
          <p:nvPr>
            <p:ph type="sldNum" sz="quarter" idx="11"/>
          </p:nvPr>
        </p:nvSpPr>
        <p:spPr/>
        <p:txBody>
          <a:bodyPr/>
          <a:lstStyle/>
          <a:p>
            <a:fld id="{4C011AAB-9C46-4AF0-9EFF-B6C3C69C4330}" type="slidenum">
              <a:rPr lang="en-US" smtClean="0"/>
              <a:pPr/>
              <a:t>112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 fill="hold"/>
                                        <p:tgtEl>
                                          <p:spTgt spid="24578"/>
                                        </p:tgtEl>
                                        <p:attrNameLst>
                                          <p:attrName>ppt_x</p:attrName>
                                        </p:attrNameLst>
                                      </p:cBhvr>
                                      <p:tavLst>
                                        <p:tav tm="0">
                                          <p:val>
                                            <p:strVal val="1+#ppt_w/2"/>
                                          </p:val>
                                        </p:tav>
                                        <p:tav tm="100000">
                                          <p:val>
                                            <p:strVal val="#ppt_x"/>
                                          </p:val>
                                        </p:tav>
                                      </p:tavLst>
                                    </p:anim>
                                    <p:anim calcmode="lin" valueType="num">
                                      <p:cBhvr additive="base">
                                        <p:cTn id="8" dur="500" fill="hold"/>
                                        <p:tgtEl>
                                          <p:spTgt spid="245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5" fill="hold" grpId="0" nodeType="clickEffect">
                                  <p:stCondLst>
                                    <p:cond delay="0"/>
                                  </p:stCondLst>
                                  <p:childTnLst>
                                    <p:set>
                                      <p:cBhvr>
                                        <p:cTn id="12" dur="1" fill="hold">
                                          <p:stCondLst>
                                            <p:cond delay="0"/>
                                          </p:stCondLst>
                                        </p:cTn>
                                        <p:tgtEl>
                                          <p:spTgt spid="24579">
                                            <p:txEl>
                                              <p:pRg st="0" end="0"/>
                                            </p:txEl>
                                          </p:spTgt>
                                        </p:tgtEl>
                                        <p:attrNameLst>
                                          <p:attrName>style.visibility</p:attrName>
                                        </p:attrNameLst>
                                      </p:cBhvr>
                                      <p:to>
                                        <p:strVal val="visible"/>
                                      </p:to>
                                    </p:set>
                                    <p:animEffect transition="in" filter="blinds(vertical)">
                                      <p:cBhvr>
                                        <p:cTn id="13" dur="500"/>
                                        <p:tgtEl>
                                          <p:spTgt spid="2457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5" fill="hold" grpId="0" nodeType="clickEffect">
                                  <p:stCondLst>
                                    <p:cond delay="0"/>
                                  </p:stCondLst>
                                  <p:childTnLst>
                                    <p:set>
                                      <p:cBhvr>
                                        <p:cTn id="17" dur="1" fill="hold">
                                          <p:stCondLst>
                                            <p:cond delay="0"/>
                                          </p:stCondLst>
                                        </p:cTn>
                                        <p:tgtEl>
                                          <p:spTgt spid="24579">
                                            <p:txEl>
                                              <p:pRg st="1" end="1"/>
                                            </p:txEl>
                                          </p:spTgt>
                                        </p:tgtEl>
                                        <p:attrNameLst>
                                          <p:attrName>style.visibility</p:attrName>
                                        </p:attrNameLst>
                                      </p:cBhvr>
                                      <p:to>
                                        <p:strVal val="visible"/>
                                      </p:to>
                                    </p:set>
                                    <p:animEffect transition="in" filter="blinds(vertical)">
                                      <p:cBhvr>
                                        <p:cTn id="18" dur="500"/>
                                        <p:tgtEl>
                                          <p:spTgt spid="2457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24581"/>
                                        </p:tgtEl>
                                        <p:attrNameLst>
                                          <p:attrName>style.visibility</p:attrName>
                                        </p:attrNameLst>
                                      </p:cBhvr>
                                      <p:to>
                                        <p:strVal val="visible"/>
                                      </p:to>
                                    </p:set>
                                    <p:anim calcmode="lin" valueType="num">
                                      <p:cBhvr>
                                        <p:cTn id="23" dur="500" fill="hold"/>
                                        <p:tgtEl>
                                          <p:spTgt spid="24581"/>
                                        </p:tgtEl>
                                        <p:attrNameLst>
                                          <p:attrName>ppt_w</p:attrName>
                                        </p:attrNameLst>
                                      </p:cBhvr>
                                      <p:tavLst>
                                        <p:tav tm="0">
                                          <p:val>
                                            <p:fltVal val="0"/>
                                          </p:val>
                                        </p:tav>
                                        <p:tav tm="100000">
                                          <p:val>
                                            <p:strVal val="#ppt_w"/>
                                          </p:val>
                                        </p:tav>
                                      </p:tavLst>
                                    </p:anim>
                                    <p:anim calcmode="lin" valueType="num">
                                      <p:cBhvr>
                                        <p:cTn id="24" dur="500" fill="hold"/>
                                        <p:tgtEl>
                                          <p:spTgt spid="24581"/>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24580"/>
                                        </p:tgtEl>
                                        <p:attrNameLst>
                                          <p:attrName>style.visibility</p:attrName>
                                        </p:attrNameLst>
                                      </p:cBhvr>
                                      <p:to>
                                        <p:strVal val="visible"/>
                                      </p:to>
                                    </p:set>
                                    <p:anim calcmode="lin" valueType="num">
                                      <p:cBhvr>
                                        <p:cTn id="29" dur="500" fill="hold"/>
                                        <p:tgtEl>
                                          <p:spTgt spid="24580"/>
                                        </p:tgtEl>
                                        <p:attrNameLst>
                                          <p:attrName>ppt_w</p:attrName>
                                        </p:attrNameLst>
                                      </p:cBhvr>
                                      <p:tavLst>
                                        <p:tav tm="0">
                                          <p:val>
                                            <p:fltVal val="0"/>
                                          </p:val>
                                        </p:tav>
                                        <p:tav tm="100000">
                                          <p:val>
                                            <p:strVal val="#ppt_w"/>
                                          </p:val>
                                        </p:tav>
                                      </p:tavLst>
                                    </p:anim>
                                    <p:anim calcmode="lin" valueType="num">
                                      <p:cBhvr>
                                        <p:cTn id="30" dur="500" fill="hold"/>
                                        <p:tgtEl>
                                          <p:spTgt spid="24580"/>
                                        </p:tgtEl>
                                        <p:attrNameLst>
                                          <p:attrName>ppt_h</p:attrName>
                                        </p:attrNameLst>
                                      </p:cBhvr>
                                      <p:tavLst>
                                        <p:tav tm="0">
                                          <p:val>
                                            <p:fltVal val="0"/>
                                          </p:val>
                                        </p:tav>
                                        <p:tav tm="100000">
                                          <p:val>
                                            <p:strVal val="#ppt_h"/>
                                          </p:val>
                                        </p:tav>
                                      </p:tavLst>
                                    </p:anim>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2367" fill="hold"/>
                                        <p:tgtEl>
                                          <p:spTgt spid="2458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4" fill="hold" display="0">
                  <p:stCondLst>
                    <p:cond delay="indefinite"/>
                  </p:stCondLst>
                  <p:endCondLst>
                    <p:cond evt="onNext" delay="0">
                      <p:tgtEl>
                        <p:sldTgt/>
                      </p:tgtEl>
                    </p:cond>
                    <p:cond evt="onPrev" delay="0">
                      <p:tgtEl>
                        <p:sldTgt/>
                      </p:tgtEl>
                    </p:cond>
                    <p:cond evt="onStopAudio" delay="0">
                      <p:tgtEl>
                        <p:sldTgt/>
                      </p:tgtEl>
                    </p:cond>
                  </p:endCondLst>
                </p:cTn>
                <p:tgtEl>
                  <p:spTgt spid="24582"/>
                </p:tgtEl>
              </p:cMediaNode>
            </p:audio>
          </p:childTnLst>
        </p:cTn>
      </p:par>
    </p:tnLst>
    <p:bldLst>
      <p:bldP spid="24578" grpId="0" autoUpdateAnimBg="0"/>
      <p:bldP spid="24579" grpId="0" build="p"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algn="ctr"/>
            <a:r>
              <a:rPr lang="en-US" dirty="0" smtClean="0"/>
              <a:t>Homework </a:t>
            </a:r>
            <a:r>
              <a:rPr lang="en-US" dirty="0" smtClean="0"/>
              <a:t>25 </a:t>
            </a:r>
            <a:r>
              <a:rPr lang="en-US" dirty="0" smtClean="0"/>
              <a:t>Jan </a:t>
            </a:r>
            <a:r>
              <a:rPr lang="en-US" dirty="0" smtClean="0"/>
              <a:t>2012</a:t>
            </a:r>
            <a:endParaRPr lang="en-US" dirty="0" smtClean="0"/>
          </a:p>
        </p:txBody>
      </p:sp>
      <p:sp>
        <p:nvSpPr>
          <p:cNvPr id="96259" name="Rectangle 3"/>
          <p:cNvSpPr>
            <a:spLocks noGrp="1" noChangeArrowheads="1"/>
          </p:cNvSpPr>
          <p:nvPr>
            <p:ph type="body" idx="1"/>
          </p:nvPr>
        </p:nvSpPr>
        <p:spPr/>
        <p:txBody>
          <a:bodyPr/>
          <a:lstStyle/>
          <a:p>
            <a:pPr>
              <a:lnSpc>
                <a:spcPct val="90000"/>
              </a:lnSpc>
            </a:pPr>
            <a:r>
              <a:rPr lang="en-US" sz="3200" dirty="0" smtClean="0"/>
              <a:t>Prepare for Constitution Article 1 Test </a:t>
            </a:r>
          </a:p>
          <a:p>
            <a:pPr>
              <a:lnSpc>
                <a:spcPct val="90000"/>
              </a:lnSpc>
            </a:pPr>
            <a:r>
              <a:rPr lang="en-US" sz="3200" dirty="0" smtClean="0"/>
              <a:t>Study all information in power point and your constitution Handbook</a:t>
            </a:r>
          </a:p>
          <a:p>
            <a:pPr>
              <a:lnSpc>
                <a:spcPct val="90000"/>
              </a:lnSpc>
            </a:pPr>
            <a:r>
              <a:rPr lang="en-US" sz="3200" dirty="0" smtClean="0"/>
              <a:t>Know the Vocab words on page 57,63 and 69.</a:t>
            </a:r>
          </a:p>
        </p:txBody>
      </p:sp>
      <p:sp>
        <p:nvSpPr>
          <p:cNvPr id="4" name="Date Placeholder 3"/>
          <p:cNvSpPr>
            <a:spLocks noGrp="1"/>
          </p:cNvSpPr>
          <p:nvPr>
            <p:ph type="dt" sz="half" idx="10"/>
          </p:nvPr>
        </p:nvSpPr>
        <p:spPr/>
        <p:txBody>
          <a:bodyPr/>
          <a:lstStyle/>
          <a:p>
            <a:fld id="{19495C46-A135-4176-A538-47FA5CCA8431}"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113</a:t>
            </a:fld>
            <a:endParaRPr lang="en-US"/>
          </a:p>
        </p:txBody>
      </p:sp>
    </p:spTree>
  </p:cSld>
  <p:clrMapOvr>
    <a:masterClrMapping/>
  </p:clrMapOvr>
  <p:transition>
    <p:wipe dir="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dirty="0" smtClean="0"/>
              <a:t>Test U.S. Constitution  Article #1 </a:t>
            </a:r>
            <a:endParaRPr lang="en-US" dirty="0" smtClean="0"/>
          </a:p>
        </p:txBody>
      </p:sp>
      <p:pic>
        <p:nvPicPr>
          <p:cNvPr id="97283" name="Picture 4" descr="MPj04000470000[1]"/>
          <p:cNvPicPr>
            <a:picLocks noGrp="1" noChangeAspect="1" noChangeArrowheads="1"/>
          </p:cNvPicPr>
          <p:nvPr>
            <p:ph idx="1"/>
          </p:nvPr>
        </p:nvPicPr>
        <p:blipFill>
          <a:blip r:embed="rId3" cstate="print"/>
          <a:srcRect/>
          <a:stretch>
            <a:fillRect/>
          </a:stretch>
        </p:blipFill>
        <p:spPr>
          <a:xfrm>
            <a:off x="1600200" y="1581150"/>
            <a:ext cx="6324600" cy="4213225"/>
          </a:xfrm>
          <a:noFill/>
        </p:spPr>
      </p:pic>
      <p:sp>
        <p:nvSpPr>
          <p:cNvPr id="97284" name="Oval 6"/>
          <p:cNvSpPr>
            <a:spLocks noChangeArrowheads="1"/>
          </p:cNvSpPr>
          <p:nvPr/>
        </p:nvSpPr>
        <p:spPr bwMode="auto">
          <a:xfrm>
            <a:off x="2819400" y="6172200"/>
            <a:ext cx="4800600" cy="304800"/>
          </a:xfrm>
          <a:prstGeom prst="ellipse">
            <a:avLst/>
          </a:prstGeom>
          <a:solidFill>
            <a:schemeClr val="accent1"/>
          </a:solidFill>
          <a:ln w="9525">
            <a:solidFill>
              <a:schemeClr val="tx1"/>
            </a:solidFill>
            <a:round/>
            <a:headEnd/>
            <a:tailEnd/>
          </a:ln>
        </p:spPr>
        <p:txBody>
          <a:bodyPr wrap="none" anchor="ctr"/>
          <a:lstStyle/>
          <a:p>
            <a:pPr algn="ctr"/>
            <a:r>
              <a:rPr lang="en-US" dirty="0" smtClean="0">
                <a:solidFill>
                  <a:schemeClr val="bg1"/>
                </a:solidFill>
              </a:rPr>
              <a:t>01/26/2012</a:t>
            </a:r>
            <a:endParaRPr lang="en-US" dirty="0">
              <a:solidFill>
                <a:schemeClr val="bg1"/>
              </a:solidFill>
            </a:endParaRPr>
          </a:p>
        </p:txBody>
      </p:sp>
      <p:sp>
        <p:nvSpPr>
          <p:cNvPr id="5" name="Date Placeholder 4"/>
          <p:cNvSpPr>
            <a:spLocks noGrp="1"/>
          </p:cNvSpPr>
          <p:nvPr>
            <p:ph type="dt" sz="half" idx="10"/>
          </p:nvPr>
        </p:nvSpPr>
        <p:spPr/>
        <p:txBody>
          <a:bodyPr/>
          <a:lstStyle/>
          <a:p>
            <a:fld id="{78A54E61-5CE9-445D-9CB3-53DD8F09E5D8}" type="datetime3">
              <a:rPr lang="en-US" smtClean="0"/>
              <a:t>20 December 2011</a:t>
            </a:fld>
            <a:endParaRPr lang="en-US"/>
          </a:p>
        </p:txBody>
      </p:sp>
      <p:sp>
        <p:nvSpPr>
          <p:cNvPr id="6" name="Slide Number Placeholder 5"/>
          <p:cNvSpPr>
            <a:spLocks noGrp="1"/>
          </p:cNvSpPr>
          <p:nvPr>
            <p:ph type="sldNum" sz="quarter" idx="11"/>
          </p:nvPr>
        </p:nvSpPr>
        <p:spPr/>
        <p:txBody>
          <a:bodyPr/>
          <a:lstStyle/>
          <a:p>
            <a:fld id="{4C011AAB-9C46-4AF0-9EFF-B6C3C69C4330}" type="slidenum">
              <a:rPr lang="en-US" smtClean="0"/>
              <a:pPr/>
              <a:t>114</a:t>
            </a:fld>
            <a:endParaRPr lang="en-US"/>
          </a:p>
        </p:txBody>
      </p:sp>
    </p:spTree>
  </p:cSld>
  <p:clrMapOvr>
    <a:masterClrMapping/>
  </p:clrMapOvr>
  <p:transition>
    <p:wipe dir="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0" y="4856757"/>
            <a:ext cx="9144000" cy="1695849"/>
          </a:xfrm>
        </p:spPr>
        <p:txBody>
          <a:bodyPr/>
          <a:lstStyle/>
          <a:p>
            <a:r>
              <a:rPr lang="en-US" sz="4800" dirty="0" smtClean="0"/>
              <a:t>Article II—Executive </a:t>
            </a:r>
            <a:r>
              <a:rPr lang="en-US" sz="4800" dirty="0" smtClean="0"/>
              <a:t>Branch</a:t>
            </a:r>
            <a:br>
              <a:rPr lang="en-US" sz="4800" dirty="0" smtClean="0"/>
            </a:br>
            <a:r>
              <a:rPr lang="en-US" sz="2800" dirty="0" smtClean="0"/>
              <a:t>(</a:t>
            </a:r>
            <a:r>
              <a:rPr lang="en-US" sz="2800" dirty="0" smtClean="0"/>
              <a:t>Begin  by 27 Jan 2012)</a:t>
            </a:r>
            <a:r>
              <a:rPr lang="en-US" sz="4000" dirty="0" smtClean="0"/>
              <a:t/>
            </a:r>
            <a:br>
              <a:rPr lang="en-US" sz="4000" dirty="0" smtClean="0"/>
            </a:br>
            <a:endParaRPr lang="en-US" sz="4000" dirty="0" smtClean="0"/>
          </a:p>
        </p:txBody>
      </p:sp>
    </p:spTree>
  </p:cSld>
  <p:clrMapOvr>
    <a:masterClrMapping/>
  </p:clrMapOvr>
  <p:transition>
    <p:wipe dir="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a:t>
            </a:r>
            <a:r>
              <a:rPr lang="en-US" dirty="0" smtClean="0"/>
              <a:t>26 Jan 2012</a:t>
            </a:r>
            <a:endParaRPr lang="en-US" dirty="0"/>
          </a:p>
        </p:txBody>
      </p:sp>
      <p:sp>
        <p:nvSpPr>
          <p:cNvPr id="3" name="Content Placeholder 2"/>
          <p:cNvSpPr>
            <a:spLocks noGrp="1"/>
          </p:cNvSpPr>
          <p:nvPr>
            <p:ph idx="1"/>
          </p:nvPr>
        </p:nvSpPr>
        <p:spPr/>
        <p:txBody>
          <a:bodyPr/>
          <a:lstStyle/>
          <a:p>
            <a:r>
              <a:rPr lang="en-US" sz="4000" dirty="0" smtClean="0"/>
              <a:t>Read Pages 70- 74. Complete Words to Know on page 75, and “Thinking Things Through” Q1-5.</a:t>
            </a:r>
            <a:endParaRPr lang="en-US" sz="4000" dirty="0"/>
          </a:p>
        </p:txBody>
      </p:sp>
      <p:sp>
        <p:nvSpPr>
          <p:cNvPr id="4" name="Date Placeholder 3"/>
          <p:cNvSpPr>
            <a:spLocks noGrp="1"/>
          </p:cNvSpPr>
          <p:nvPr>
            <p:ph type="dt" sz="half" idx="10"/>
          </p:nvPr>
        </p:nvSpPr>
        <p:spPr/>
        <p:txBody>
          <a:bodyPr/>
          <a:lstStyle/>
          <a:p>
            <a:fld id="{F6F1162C-44F8-4200-90B6-21BE76953D89}"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116</a:t>
            </a:fld>
            <a:endParaRPr lang="en-US"/>
          </a:p>
        </p:txBody>
      </p:sp>
    </p:spTree>
  </p:cSld>
  <p:clrMapOvr>
    <a:masterClrMapping/>
  </p:clrMapOvr>
  <p:transition>
    <p:wipe dir="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a:t>
            </a:r>
            <a:r>
              <a:rPr lang="en-US" dirty="0" smtClean="0"/>
              <a:t>27 </a:t>
            </a:r>
            <a:r>
              <a:rPr lang="en-US" dirty="0" smtClean="0"/>
              <a:t>Jan </a:t>
            </a:r>
            <a:r>
              <a:rPr lang="en-US" dirty="0" smtClean="0"/>
              <a:t>2012</a:t>
            </a:r>
            <a:endParaRPr lang="en-US" dirty="0"/>
          </a:p>
        </p:txBody>
      </p:sp>
      <p:sp>
        <p:nvSpPr>
          <p:cNvPr id="3" name="Content Placeholder 2"/>
          <p:cNvSpPr>
            <a:spLocks noGrp="1"/>
          </p:cNvSpPr>
          <p:nvPr>
            <p:ph idx="1"/>
          </p:nvPr>
        </p:nvSpPr>
        <p:spPr/>
        <p:txBody>
          <a:bodyPr/>
          <a:lstStyle/>
          <a:p>
            <a:r>
              <a:rPr lang="en-US" sz="4400" dirty="0" smtClean="0"/>
              <a:t>Complete “Reviewing the facts” on page 75.</a:t>
            </a:r>
          </a:p>
          <a:p>
            <a:endParaRPr lang="en-US" sz="4400" dirty="0"/>
          </a:p>
        </p:txBody>
      </p:sp>
      <p:sp>
        <p:nvSpPr>
          <p:cNvPr id="4" name="Date Placeholder 3"/>
          <p:cNvSpPr>
            <a:spLocks noGrp="1"/>
          </p:cNvSpPr>
          <p:nvPr>
            <p:ph type="dt" sz="half" idx="10"/>
          </p:nvPr>
        </p:nvSpPr>
        <p:spPr/>
        <p:txBody>
          <a:bodyPr/>
          <a:lstStyle/>
          <a:p>
            <a:fld id="{97BD7508-78F0-40C9-88B7-11394710C016}"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117</a:t>
            </a:fld>
            <a:endParaRPr lang="en-US"/>
          </a:p>
        </p:txBody>
      </p:sp>
    </p:spTree>
  </p:cSld>
  <p:clrMapOvr>
    <a:masterClrMapping/>
  </p:clrMapOvr>
  <p:transition>
    <p:wipe dir="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317625" y="411163"/>
            <a:ext cx="6867525" cy="549275"/>
          </a:xfrm>
        </p:spPr>
        <p:txBody>
          <a:bodyPr/>
          <a:lstStyle/>
          <a:p>
            <a:r>
              <a:rPr lang="en-US" sz="3600" smtClean="0"/>
              <a:t>Executive Branch</a:t>
            </a:r>
          </a:p>
        </p:txBody>
      </p:sp>
      <p:sp>
        <p:nvSpPr>
          <p:cNvPr id="14339" name="Rectangle 3"/>
          <p:cNvSpPr>
            <a:spLocks noGrp="1" noChangeArrowheads="1"/>
          </p:cNvSpPr>
          <p:nvPr>
            <p:ph type="body" idx="1"/>
          </p:nvPr>
        </p:nvSpPr>
        <p:spPr/>
        <p:txBody>
          <a:bodyPr/>
          <a:lstStyle/>
          <a:p>
            <a:pPr marL="381000" indent="-381000"/>
            <a:r>
              <a:rPr lang="en-US" sz="3600" smtClean="0"/>
              <a:t>The President of the United States is also the:</a:t>
            </a:r>
          </a:p>
          <a:p>
            <a:pPr marL="381000" indent="-381000">
              <a:buFontTx/>
              <a:buAutoNum type="arabicPeriod"/>
            </a:pPr>
            <a:r>
              <a:rPr lang="en-US" sz="3600" smtClean="0"/>
              <a:t>Chief Executive</a:t>
            </a:r>
          </a:p>
          <a:p>
            <a:pPr marL="381000" indent="-381000">
              <a:buFontTx/>
              <a:buAutoNum type="arabicPeriod"/>
            </a:pPr>
            <a:r>
              <a:rPr lang="en-US" sz="3600" smtClean="0"/>
              <a:t>Chief of State</a:t>
            </a:r>
          </a:p>
          <a:p>
            <a:pPr marL="381000" indent="-381000">
              <a:buFontTx/>
              <a:buAutoNum type="arabicPeriod"/>
            </a:pPr>
            <a:r>
              <a:rPr lang="en-US" sz="3600" smtClean="0"/>
              <a:t>Chief Legislator</a:t>
            </a:r>
          </a:p>
          <a:p>
            <a:pPr marL="381000" indent="-381000">
              <a:buFontTx/>
              <a:buAutoNum type="arabicPeriod"/>
            </a:pPr>
            <a:r>
              <a:rPr lang="en-US" sz="3600" smtClean="0"/>
              <a:t>Commander in Chief</a:t>
            </a:r>
          </a:p>
          <a:p>
            <a:pPr marL="381000" indent="-381000">
              <a:buFontTx/>
              <a:buNone/>
            </a:pPr>
            <a:endParaRPr lang="en-US" sz="3600" smtClean="0"/>
          </a:p>
        </p:txBody>
      </p:sp>
      <p:pic>
        <p:nvPicPr>
          <p:cNvPr id="14340" name="Picture 4">
            <a:hlinkClick r:id="" action="ppaction://media"/>
          </p:cNvPr>
          <p:cNvPicPr>
            <a:picLocks noRot="1" noChangeAspect="1" noChangeArrowheads="1"/>
          </p:cNvPicPr>
          <p:nvPr>
            <a:wavAudioFile r:embed="rId1" name="introtopresident.wav"/>
          </p:nvPr>
        </p:nvPicPr>
        <p:blipFill>
          <a:blip r:embed="rId4" cstate="print"/>
          <a:srcRect/>
          <a:stretch>
            <a:fillRect/>
          </a:stretch>
        </p:blipFill>
        <p:spPr bwMode="auto">
          <a:xfrm>
            <a:off x="8458200" y="6096000"/>
            <a:ext cx="304800" cy="3048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7E463744-8F53-47F6-9E9B-F4AC395235ED}" type="datetime3">
              <a:rPr lang="en-US" smtClean="0"/>
              <a:t>20 December 2011</a:t>
            </a:fld>
            <a:endParaRPr lang="en-US"/>
          </a:p>
        </p:txBody>
      </p:sp>
      <p:sp>
        <p:nvSpPr>
          <p:cNvPr id="6" name="Slide Number Placeholder 5"/>
          <p:cNvSpPr>
            <a:spLocks noGrp="1"/>
          </p:cNvSpPr>
          <p:nvPr>
            <p:ph type="sldNum" sz="quarter" idx="11"/>
          </p:nvPr>
        </p:nvSpPr>
        <p:spPr/>
        <p:txBody>
          <a:bodyPr/>
          <a:lstStyle/>
          <a:p>
            <a:fld id="{4C011AAB-9C46-4AF0-9EFF-B6C3C69C4330}" type="slidenum">
              <a:rPr lang="en-US" smtClean="0"/>
              <a:pPr/>
              <a:t>118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0" fill="hold"/>
                                        <p:tgtEl>
                                          <p:spTgt spid="14338"/>
                                        </p:tgtEl>
                                        <p:attrNameLst>
                                          <p:attrName>ppt_w</p:attrName>
                                        </p:attrNameLst>
                                      </p:cBhvr>
                                      <p:tavLst>
                                        <p:tav tm="0" fmla="#ppt_w*sin(2.5*pi*$)">
                                          <p:val>
                                            <p:fltVal val="0"/>
                                          </p:val>
                                        </p:tav>
                                        <p:tav tm="100000">
                                          <p:val>
                                            <p:fltVal val="1"/>
                                          </p:val>
                                        </p:tav>
                                      </p:tavLst>
                                    </p:anim>
                                    <p:anim calcmode="lin" valueType="num">
                                      <p:cBhvr>
                                        <p:cTn id="8" dur="5000" fill="hold"/>
                                        <p:tgtEl>
                                          <p:spTgt spid="14338"/>
                                        </p:tgtEl>
                                        <p:attrNameLst>
                                          <p:attrName>ppt_h</p:attrName>
                                        </p:attrNameLst>
                                      </p:cBhvr>
                                      <p:tavLst>
                                        <p:tav tm="0">
                                          <p:val>
                                            <p:strVal val="#ppt_h"/>
                                          </p:val>
                                        </p:tav>
                                        <p:tav tm="100000">
                                          <p:val>
                                            <p:strVal val="#ppt_h"/>
                                          </p:val>
                                        </p:tav>
                                      </p:tavLst>
                                    </p:anim>
                                  </p:childTnLst>
                                </p:cTn>
                              </p:par>
                            </p:childTnLst>
                          </p:cTn>
                        </p:par>
                        <p:par>
                          <p:cTn id="9" fill="hold">
                            <p:stCondLst>
                              <p:cond delay="5000"/>
                            </p:stCondLst>
                            <p:childTnLst>
                              <p:par>
                                <p:cTn id="10" presetID="1" presetClass="mediacall" presetSubtype="0" fill="hold" nodeType="afterEffect">
                                  <p:stCondLst>
                                    <p:cond delay="0"/>
                                  </p:stCondLst>
                                  <p:childTnLst>
                                    <p:cmd type="call" cmd="playFrom(0.0)">
                                      <p:cBhvr>
                                        <p:cTn id="11" dur="7012" fill="hold"/>
                                        <p:tgtEl>
                                          <p:spTgt spid="14340"/>
                                        </p:tgtEl>
                                      </p:cBhvr>
                                    </p:cmd>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14339">
                                            <p:txEl>
                                              <p:pRg st="0" end="0"/>
                                            </p:txEl>
                                          </p:spTgt>
                                        </p:tgtEl>
                                        <p:attrNameLst>
                                          <p:attrName>style.visibility</p:attrName>
                                        </p:attrNameLst>
                                      </p:cBhvr>
                                      <p:to>
                                        <p:strVal val="visible"/>
                                      </p:to>
                                    </p:set>
                                    <p:animEffect transition="in" filter="slide(fromBottom)">
                                      <p:cBhvr>
                                        <p:cTn id="16" dur="500"/>
                                        <p:tgtEl>
                                          <p:spTgt spid="1433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14339">
                                            <p:txEl>
                                              <p:pRg st="1" end="1"/>
                                            </p:txEl>
                                          </p:spTgt>
                                        </p:tgtEl>
                                        <p:attrNameLst>
                                          <p:attrName>style.visibility</p:attrName>
                                        </p:attrNameLst>
                                      </p:cBhvr>
                                      <p:to>
                                        <p:strVal val="visible"/>
                                      </p:to>
                                    </p:set>
                                    <p:animEffect transition="in" filter="slide(fromBottom)">
                                      <p:cBhvr>
                                        <p:cTn id="21" dur="500"/>
                                        <p:tgtEl>
                                          <p:spTgt spid="1433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14339">
                                            <p:txEl>
                                              <p:pRg st="2" end="2"/>
                                            </p:txEl>
                                          </p:spTgt>
                                        </p:tgtEl>
                                        <p:attrNameLst>
                                          <p:attrName>style.visibility</p:attrName>
                                        </p:attrNameLst>
                                      </p:cBhvr>
                                      <p:to>
                                        <p:strVal val="visible"/>
                                      </p:to>
                                    </p:set>
                                    <p:animEffect transition="in" filter="slide(fromBottom)">
                                      <p:cBhvr>
                                        <p:cTn id="26" dur="500"/>
                                        <p:tgtEl>
                                          <p:spTgt spid="1433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4339">
                                            <p:txEl>
                                              <p:pRg st="3" end="3"/>
                                            </p:txEl>
                                          </p:spTgt>
                                        </p:tgtEl>
                                        <p:attrNameLst>
                                          <p:attrName>style.visibility</p:attrName>
                                        </p:attrNameLst>
                                      </p:cBhvr>
                                      <p:to>
                                        <p:strVal val="visible"/>
                                      </p:to>
                                    </p:set>
                                    <p:animEffect transition="in" filter="slide(fromBottom)">
                                      <p:cBhvr>
                                        <p:cTn id="31" dur="500"/>
                                        <p:tgtEl>
                                          <p:spTgt spid="14339">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14339">
                                            <p:txEl>
                                              <p:pRg st="4" end="4"/>
                                            </p:txEl>
                                          </p:spTgt>
                                        </p:tgtEl>
                                        <p:attrNameLst>
                                          <p:attrName>style.visibility</p:attrName>
                                        </p:attrNameLst>
                                      </p:cBhvr>
                                      <p:to>
                                        <p:strVal val="visible"/>
                                      </p:to>
                                    </p:set>
                                    <p:animEffect transition="in" filter="slide(fromBottom)">
                                      <p:cBhvr>
                                        <p:cTn id="36"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14340"/>
                </p:tgtEl>
              </p:cMediaNode>
            </p:audio>
          </p:childTnLst>
        </p:cTn>
      </p:par>
    </p:tnLst>
    <p:bldLst>
      <p:bldP spid="14338" grpId="0" autoUpdateAnimBg="0"/>
      <p:bldP spid="14339" grpId="0" build="p"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219200" y="411163"/>
            <a:ext cx="6867525" cy="549275"/>
          </a:xfrm>
        </p:spPr>
        <p:txBody>
          <a:bodyPr/>
          <a:lstStyle/>
          <a:p>
            <a:r>
              <a:rPr lang="en-US" sz="3600" smtClean="0"/>
              <a:t>Article II—Section One</a:t>
            </a:r>
          </a:p>
        </p:txBody>
      </p:sp>
      <p:sp>
        <p:nvSpPr>
          <p:cNvPr id="103427" name="Rectangle 3"/>
          <p:cNvSpPr>
            <a:spLocks noGrp="1" noChangeArrowheads="1"/>
          </p:cNvSpPr>
          <p:nvPr>
            <p:ph type="body" idx="1"/>
          </p:nvPr>
        </p:nvSpPr>
        <p:spPr/>
        <p:txBody>
          <a:bodyPr/>
          <a:lstStyle/>
          <a:p>
            <a:pPr>
              <a:lnSpc>
                <a:spcPct val="90000"/>
              </a:lnSpc>
            </a:pPr>
            <a:r>
              <a:rPr kumimoji="0" lang="en-US" sz="3200" smtClean="0">
                <a:solidFill>
                  <a:srgbClr val="3333CC"/>
                </a:solidFill>
              </a:rPr>
              <a:t>There will be a President and a Vice President.</a:t>
            </a:r>
          </a:p>
          <a:p>
            <a:pPr>
              <a:lnSpc>
                <a:spcPct val="90000"/>
              </a:lnSpc>
            </a:pPr>
            <a:r>
              <a:rPr kumimoji="0" lang="en-US" sz="3200" smtClean="0">
                <a:solidFill>
                  <a:srgbClr val="3333CC"/>
                </a:solidFill>
              </a:rPr>
              <a:t>  To become President or Vice President a person must:</a:t>
            </a:r>
          </a:p>
          <a:p>
            <a:pPr>
              <a:lnSpc>
                <a:spcPct val="90000"/>
              </a:lnSpc>
            </a:pPr>
            <a:r>
              <a:rPr kumimoji="0" lang="en-US" sz="3200" smtClean="0">
                <a:solidFill>
                  <a:srgbClr val="3333CC"/>
                </a:solidFill>
              </a:rPr>
              <a:t>	~ be born in the United States</a:t>
            </a:r>
          </a:p>
          <a:p>
            <a:pPr>
              <a:lnSpc>
                <a:spcPct val="90000"/>
              </a:lnSpc>
            </a:pPr>
            <a:r>
              <a:rPr kumimoji="0" lang="en-US" sz="3200" smtClean="0">
                <a:solidFill>
                  <a:srgbClr val="3333CC"/>
                </a:solidFill>
              </a:rPr>
              <a:t>	~ be at least 35 years old</a:t>
            </a:r>
          </a:p>
          <a:p>
            <a:pPr>
              <a:lnSpc>
                <a:spcPct val="90000"/>
              </a:lnSpc>
            </a:pPr>
            <a:r>
              <a:rPr kumimoji="0" lang="en-US" sz="3200" smtClean="0">
                <a:solidFill>
                  <a:srgbClr val="3333CC"/>
                </a:solidFill>
              </a:rPr>
              <a:t>	~ must have lived in the United States for 14 years</a:t>
            </a:r>
            <a:r>
              <a:rPr kumimoji="0" lang="en-US" sz="1800" smtClean="0">
                <a:solidFill>
                  <a:srgbClr val="3333CC"/>
                </a:solidFill>
              </a:rPr>
              <a:t>  </a:t>
            </a:r>
            <a:endParaRPr lang="en-US" sz="1800" smtClean="0"/>
          </a:p>
        </p:txBody>
      </p:sp>
      <p:sp>
        <p:nvSpPr>
          <p:cNvPr id="4" name="Date Placeholder 3"/>
          <p:cNvSpPr>
            <a:spLocks noGrp="1"/>
          </p:cNvSpPr>
          <p:nvPr>
            <p:ph type="dt" sz="half" idx="10"/>
          </p:nvPr>
        </p:nvSpPr>
        <p:spPr/>
        <p:txBody>
          <a:bodyPr/>
          <a:lstStyle/>
          <a:p>
            <a:fld id="{0618E084-4937-4CCF-A3F6-7E2629F1C727}"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119</a:t>
            </a:fld>
            <a:endParaRPr lang="en-US"/>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1317625" y="344885"/>
            <a:ext cx="7521575" cy="615553"/>
          </a:xfrm>
        </p:spPr>
        <p:txBody>
          <a:bodyPr/>
          <a:lstStyle/>
          <a:p>
            <a:r>
              <a:rPr lang="en-US" sz="4000" dirty="0" smtClean="0"/>
              <a:t>Homework  </a:t>
            </a:r>
            <a:r>
              <a:rPr lang="en-US" sz="4000" dirty="0" smtClean="0"/>
              <a:t>01 Feb 2012</a:t>
            </a:r>
            <a:endParaRPr lang="en-US" sz="4000" dirty="0" smtClean="0"/>
          </a:p>
        </p:txBody>
      </p:sp>
      <p:sp>
        <p:nvSpPr>
          <p:cNvPr id="131075" name="Rectangle 3"/>
          <p:cNvSpPr>
            <a:spLocks noGrp="1" noChangeArrowheads="1"/>
          </p:cNvSpPr>
          <p:nvPr>
            <p:ph type="body" idx="1"/>
          </p:nvPr>
        </p:nvSpPr>
        <p:spPr>
          <a:xfrm>
            <a:off x="838200" y="1066800"/>
            <a:ext cx="7848600" cy="5638800"/>
          </a:xfrm>
        </p:spPr>
        <p:txBody>
          <a:bodyPr/>
          <a:lstStyle/>
          <a:p>
            <a:pPr algn="ctr">
              <a:buFontTx/>
              <a:buNone/>
            </a:pPr>
            <a:r>
              <a:rPr lang="en-US" sz="4400" dirty="0" smtClean="0"/>
              <a:t>READ 83-86Complete “Words to Know” on page 87.</a:t>
            </a:r>
          </a:p>
          <a:p>
            <a:pPr algn="ctr">
              <a:buFontTx/>
              <a:buNone/>
            </a:pPr>
            <a:r>
              <a:rPr lang="en-US" sz="4400" dirty="0" smtClean="0"/>
              <a:t>Complete “Reviewing the Facts Q:1-10 P.87 </a:t>
            </a:r>
          </a:p>
        </p:txBody>
      </p:sp>
      <p:sp>
        <p:nvSpPr>
          <p:cNvPr id="4" name="Date Placeholder 3"/>
          <p:cNvSpPr>
            <a:spLocks noGrp="1"/>
          </p:cNvSpPr>
          <p:nvPr>
            <p:ph type="dt" sz="half" idx="10"/>
          </p:nvPr>
        </p:nvSpPr>
        <p:spPr/>
        <p:txBody>
          <a:bodyPr/>
          <a:lstStyle/>
          <a:p>
            <a:fld id="{F5BBD14E-7E0A-4476-8770-158FE502E97A}"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12</a:t>
            </a:fld>
            <a:endParaRPr lang="en-US"/>
          </a:p>
        </p:txBody>
      </p:sp>
    </p:spTree>
  </p:cSld>
  <p:clrMapOvr>
    <a:masterClrMapping/>
  </p:clrMapOvr>
  <p:transition>
    <p:wipe dir="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317625" y="411163"/>
            <a:ext cx="6867525" cy="549275"/>
          </a:xfrm>
        </p:spPr>
        <p:txBody>
          <a:bodyPr/>
          <a:lstStyle/>
          <a:p>
            <a:r>
              <a:rPr lang="en-US" sz="3600" smtClean="0"/>
              <a:t>Article II—Section One</a:t>
            </a:r>
          </a:p>
        </p:txBody>
      </p:sp>
      <p:sp>
        <p:nvSpPr>
          <p:cNvPr id="104451" name="Rectangle 3"/>
          <p:cNvSpPr>
            <a:spLocks noGrp="1" noChangeArrowheads="1"/>
          </p:cNvSpPr>
          <p:nvPr>
            <p:ph type="body" idx="1"/>
          </p:nvPr>
        </p:nvSpPr>
        <p:spPr/>
        <p:txBody>
          <a:bodyPr/>
          <a:lstStyle/>
          <a:p>
            <a:r>
              <a:rPr kumimoji="0" lang="en-US" sz="3600" smtClean="0">
                <a:solidFill>
                  <a:srgbClr val="3333CC"/>
                </a:solidFill>
              </a:rPr>
              <a:t>If the President dies, quits or gets very sick, the Vice President will become President.</a:t>
            </a:r>
          </a:p>
          <a:p>
            <a:r>
              <a:rPr kumimoji="0" lang="en-US" sz="3600" smtClean="0">
                <a:solidFill>
                  <a:srgbClr val="3333CC"/>
                </a:solidFill>
              </a:rPr>
              <a:t>  The President will be paid.  The President cannot have any other jobs while he or she is president.</a:t>
            </a:r>
          </a:p>
          <a:p>
            <a:endParaRPr lang="en-US" smtClean="0"/>
          </a:p>
        </p:txBody>
      </p:sp>
      <p:sp>
        <p:nvSpPr>
          <p:cNvPr id="4" name="Date Placeholder 3"/>
          <p:cNvSpPr>
            <a:spLocks noGrp="1"/>
          </p:cNvSpPr>
          <p:nvPr>
            <p:ph type="dt" sz="half" idx="10"/>
          </p:nvPr>
        </p:nvSpPr>
        <p:spPr/>
        <p:txBody>
          <a:bodyPr/>
          <a:lstStyle/>
          <a:p>
            <a:fld id="{89BE61F3-2165-4AB1-BEFC-960E61135127}"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120</a:t>
            </a:fld>
            <a:endParaRPr lang="en-US"/>
          </a:p>
        </p:txBody>
      </p:sp>
    </p:spTree>
  </p:cSld>
  <p:clrMapOvr>
    <a:masterClrMapping/>
  </p:clrMapOvr>
  <p:transition>
    <p:wipe dir="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317625" y="411163"/>
            <a:ext cx="6867525" cy="549275"/>
          </a:xfrm>
        </p:spPr>
        <p:txBody>
          <a:bodyPr/>
          <a:lstStyle/>
          <a:p>
            <a:r>
              <a:rPr lang="en-US" sz="3600" smtClean="0"/>
              <a:t>Article II—Section One</a:t>
            </a:r>
          </a:p>
        </p:txBody>
      </p:sp>
      <p:sp>
        <p:nvSpPr>
          <p:cNvPr id="117763" name="Rectangle 3"/>
          <p:cNvSpPr>
            <a:spLocks noGrp="1" noChangeArrowheads="1"/>
          </p:cNvSpPr>
          <p:nvPr>
            <p:ph type="body" idx="1"/>
          </p:nvPr>
        </p:nvSpPr>
        <p:spPr/>
        <p:txBody>
          <a:bodyPr/>
          <a:lstStyle/>
          <a:p>
            <a:pPr marL="381000" indent="-381000"/>
            <a:r>
              <a:rPr kumimoji="0" lang="en-US" sz="3600" smtClean="0">
                <a:solidFill>
                  <a:schemeClr val="tx1"/>
                </a:solidFill>
              </a:rPr>
              <a:t>Clause one—How long is the President in office?</a:t>
            </a:r>
          </a:p>
          <a:p>
            <a:pPr marL="800100" lvl="1" indent="-342900"/>
            <a:r>
              <a:rPr kumimoji="0" lang="en-US" sz="3600" i="0" smtClean="0">
                <a:solidFill>
                  <a:schemeClr val="tx1"/>
                </a:solidFill>
              </a:rPr>
              <a:t>Four year terms</a:t>
            </a:r>
          </a:p>
          <a:p>
            <a:pPr marL="800100" lvl="1" indent="-342900"/>
            <a:r>
              <a:rPr kumimoji="0" lang="en-US" sz="3600" i="0" smtClean="0">
                <a:solidFill>
                  <a:schemeClr val="tx1"/>
                </a:solidFill>
              </a:rPr>
              <a:t>1951—22 Amendment changed it to a maximum of 2 terms or ten years</a:t>
            </a:r>
          </a:p>
          <a:p>
            <a:pPr marL="381000" indent="-381000"/>
            <a:endParaRPr lang="en-US" sz="3600" smtClean="0"/>
          </a:p>
        </p:txBody>
      </p:sp>
      <p:sp>
        <p:nvSpPr>
          <p:cNvPr id="4" name="Date Placeholder 3"/>
          <p:cNvSpPr>
            <a:spLocks noGrp="1"/>
          </p:cNvSpPr>
          <p:nvPr>
            <p:ph type="dt" sz="half" idx="10"/>
          </p:nvPr>
        </p:nvSpPr>
        <p:spPr/>
        <p:txBody>
          <a:bodyPr/>
          <a:lstStyle/>
          <a:p>
            <a:fld id="{CE12B3E1-7C97-4215-8E38-9146079808FA}"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121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17763">
                                            <p:txEl>
                                              <p:pRg st="1" end="1"/>
                                            </p:txEl>
                                          </p:spTgt>
                                        </p:tgtEl>
                                        <p:attrNameLst>
                                          <p:attrName>style.visibility</p:attrName>
                                        </p:attrNameLst>
                                      </p:cBhvr>
                                      <p:to>
                                        <p:strVal val="visible"/>
                                      </p:to>
                                    </p:set>
                                    <p:anim calcmode="lin" valueType="num">
                                      <p:cBhvr>
                                        <p:cTn id="7" dur="1000" fill="hold"/>
                                        <p:tgtEl>
                                          <p:spTgt spid="117763">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11776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776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17763">
                                            <p:txEl>
                                              <p:pRg st="2" end="2"/>
                                            </p:txEl>
                                          </p:spTgt>
                                        </p:tgtEl>
                                        <p:attrNameLst>
                                          <p:attrName>style.visibility</p:attrName>
                                        </p:attrNameLst>
                                      </p:cBhvr>
                                      <p:to>
                                        <p:strVal val="visible"/>
                                      </p:to>
                                    </p:set>
                                    <p:anim calcmode="lin" valueType="num">
                                      <p:cBhvr>
                                        <p:cTn id="14" dur="1000" fill="hold"/>
                                        <p:tgtEl>
                                          <p:spTgt spid="117763">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11776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177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317625" y="411163"/>
            <a:ext cx="6867525" cy="549275"/>
          </a:xfrm>
        </p:spPr>
        <p:txBody>
          <a:bodyPr/>
          <a:lstStyle/>
          <a:p>
            <a:r>
              <a:rPr lang="en-US" sz="3600" smtClean="0"/>
              <a:t>Article II—Section One</a:t>
            </a:r>
          </a:p>
        </p:txBody>
      </p:sp>
      <p:sp>
        <p:nvSpPr>
          <p:cNvPr id="118787" name="Rectangle 3"/>
          <p:cNvSpPr>
            <a:spLocks noGrp="1" noChangeArrowheads="1"/>
          </p:cNvSpPr>
          <p:nvPr>
            <p:ph type="body" idx="1"/>
          </p:nvPr>
        </p:nvSpPr>
        <p:spPr/>
        <p:txBody>
          <a:bodyPr/>
          <a:lstStyle/>
          <a:p>
            <a:pPr lvl="1"/>
            <a:r>
              <a:rPr kumimoji="0" lang="en-US" sz="3600" i="0" smtClean="0">
                <a:solidFill>
                  <a:schemeClr val="tx1"/>
                </a:solidFill>
              </a:rPr>
              <a:t>FDR served the most years in office (12) </a:t>
            </a:r>
          </a:p>
          <a:p>
            <a:pPr lvl="1"/>
            <a:r>
              <a:rPr kumimoji="0" lang="en-US" sz="3600" i="0" smtClean="0">
                <a:solidFill>
                  <a:schemeClr val="tx1"/>
                </a:solidFill>
              </a:rPr>
              <a:t>Grover Cleveland served 2 nonconsecutive terms (22nd &amp; 24th President of the United States)</a:t>
            </a:r>
          </a:p>
          <a:p>
            <a:endParaRPr lang="en-US" sz="2800" smtClean="0"/>
          </a:p>
        </p:txBody>
      </p:sp>
      <p:sp>
        <p:nvSpPr>
          <p:cNvPr id="4" name="Date Placeholder 3"/>
          <p:cNvSpPr>
            <a:spLocks noGrp="1"/>
          </p:cNvSpPr>
          <p:nvPr>
            <p:ph type="dt" sz="half" idx="10"/>
          </p:nvPr>
        </p:nvSpPr>
        <p:spPr/>
        <p:txBody>
          <a:bodyPr/>
          <a:lstStyle/>
          <a:p>
            <a:fld id="{95DFA86A-9736-4B36-8FA1-3C4A268A96F5}"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122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fade">
                                      <p:cBhvr>
                                        <p:cTn id="7" dur="1000"/>
                                        <p:tgtEl>
                                          <p:spTgt spid="118787">
                                            <p:txEl>
                                              <p:pRg st="1" end="1"/>
                                            </p:txEl>
                                          </p:spTgt>
                                        </p:tgtEl>
                                      </p:cBhvr>
                                    </p:animEffect>
                                    <p:anim calcmode="lin" valueType="num">
                                      <p:cBhvr>
                                        <p:cTn id="8" dur="10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878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title"/>
          </p:nvPr>
        </p:nvSpPr>
        <p:spPr>
          <a:xfrm>
            <a:off x="1295400" y="-671513"/>
            <a:ext cx="7848600" cy="1890713"/>
          </a:xfrm>
        </p:spPr>
        <p:txBody>
          <a:bodyPr/>
          <a:lstStyle/>
          <a:p>
            <a:r>
              <a:rPr lang="en-US" smtClean="0"/>
              <a:t/>
            </a:r>
            <a:br>
              <a:rPr lang="en-US" smtClean="0"/>
            </a:br>
            <a:r>
              <a:rPr lang="en-US" smtClean="0"/>
              <a:t/>
            </a:r>
            <a:br>
              <a:rPr lang="en-US" smtClean="0"/>
            </a:br>
            <a:r>
              <a:rPr lang="en-US" smtClean="0"/>
              <a:t> </a:t>
            </a:r>
            <a:r>
              <a:rPr lang="en-US" sz="3600" smtClean="0"/>
              <a:t>Article II—Section One</a:t>
            </a:r>
            <a:r>
              <a:rPr lang="en-US" sz="3200" smtClean="0"/>
              <a:t> </a:t>
            </a:r>
            <a:br>
              <a:rPr lang="en-US" sz="3200" smtClean="0"/>
            </a:br>
            <a:endParaRPr lang="en-US" sz="3200" smtClean="0"/>
          </a:p>
        </p:txBody>
      </p:sp>
      <p:sp>
        <p:nvSpPr>
          <p:cNvPr id="94213" name="Rectangle 5"/>
          <p:cNvSpPr>
            <a:spLocks noGrp="1" noChangeArrowheads="1"/>
          </p:cNvSpPr>
          <p:nvPr>
            <p:ph type="body" idx="1"/>
          </p:nvPr>
        </p:nvSpPr>
        <p:spPr/>
        <p:txBody>
          <a:bodyPr/>
          <a:lstStyle/>
          <a:p>
            <a:r>
              <a:rPr kumimoji="0" lang="en-US" sz="3200" smtClean="0">
                <a:solidFill>
                  <a:schemeClr val="tx1"/>
                </a:solidFill>
              </a:rPr>
              <a:t>Clause Two - How is the U.S. President elected?</a:t>
            </a:r>
          </a:p>
          <a:p>
            <a:pPr lvl="1"/>
            <a:r>
              <a:rPr kumimoji="0" lang="en-US" sz="3200" i="0" smtClean="0">
                <a:solidFill>
                  <a:schemeClr val="tx1"/>
                </a:solidFill>
              </a:rPr>
              <a:t>Electors—Presidential voters</a:t>
            </a:r>
          </a:p>
          <a:p>
            <a:pPr lvl="1"/>
            <a:r>
              <a:rPr kumimoji="0" lang="en-US" sz="3200" i="0" smtClean="0">
                <a:solidFill>
                  <a:schemeClr val="tx1"/>
                </a:solidFill>
              </a:rPr>
              <a:t>Electoral college—system used to elect the President, founders didn’t want a pure form of democracy, wanted a representative democracy</a:t>
            </a:r>
            <a:endParaRPr lang="en-US" smtClean="0"/>
          </a:p>
        </p:txBody>
      </p:sp>
      <p:sp>
        <p:nvSpPr>
          <p:cNvPr id="4" name="Date Placeholder 3"/>
          <p:cNvSpPr>
            <a:spLocks noGrp="1"/>
          </p:cNvSpPr>
          <p:nvPr>
            <p:ph type="dt" sz="half" idx="10"/>
          </p:nvPr>
        </p:nvSpPr>
        <p:spPr/>
        <p:txBody>
          <a:bodyPr/>
          <a:lstStyle/>
          <a:p>
            <a:fld id="{A273C593-BF4C-45D6-94B3-035B7419473A}"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123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4213">
                                            <p:txEl>
                                              <p:pRg st="1" end="1"/>
                                            </p:txEl>
                                          </p:spTgt>
                                        </p:tgtEl>
                                        <p:attrNameLst>
                                          <p:attrName>style.visibility</p:attrName>
                                        </p:attrNameLst>
                                      </p:cBhvr>
                                      <p:to>
                                        <p:strVal val="visible"/>
                                      </p:to>
                                    </p:set>
                                    <p:animEffect transition="in" filter="fade">
                                      <p:cBhvr>
                                        <p:cTn id="7" dur="1000"/>
                                        <p:tgtEl>
                                          <p:spTgt spid="94213">
                                            <p:txEl>
                                              <p:pRg st="1" end="1"/>
                                            </p:txEl>
                                          </p:spTgt>
                                        </p:tgtEl>
                                      </p:cBhvr>
                                    </p:animEffect>
                                    <p:anim calcmode="lin" valueType="num">
                                      <p:cBhvr>
                                        <p:cTn id="8" dur="1000" fill="hold"/>
                                        <p:tgtEl>
                                          <p:spTgt spid="9421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42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94213">
                                            <p:txEl>
                                              <p:pRg st="2" end="2"/>
                                            </p:txEl>
                                          </p:spTgt>
                                        </p:tgtEl>
                                        <p:attrNameLst>
                                          <p:attrName>style.visibility</p:attrName>
                                        </p:attrNameLst>
                                      </p:cBhvr>
                                      <p:to>
                                        <p:strVal val="visible"/>
                                      </p:to>
                                    </p:set>
                                    <p:animEffect transition="in" filter="checkerboard(across)">
                                      <p:cBhvr>
                                        <p:cTn id="14" dur="500"/>
                                        <p:tgtEl>
                                          <p:spTgt spid="942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317625" y="411163"/>
            <a:ext cx="6867525" cy="549275"/>
          </a:xfrm>
        </p:spPr>
        <p:txBody>
          <a:bodyPr/>
          <a:lstStyle/>
          <a:p>
            <a:r>
              <a:rPr lang="en-US" sz="3600" smtClean="0"/>
              <a:t>Article II—Section One</a:t>
            </a:r>
          </a:p>
        </p:txBody>
      </p:sp>
      <p:sp>
        <p:nvSpPr>
          <p:cNvPr id="108547" name="Rectangle 3"/>
          <p:cNvSpPr>
            <a:spLocks noGrp="1" noChangeArrowheads="1"/>
          </p:cNvSpPr>
          <p:nvPr>
            <p:ph type="body" idx="1"/>
          </p:nvPr>
        </p:nvSpPr>
        <p:spPr/>
        <p:txBody>
          <a:bodyPr/>
          <a:lstStyle/>
          <a:p>
            <a:pPr lvl="1"/>
            <a:r>
              <a:rPr kumimoji="0" lang="en-US" sz="3600" i="0" smtClean="0">
                <a:solidFill>
                  <a:schemeClr val="tx1"/>
                </a:solidFill>
              </a:rPr>
              <a:t>538=total number of Presidential electors, must have 270 to become president</a:t>
            </a:r>
          </a:p>
          <a:p>
            <a:pPr lvl="1"/>
            <a:r>
              <a:rPr kumimoji="0" lang="en-US" sz="3600" i="0" smtClean="0">
                <a:solidFill>
                  <a:schemeClr val="tx1"/>
                </a:solidFill>
              </a:rPr>
              <a:t>Purpose of the electoral college---give each state somewhat equal representation</a:t>
            </a:r>
          </a:p>
        </p:txBody>
      </p:sp>
      <p:sp>
        <p:nvSpPr>
          <p:cNvPr id="4" name="Date Placeholder 3"/>
          <p:cNvSpPr>
            <a:spLocks noGrp="1"/>
          </p:cNvSpPr>
          <p:nvPr>
            <p:ph type="dt" sz="half" idx="10"/>
          </p:nvPr>
        </p:nvSpPr>
        <p:spPr/>
        <p:txBody>
          <a:bodyPr/>
          <a:lstStyle/>
          <a:p>
            <a:fld id="{A7A91A23-07F2-4FA2-9A49-E0172E529C3D}"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124</a:t>
            </a:fld>
            <a:endParaRPr lang="en-US"/>
          </a:p>
        </p:txBody>
      </p:sp>
    </p:spTree>
  </p:cSld>
  <p:clrMapOvr>
    <a:masterClrMapping/>
  </p:clrMapOvr>
  <p:transition>
    <p:wipe dir="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317625" y="411163"/>
            <a:ext cx="6867525" cy="549275"/>
          </a:xfrm>
        </p:spPr>
        <p:txBody>
          <a:bodyPr/>
          <a:lstStyle/>
          <a:p>
            <a:r>
              <a:rPr lang="en-US" sz="3600" smtClean="0"/>
              <a:t>Article II—Section One</a:t>
            </a:r>
          </a:p>
        </p:txBody>
      </p:sp>
      <p:sp>
        <p:nvSpPr>
          <p:cNvPr id="109571" name="Rectangle 3"/>
          <p:cNvSpPr>
            <a:spLocks noGrp="1" noChangeArrowheads="1"/>
          </p:cNvSpPr>
          <p:nvPr>
            <p:ph type="body" idx="1"/>
          </p:nvPr>
        </p:nvSpPr>
        <p:spPr/>
        <p:txBody>
          <a:bodyPr/>
          <a:lstStyle/>
          <a:p>
            <a:pPr marL="381000" indent="-381000"/>
            <a:r>
              <a:rPr kumimoji="0" lang="en-US" sz="3200" smtClean="0">
                <a:solidFill>
                  <a:schemeClr val="tx1"/>
                </a:solidFill>
              </a:rPr>
              <a:t>Clause Three—former method of electoral college (changed by 12th Amendment)</a:t>
            </a:r>
          </a:p>
          <a:p>
            <a:pPr marL="800100" lvl="1" indent="-342900"/>
            <a:r>
              <a:rPr kumimoji="0" lang="en-US" sz="3200" i="0" smtClean="0">
                <a:solidFill>
                  <a:schemeClr val="tx1"/>
                </a:solidFill>
              </a:rPr>
              <a:t>Thomas Jefferson and Aaron Burr each had the same number of electoral votes (73)</a:t>
            </a:r>
            <a:endParaRPr lang="en-US" smtClean="0"/>
          </a:p>
        </p:txBody>
      </p:sp>
      <p:sp>
        <p:nvSpPr>
          <p:cNvPr id="4" name="Date Placeholder 3"/>
          <p:cNvSpPr>
            <a:spLocks noGrp="1"/>
          </p:cNvSpPr>
          <p:nvPr>
            <p:ph type="dt" sz="half" idx="10"/>
          </p:nvPr>
        </p:nvSpPr>
        <p:spPr/>
        <p:txBody>
          <a:bodyPr/>
          <a:lstStyle/>
          <a:p>
            <a:fld id="{9D60C5C4-6104-47B7-8FD9-CFB00BC001F4}"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125</a:t>
            </a:fld>
            <a:endParaRPr lang="en-US"/>
          </a:p>
        </p:txBody>
      </p:sp>
    </p:spTree>
  </p:cSld>
  <p:clrMapOvr>
    <a:masterClrMapping/>
  </p:clrMapOvr>
  <p:transition>
    <p:wipe dir="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317625" y="411163"/>
            <a:ext cx="6867525" cy="549275"/>
          </a:xfrm>
        </p:spPr>
        <p:txBody>
          <a:bodyPr/>
          <a:lstStyle/>
          <a:p>
            <a:r>
              <a:rPr lang="en-US" sz="3600" smtClean="0"/>
              <a:t>Article II—Section One</a:t>
            </a:r>
          </a:p>
        </p:txBody>
      </p:sp>
      <p:sp>
        <p:nvSpPr>
          <p:cNvPr id="110595" name="Rectangle 3"/>
          <p:cNvSpPr>
            <a:spLocks noGrp="1" noChangeArrowheads="1"/>
          </p:cNvSpPr>
          <p:nvPr>
            <p:ph type="body" idx="1"/>
          </p:nvPr>
        </p:nvSpPr>
        <p:spPr/>
        <p:txBody>
          <a:bodyPr/>
          <a:lstStyle/>
          <a:p>
            <a:pPr lvl="1"/>
            <a:r>
              <a:rPr kumimoji="0" lang="en-US" sz="3600" i="0" smtClean="0">
                <a:solidFill>
                  <a:schemeClr val="tx1"/>
                </a:solidFill>
              </a:rPr>
              <a:t>Tie would go to the House of Representatives and each state gets one vote, still have to get a majority</a:t>
            </a:r>
          </a:p>
          <a:p>
            <a:endParaRPr lang="en-US" sz="3600" smtClean="0"/>
          </a:p>
        </p:txBody>
      </p:sp>
      <p:sp>
        <p:nvSpPr>
          <p:cNvPr id="4" name="Date Placeholder 3"/>
          <p:cNvSpPr>
            <a:spLocks noGrp="1"/>
          </p:cNvSpPr>
          <p:nvPr>
            <p:ph type="dt" sz="half" idx="10"/>
          </p:nvPr>
        </p:nvSpPr>
        <p:spPr/>
        <p:txBody>
          <a:bodyPr/>
          <a:lstStyle/>
          <a:p>
            <a:fld id="{307FE3A1-28E3-4DA3-9150-A4B92E247BB9}"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126</a:t>
            </a:fld>
            <a:endParaRPr lang="en-US"/>
          </a:p>
        </p:txBody>
      </p:sp>
    </p:spTree>
  </p:cSld>
  <p:clrMapOvr>
    <a:masterClrMapping/>
  </p:clrMapOvr>
  <p:transition>
    <p:wipe dir="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317625" y="411163"/>
            <a:ext cx="6867525" cy="549275"/>
          </a:xfrm>
        </p:spPr>
        <p:txBody>
          <a:bodyPr/>
          <a:lstStyle/>
          <a:p>
            <a:r>
              <a:rPr lang="en-US" sz="3600" smtClean="0"/>
              <a:t>Article II—Section One</a:t>
            </a:r>
          </a:p>
        </p:txBody>
      </p:sp>
      <p:sp>
        <p:nvSpPr>
          <p:cNvPr id="134147" name="Rectangle 3"/>
          <p:cNvSpPr>
            <a:spLocks noGrp="1" noChangeArrowheads="1"/>
          </p:cNvSpPr>
          <p:nvPr>
            <p:ph type="body" idx="1"/>
          </p:nvPr>
        </p:nvSpPr>
        <p:spPr>
          <a:xfrm>
            <a:off x="533400" y="1219200"/>
            <a:ext cx="8229600" cy="3886200"/>
          </a:xfrm>
          <a:solidFill>
            <a:schemeClr val="bg1"/>
          </a:solidFill>
        </p:spPr>
        <p:txBody>
          <a:bodyPr/>
          <a:lstStyle/>
          <a:p>
            <a:r>
              <a:rPr kumimoji="0" lang="en-US" sz="3600" smtClean="0">
                <a:solidFill>
                  <a:schemeClr val="tx1"/>
                </a:solidFill>
              </a:rPr>
              <a:t>Close Elections in History</a:t>
            </a:r>
            <a:r>
              <a:rPr kumimoji="0" lang="en-US" smtClean="0">
                <a:solidFill>
                  <a:schemeClr val="tx1"/>
                </a:solidFill>
              </a:rPr>
              <a:t> </a:t>
            </a:r>
          </a:p>
          <a:p>
            <a:r>
              <a:rPr kumimoji="0" lang="en-US" smtClean="0">
                <a:solidFill>
                  <a:schemeClr val="tx1"/>
                </a:solidFill>
              </a:rPr>
              <a:t>		        Popular Votes		   Electoral Votes</a:t>
            </a:r>
          </a:p>
          <a:p>
            <a:r>
              <a:rPr kumimoji="0" lang="en-US" sz="2800" smtClean="0">
                <a:solidFill>
                  <a:schemeClr val="tx1"/>
                </a:solidFill>
              </a:rPr>
              <a:t>Hayes (1876) 4,033,950		185</a:t>
            </a:r>
          </a:p>
          <a:p>
            <a:r>
              <a:rPr kumimoji="0" lang="en-US" sz="2800" smtClean="0">
                <a:solidFill>
                  <a:schemeClr val="tx1"/>
                </a:solidFill>
              </a:rPr>
              <a:t>Tilden (1876) 4, 284,855		184</a:t>
            </a:r>
          </a:p>
          <a:p>
            <a:r>
              <a:rPr kumimoji="0" lang="en-US" sz="2800" smtClean="0">
                <a:solidFill>
                  <a:schemeClr val="tx1"/>
                </a:solidFill>
              </a:rPr>
              <a:t>Bush (2000)	 50,456, 169		271</a:t>
            </a:r>
          </a:p>
          <a:p>
            <a:r>
              <a:rPr kumimoji="0" lang="en-US" sz="2800" smtClean="0">
                <a:solidFill>
                  <a:schemeClr val="tx1"/>
                </a:solidFill>
              </a:rPr>
              <a:t>Gore (2000)	 50, 996, 116		266</a:t>
            </a:r>
            <a:r>
              <a:rPr kumimoji="0" lang="en-US" smtClean="0">
                <a:solidFill>
                  <a:schemeClr val="tx1"/>
                </a:solidFill>
              </a:rPr>
              <a:t>			</a:t>
            </a:r>
          </a:p>
          <a:p>
            <a:endParaRPr lang="en-US" smtClean="0"/>
          </a:p>
        </p:txBody>
      </p:sp>
      <p:sp>
        <p:nvSpPr>
          <p:cNvPr id="4" name="Date Placeholder 3"/>
          <p:cNvSpPr>
            <a:spLocks noGrp="1"/>
          </p:cNvSpPr>
          <p:nvPr>
            <p:ph type="dt" sz="half" idx="10"/>
          </p:nvPr>
        </p:nvSpPr>
        <p:spPr/>
        <p:txBody>
          <a:bodyPr/>
          <a:lstStyle/>
          <a:p>
            <a:fld id="{03E41F02-3714-4356-AB57-9F63C3C824F2}"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127</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34147">
                                            <p:txEl>
                                              <p:pRg st="2" end="2"/>
                                            </p:txEl>
                                          </p:spTgt>
                                        </p:tgtEl>
                                        <p:attrNameLst>
                                          <p:attrName>style.visibility</p:attrName>
                                        </p:attrNameLst>
                                      </p:cBhvr>
                                      <p:to>
                                        <p:strVal val="visible"/>
                                      </p:to>
                                    </p:set>
                                    <p:anim calcmode="lin" valueType="num">
                                      <p:cBhvr>
                                        <p:cTn id="7" dur="1000" fill="hold"/>
                                        <p:tgtEl>
                                          <p:spTgt spid="134147">
                                            <p:txEl>
                                              <p:pRg st="2" end="2"/>
                                            </p:txEl>
                                          </p:spTgt>
                                        </p:tgtEl>
                                        <p:attrNameLst>
                                          <p:attrName>ppt_x</p:attrName>
                                        </p:attrNameLst>
                                      </p:cBhvr>
                                      <p:tavLst>
                                        <p:tav tm="0">
                                          <p:val>
                                            <p:strVal val="#ppt_x-.2"/>
                                          </p:val>
                                        </p:tav>
                                        <p:tav tm="100000">
                                          <p:val>
                                            <p:strVal val="#ppt_x"/>
                                          </p:val>
                                        </p:tav>
                                      </p:tavLst>
                                    </p:anim>
                                    <p:anim calcmode="lin" valueType="num">
                                      <p:cBhvr>
                                        <p:cTn id="8" dur="1000" fill="hold"/>
                                        <p:tgtEl>
                                          <p:spTgt spid="13414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4147">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34147">
                                            <p:txEl>
                                              <p:pRg st="3" end="3"/>
                                            </p:txEl>
                                          </p:spTgt>
                                        </p:tgtEl>
                                        <p:attrNameLst>
                                          <p:attrName>style.visibility</p:attrName>
                                        </p:attrNameLst>
                                      </p:cBhvr>
                                      <p:to>
                                        <p:strVal val="visible"/>
                                      </p:to>
                                    </p:set>
                                    <p:anim calcmode="lin" valueType="num">
                                      <p:cBhvr>
                                        <p:cTn id="14" dur="1000" fill="hold"/>
                                        <p:tgtEl>
                                          <p:spTgt spid="134147">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134147">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13414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4147">
                                            <p:txEl>
                                              <p:pRg st="4" end="4"/>
                                            </p:txEl>
                                          </p:spTgt>
                                        </p:tgtEl>
                                        <p:attrNameLst>
                                          <p:attrName>style.visibility</p:attrName>
                                        </p:attrNameLst>
                                      </p:cBhvr>
                                      <p:to>
                                        <p:strVal val="visible"/>
                                      </p:to>
                                    </p:set>
                                    <p:animEffect transition="in" filter="fade">
                                      <p:cBhvr>
                                        <p:cTn id="21" dur="2000"/>
                                        <p:tgtEl>
                                          <p:spTgt spid="13414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0" presetClass="entr" presetSubtype="0" fill="hold" nodeType="clickEffect">
                                  <p:stCondLst>
                                    <p:cond delay="0"/>
                                  </p:stCondLst>
                                  <p:iterate type="lt">
                                    <p:tmPct val="10000"/>
                                  </p:iterate>
                                  <p:childTnLst>
                                    <p:set>
                                      <p:cBhvr>
                                        <p:cTn id="25" dur="1" fill="hold">
                                          <p:stCondLst>
                                            <p:cond delay="0"/>
                                          </p:stCondLst>
                                        </p:cTn>
                                        <p:tgtEl>
                                          <p:spTgt spid="134147">
                                            <p:txEl>
                                              <p:pRg st="5" end="5"/>
                                            </p:txEl>
                                          </p:spTgt>
                                        </p:tgtEl>
                                        <p:attrNameLst>
                                          <p:attrName>style.visibility</p:attrName>
                                        </p:attrNameLst>
                                      </p:cBhvr>
                                      <p:to>
                                        <p:strVal val="visible"/>
                                      </p:to>
                                    </p:set>
                                    <p:animEffect transition="in" filter="fade">
                                      <p:cBhvr>
                                        <p:cTn id="26" dur="1000"/>
                                        <p:tgtEl>
                                          <p:spTgt spid="134147">
                                            <p:txEl>
                                              <p:pRg st="5" end="5"/>
                                            </p:txEl>
                                          </p:spTgt>
                                        </p:tgtEl>
                                      </p:cBhvr>
                                    </p:animEffect>
                                    <p:anim calcmode="lin" valueType="num">
                                      <p:cBhvr>
                                        <p:cTn id="27" dur="1000" fill="hold"/>
                                        <p:tgtEl>
                                          <p:spTgt spid="134147">
                                            <p:txEl>
                                              <p:pRg st="5" end="5"/>
                                            </p:txEl>
                                          </p:spTgt>
                                        </p:tgtEl>
                                        <p:attrNameLst>
                                          <p:attrName>ppt_x</p:attrName>
                                        </p:attrNameLst>
                                      </p:cBhvr>
                                      <p:tavLst>
                                        <p:tav tm="0">
                                          <p:val>
                                            <p:strVal val="#ppt_x-.1"/>
                                          </p:val>
                                        </p:tav>
                                        <p:tav tm="100000">
                                          <p:val>
                                            <p:strVal val="#ppt_x"/>
                                          </p:val>
                                        </p:tav>
                                      </p:tavLst>
                                    </p:anim>
                                    <p:anim calcmode="lin" valueType="num">
                                      <p:cBhvr>
                                        <p:cTn id="28" dur="1000" fill="hold"/>
                                        <p:tgtEl>
                                          <p:spTgt spid="13414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317625" y="411163"/>
            <a:ext cx="6867525" cy="549275"/>
          </a:xfrm>
        </p:spPr>
        <p:txBody>
          <a:bodyPr/>
          <a:lstStyle/>
          <a:p>
            <a:r>
              <a:rPr lang="en-US" sz="3600" smtClean="0"/>
              <a:t>Article II—Section One</a:t>
            </a:r>
          </a:p>
        </p:txBody>
      </p:sp>
      <p:sp>
        <p:nvSpPr>
          <p:cNvPr id="112643" name="Rectangle 3"/>
          <p:cNvSpPr>
            <a:spLocks noGrp="1" noChangeArrowheads="1"/>
          </p:cNvSpPr>
          <p:nvPr>
            <p:ph type="body" idx="1"/>
          </p:nvPr>
        </p:nvSpPr>
        <p:spPr/>
        <p:txBody>
          <a:bodyPr/>
          <a:lstStyle/>
          <a:p>
            <a:pPr marL="381000" indent="-381000"/>
            <a:r>
              <a:rPr kumimoji="0" lang="en-US" sz="3200" smtClean="0">
                <a:solidFill>
                  <a:schemeClr val="tx1"/>
                </a:solidFill>
              </a:rPr>
              <a:t>Clause 4 - When does the Electoral College vote?</a:t>
            </a:r>
          </a:p>
          <a:p>
            <a:pPr marL="800100" lvl="1" indent="-342900"/>
            <a:r>
              <a:rPr kumimoji="0" lang="en-US" sz="3200" i="0" smtClean="0">
                <a:solidFill>
                  <a:schemeClr val="tx1"/>
                </a:solidFill>
              </a:rPr>
              <a:t>Official ballot for President is cast by the Electoral College</a:t>
            </a:r>
          </a:p>
          <a:p>
            <a:pPr marL="800100" lvl="1" indent="-342900"/>
            <a:r>
              <a:rPr kumimoji="0" lang="en-US" sz="3200" i="0" smtClean="0">
                <a:solidFill>
                  <a:schemeClr val="tx1"/>
                </a:solidFill>
              </a:rPr>
              <a:t>Electoral College—cast votes on the first Monday after the second Wednesday in December</a:t>
            </a:r>
          </a:p>
          <a:p>
            <a:pPr marL="381000" indent="-381000"/>
            <a:endParaRPr lang="en-US" sz="3200" smtClean="0"/>
          </a:p>
        </p:txBody>
      </p:sp>
      <p:sp>
        <p:nvSpPr>
          <p:cNvPr id="4" name="Date Placeholder 3"/>
          <p:cNvSpPr>
            <a:spLocks noGrp="1"/>
          </p:cNvSpPr>
          <p:nvPr>
            <p:ph type="dt" sz="half" idx="10"/>
          </p:nvPr>
        </p:nvSpPr>
        <p:spPr/>
        <p:txBody>
          <a:bodyPr/>
          <a:lstStyle/>
          <a:p>
            <a:fld id="{205E3AE5-9555-4662-95C8-2F0D16EC5EA8}"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128</a:t>
            </a:fld>
            <a:endParaRPr lang="en-US"/>
          </a:p>
        </p:txBody>
      </p:sp>
    </p:spTree>
  </p:cSld>
  <p:clrMapOvr>
    <a:masterClrMapping/>
  </p:clrMapOvr>
  <p:transition>
    <p:wipe dir="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317625" y="411163"/>
            <a:ext cx="6867525" cy="549275"/>
          </a:xfrm>
        </p:spPr>
        <p:txBody>
          <a:bodyPr/>
          <a:lstStyle/>
          <a:p>
            <a:r>
              <a:rPr lang="en-US" sz="3600" smtClean="0"/>
              <a:t>Article II—Section One</a:t>
            </a:r>
          </a:p>
        </p:txBody>
      </p:sp>
      <p:sp>
        <p:nvSpPr>
          <p:cNvPr id="136195" name="Rectangle 3"/>
          <p:cNvSpPr>
            <a:spLocks noGrp="1" noChangeArrowheads="1"/>
          </p:cNvSpPr>
          <p:nvPr>
            <p:ph type="body" idx="1"/>
          </p:nvPr>
        </p:nvSpPr>
        <p:spPr/>
        <p:txBody>
          <a:bodyPr/>
          <a:lstStyle/>
          <a:p>
            <a:pPr marL="381000" indent="-381000"/>
            <a:r>
              <a:rPr kumimoji="0" lang="en-US" sz="3600" smtClean="0">
                <a:solidFill>
                  <a:schemeClr val="tx1"/>
                </a:solidFill>
              </a:rPr>
              <a:t>Clause Five—What are the qualifications for U.S. President?</a:t>
            </a:r>
          </a:p>
          <a:p>
            <a:pPr marL="800100" lvl="1" indent="-342900"/>
            <a:r>
              <a:rPr kumimoji="0" lang="en-US" sz="3200" i="0" smtClean="0">
                <a:solidFill>
                  <a:schemeClr val="tx1"/>
                </a:solidFill>
              </a:rPr>
              <a:t>35 years old, 14 year resident, natural born citizen</a:t>
            </a:r>
          </a:p>
          <a:p>
            <a:pPr marL="800100" lvl="1" indent="-342900"/>
            <a:r>
              <a:rPr kumimoji="0" lang="en-US" sz="3200" i="0" smtClean="0">
                <a:solidFill>
                  <a:schemeClr val="tx1"/>
                </a:solidFill>
              </a:rPr>
              <a:t>1st seven presidents were not natural born</a:t>
            </a:r>
          </a:p>
          <a:p>
            <a:pPr marL="381000" indent="-381000"/>
            <a:endParaRPr lang="en-US" smtClean="0"/>
          </a:p>
        </p:txBody>
      </p:sp>
      <p:sp>
        <p:nvSpPr>
          <p:cNvPr id="4" name="Date Placeholder 3"/>
          <p:cNvSpPr>
            <a:spLocks noGrp="1"/>
          </p:cNvSpPr>
          <p:nvPr>
            <p:ph type="dt" sz="half" idx="10"/>
          </p:nvPr>
        </p:nvSpPr>
        <p:spPr/>
        <p:txBody>
          <a:bodyPr/>
          <a:lstStyle/>
          <a:p>
            <a:fld id="{6CF9393E-AF33-481A-AB53-B82F18D2F3B2}"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129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36195">
                                            <p:txEl>
                                              <p:pRg st="1" end="1"/>
                                            </p:txEl>
                                          </p:spTgt>
                                        </p:tgtEl>
                                        <p:attrNameLst>
                                          <p:attrName>style.visibility</p:attrName>
                                        </p:attrNameLst>
                                      </p:cBhvr>
                                      <p:to>
                                        <p:strVal val="visible"/>
                                      </p:to>
                                    </p:set>
                                    <p:anim calcmode="lin" valueType="num">
                                      <p:cBhvr>
                                        <p:cTn id="7" dur="1000" fill="hold"/>
                                        <p:tgtEl>
                                          <p:spTgt spid="136195">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136195">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13619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36195">
                                            <p:txEl>
                                              <p:pRg st="2" end="2"/>
                                            </p:txEl>
                                          </p:spTgt>
                                        </p:tgtEl>
                                        <p:attrNameLst>
                                          <p:attrName>style.visibility</p:attrName>
                                        </p:attrNameLst>
                                      </p:cBhvr>
                                      <p:to>
                                        <p:strVal val="visible"/>
                                      </p:to>
                                    </p:set>
                                    <p:anim calcmode="lin" valueType="num">
                                      <p:cBhvr>
                                        <p:cTn id="14" dur="1000" fill="hold"/>
                                        <p:tgtEl>
                                          <p:spTgt spid="136195">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136195">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136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a:t>
            </a:r>
            <a:r>
              <a:rPr lang="en-US" dirty="0" smtClean="0"/>
              <a:t>06 </a:t>
            </a:r>
            <a:r>
              <a:rPr lang="en-US" dirty="0" smtClean="0"/>
              <a:t>Feb </a:t>
            </a:r>
            <a:r>
              <a:rPr lang="en-US" dirty="0" smtClean="0"/>
              <a:t>2012</a:t>
            </a:r>
            <a:endParaRPr lang="en-US" dirty="0"/>
          </a:p>
        </p:txBody>
      </p:sp>
      <p:sp>
        <p:nvSpPr>
          <p:cNvPr id="3" name="Content Placeholder 2"/>
          <p:cNvSpPr>
            <a:spLocks noGrp="1"/>
          </p:cNvSpPr>
          <p:nvPr>
            <p:ph idx="1"/>
          </p:nvPr>
        </p:nvSpPr>
        <p:spPr>
          <a:xfrm>
            <a:off x="990600" y="1219200"/>
            <a:ext cx="7543800" cy="5081588"/>
          </a:xfrm>
        </p:spPr>
        <p:txBody>
          <a:bodyPr/>
          <a:lstStyle/>
          <a:p>
            <a:r>
              <a:rPr lang="en-US" sz="3200" dirty="0" smtClean="0"/>
              <a:t>Read 88-95. Complete Reviewing the Facts P94-Q1-10</a:t>
            </a:r>
          </a:p>
          <a:p>
            <a:r>
              <a:rPr lang="en-US" sz="4400" u="sng" dirty="0" smtClean="0">
                <a:solidFill>
                  <a:srgbClr val="FF0000"/>
                </a:solidFill>
              </a:rPr>
              <a:t>***Important </a:t>
            </a:r>
            <a:r>
              <a:rPr lang="en-US" sz="4400" dirty="0" smtClean="0"/>
              <a:t>– Study reviewing the facts. We will not go over these facts, but I promise you will see these facts again!!</a:t>
            </a:r>
          </a:p>
        </p:txBody>
      </p:sp>
      <p:sp>
        <p:nvSpPr>
          <p:cNvPr id="4" name="Date Placeholder 3"/>
          <p:cNvSpPr>
            <a:spLocks noGrp="1"/>
          </p:cNvSpPr>
          <p:nvPr>
            <p:ph type="dt" sz="half" idx="10"/>
          </p:nvPr>
        </p:nvSpPr>
        <p:spPr/>
        <p:txBody>
          <a:bodyPr/>
          <a:lstStyle/>
          <a:p>
            <a:fld id="{01A3EFAF-18E1-409A-8BD6-C2DA57BA4F1A}"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13</a:t>
            </a:fld>
            <a:endParaRPr lang="en-US"/>
          </a:p>
        </p:txBody>
      </p:sp>
    </p:spTree>
  </p:cSld>
  <p:clrMapOvr>
    <a:masterClrMapping/>
  </p:clrMapOvr>
  <p:transition>
    <p:wipe dir="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295400" y="395288"/>
            <a:ext cx="6867525" cy="549275"/>
          </a:xfrm>
        </p:spPr>
        <p:txBody>
          <a:bodyPr/>
          <a:lstStyle/>
          <a:p>
            <a:r>
              <a:rPr lang="en-US" sz="3600" smtClean="0"/>
              <a:t>Article II—Section One</a:t>
            </a:r>
          </a:p>
        </p:txBody>
      </p:sp>
      <p:sp>
        <p:nvSpPr>
          <p:cNvPr id="137219" name="Rectangle 3"/>
          <p:cNvSpPr>
            <a:spLocks noGrp="1" noChangeArrowheads="1"/>
          </p:cNvSpPr>
          <p:nvPr>
            <p:ph type="body" idx="1"/>
          </p:nvPr>
        </p:nvSpPr>
        <p:spPr/>
        <p:txBody>
          <a:bodyPr/>
          <a:lstStyle/>
          <a:p>
            <a:pPr lvl="1"/>
            <a:r>
              <a:rPr kumimoji="0" lang="en-US" sz="3600" i="0" smtClean="0">
                <a:solidFill>
                  <a:schemeClr val="tx1"/>
                </a:solidFill>
              </a:rPr>
              <a:t>1st natural born was Martin Van Buren</a:t>
            </a:r>
            <a:endParaRPr lang="en-US" sz="3600" smtClean="0"/>
          </a:p>
          <a:p>
            <a:pPr lvl="1"/>
            <a:r>
              <a:rPr kumimoji="0" lang="en-US" sz="3600" i="0" smtClean="0">
                <a:solidFill>
                  <a:schemeClr val="tx1"/>
                </a:solidFill>
              </a:rPr>
              <a:t>Youngest—Teddy Roosevelt=42</a:t>
            </a:r>
          </a:p>
          <a:p>
            <a:pPr lvl="1"/>
            <a:r>
              <a:rPr kumimoji="0" lang="en-US" sz="3600" i="0" smtClean="0">
                <a:solidFill>
                  <a:schemeClr val="tx1"/>
                </a:solidFill>
              </a:rPr>
              <a:t>Youngest elected—John Kennedy=43</a:t>
            </a:r>
          </a:p>
          <a:p>
            <a:pPr lvl="1"/>
            <a:r>
              <a:rPr kumimoji="0" lang="en-US" sz="3600" i="0" smtClean="0">
                <a:solidFill>
                  <a:schemeClr val="tx1"/>
                </a:solidFill>
              </a:rPr>
              <a:t>Oldest—Ronald Reagan=69</a:t>
            </a:r>
          </a:p>
          <a:p>
            <a:endParaRPr lang="en-US" sz="3600" smtClean="0"/>
          </a:p>
        </p:txBody>
      </p:sp>
      <p:sp>
        <p:nvSpPr>
          <p:cNvPr id="4" name="Date Placeholder 3"/>
          <p:cNvSpPr>
            <a:spLocks noGrp="1"/>
          </p:cNvSpPr>
          <p:nvPr>
            <p:ph type="dt" sz="half" idx="10"/>
          </p:nvPr>
        </p:nvSpPr>
        <p:spPr/>
        <p:txBody>
          <a:bodyPr/>
          <a:lstStyle/>
          <a:p>
            <a:fld id="{FDFA8DF3-31E7-4227-9F5A-470EAEB74E9B}"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130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Effect transition="in" filter="fade">
                                      <p:cBhvr>
                                        <p:cTn id="7" dur="1000"/>
                                        <p:tgtEl>
                                          <p:spTgt spid="137219">
                                            <p:txEl>
                                              <p:pRg st="0" end="0"/>
                                            </p:txEl>
                                          </p:spTgt>
                                        </p:tgtEl>
                                      </p:cBhvr>
                                    </p:animEffect>
                                    <p:anim calcmode="lin" valueType="num">
                                      <p:cBhvr>
                                        <p:cTn id="8" dur="1000" fill="hold"/>
                                        <p:tgtEl>
                                          <p:spTgt spid="1372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7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7219">
                                            <p:txEl>
                                              <p:pRg st="1" end="1"/>
                                            </p:txEl>
                                          </p:spTgt>
                                        </p:tgtEl>
                                        <p:attrNameLst>
                                          <p:attrName>style.visibility</p:attrName>
                                        </p:attrNameLst>
                                      </p:cBhvr>
                                      <p:to>
                                        <p:strVal val="visible"/>
                                      </p:to>
                                    </p:set>
                                    <p:animEffect transition="in" filter="fade">
                                      <p:cBhvr>
                                        <p:cTn id="14" dur="1000"/>
                                        <p:tgtEl>
                                          <p:spTgt spid="137219">
                                            <p:txEl>
                                              <p:pRg st="1" end="1"/>
                                            </p:txEl>
                                          </p:spTgt>
                                        </p:tgtEl>
                                      </p:cBhvr>
                                    </p:animEffect>
                                    <p:anim calcmode="lin" valueType="num">
                                      <p:cBhvr>
                                        <p:cTn id="15" dur="1000" fill="hold"/>
                                        <p:tgtEl>
                                          <p:spTgt spid="1372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72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7219">
                                            <p:txEl>
                                              <p:pRg st="2" end="2"/>
                                            </p:txEl>
                                          </p:spTgt>
                                        </p:tgtEl>
                                        <p:attrNameLst>
                                          <p:attrName>style.visibility</p:attrName>
                                        </p:attrNameLst>
                                      </p:cBhvr>
                                      <p:to>
                                        <p:strVal val="visible"/>
                                      </p:to>
                                    </p:set>
                                    <p:animEffect transition="in" filter="fade">
                                      <p:cBhvr>
                                        <p:cTn id="21" dur="1000"/>
                                        <p:tgtEl>
                                          <p:spTgt spid="137219">
                                            <p:txEl>
                                              <p:pRg st="2" end="2"/>
                                            </p:txEl>
                                          </p:spTgt>
                                        </p:tgtEl>
                                      </p:cBhvr>
                                    </p:animEffect>
                                    <p:anim calcmode="lin" valueType="num">
                                      <p:cBhvr>
                                        <p:cTn id="22" dur="1000" fill="hold"/>
                                        <p:tgtEl>
                                          <p:spTgt spid="13721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72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7219">
                                            <p:txEl>
                                              <p:pRg st="3" end="3"/>
                                            </p:txEl>
                                          </p:spTgt>
                                        </p:tgtEl>
                                        <p:attrNameLst>
                                          <p:attrName>style.visibility</p:attrName>
                                        </p:attrNameLst>
                                      </p:cBhvr>
                                      <p:to>
                                        <p:strVal val="visible"/>
                                      </p:to>
                                    </p:set>
                                    <p:animEffect transition="in" filter="fade">
                                      <p:cBhvr>
                                        <p:cTn id="28" dur="1000"/>
                                        <p:tgtEl>
                                          <p:spTgt spid="137219">
                                            <p:txEl>
                                              <p:pRg st="3" end="3"/>
                                            </p:txEl>
                                          </p:spTgt>
                                        </p:tgtEl>
                                      </p:cBhvr>
                                    </p:animEffect>
                                    <p:anim calcmode="lin" valueType="num">
                                      <p:cBhvr>
                                        <p:cTn id="29" dur="1000" fill="hold"/>
                                        <p:tgtEl>
                                          <p:spTgt spid="13721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721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317625" y="411163"/>
            <a:ext cx="6867525" cy="549275"/>
          </a:xfrm>
        </p:spPr>
        <p:txBody>
          <a:bodyPr/>
          <a:lstStyle/>
          <a:p>
            <a:r>
              <a:rPr lang="en-US" sz="3600" smtClean="0"/>
              <a:t>Article II—Section One</a:t>
            </a:r>
          </a:p>
        </p:txBody>
      </p:sp>
      <p:sp>
        <p:nvSpPr>
          <p:cNvPr id="115715" name="Rectangle 3"/>
          <p:cNvSpPr>
            <a:spLocks noGrp="1" noChangeArrowheads="1"/>
          </p:cNvSpPr>
          <p:nvPr>
            <p:ph type="body" idx="1"/>
          </p:nvPr>
        </p:nvSpPr>
        <p:spPr/>
        <p:txBody>
          <a:bodyPr/>
          <a:lstStyle/>
          <a:p>
            <a:pPr marL="381000" indent="-381000"/>
            <a:r>
              <a:rPr kumimoji="0" lang="en-US" sz="3600" smtClean="0">
                <a:solidFill>
                  <a:schemeClr val="tx1"/>
                </a:solidFill>
              </a:rPr>
              <a:t>Clause Six - Changed by the 25th Amendment </a:t>
            </a:r>
          </a:p>
          <a:p>
            <a:pPr marL="800100" lvl="1" indent="-342900"/>
            <a:r>
              <a:rPr kumimoji="0" lang="en-US" sz="3600" i="0" smtClean="0">
                <a:solidFill>
                  <a:schemeClr val="tx1"/>
                </a:solidFill>
              </a:rPr>
              <a:t>The amendment provides for involuntary removal of the President from his power</a:t>
            </a:r>
          </a:p>
        </p:txBody>
      </p:sp>
      <p:sp>
        <p:nvSpPr>
          <p:cNvPr id="4" name="Date Placeholder 3"/>
          <p:cNvSpPr>
            <a:spLocks noGrp="1"/>
          </p:cNvSpPr>
          <p:nvPr>
            <p:ph type="dt" sz="half" idx="10"/>
          </p:nvPr>
        </p:nvSpPr>
        <p:spPr/>
        <p:txBody>
          <a:bodyPr/>
          <a:lstStyle/>
          <a:p>
            <a:fld id="{036C294E-2240-48CC-92C8-E7A71DACBA5C}"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131</a:t>
            </a:fld>
            <a:endParaRPr lang="en-US"/>
          </a:p>
        </p:txBody>
      </p:sp>
    </p:spTree>
  </p:cSld>
  <p:clrMapOvr>
    <a:masterClrMapping/>
  </p:clrMapOvr>
  <p:transition>
    <p:wipe dir="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1317625" y="411163"/>
            <a:ext cx="6867525" cy="549275"/>
          </a:xfrm>
        </p:spPr>
        <p:txBody>
          <a:bodyPr/>
          <a:lstStyle/>
          <a:p>
            <a:r>
              <a:rPr lang="en-US" sz="3600" smtClean="0"/>
              <a:t>Article II—Section One</a:t>
            </a:r>
          </a:p>
        </p:txBody>
      </p:sp>
      <p:sp>
        <p:nvSpPr>
          <p:cNvPr id="139267" name="Rectangle 3"/>
          <p:cNvSpPr>
            <a:spLocks noGrp="1" noChangeArrowheads="1"/>
          </p:cNvSpPr>
          <p:nvPr>
            <p:ph type="body" idx="1"/>
          </p:nvPr>
        </p:nvSpPr>
        <p:spPr/>
        <p:txBody>
          <a:bodyPr/>
          <a:lstStyle/>
          <a:p>
            <a:pPr marL="381000" indent="-381000"/>
            <a:r>
              <a:rPr kumimoji="0" lang="en-US" sz="3200" smtClean="0">
                <a:solidFill>
                  <a:schemeClr val="tx1"/>
                </a:solidFill>
              </a:rPr>
              <a:t>Clause Seven - Can the Congress decrease the President’s salary midway through the term? (No)</a:t>
            </a:r>
          </a:p>
          <a:p>
            <a:pPr marL="800100" lvl="1" indent="-342900"/>
            <a:r>
              <a:rPr kumimoji="0" lang="en-US" sz="3200" i="0" smtClean="0">
                <a:solidFill>
                  <a:schemeClr val="tx1"/>
                </a:solidFill>
              </a:rPr>
              <a:t>Can not increase or decrease during the term</a:t>
            </a:r>
          </a:p>
          <a:p>
            <a:pPr marL="800100" lvl="1" indent="-342900"/>
            <a:r>
              <a:rPr kumimoji="0" lang="en-US" sz="3200" i="0" smtClean="0">
                <a:solidFill>
                  <a:schemeClr val="tx1"/>
                </a:solidFill>
              </a:rPr>
              <a:t>Can not receive any other salary from the federal government during the term</a:t>
            </a:r>
            <a:endParaRPr lang="en-US" smtClean="0"/>
          </a:p>
        </p:txBody>
      </p:sp>
      <p:sp>
        <p:nvSpPr>
          <p:cNvPr id="4" name="Date Placeholder 3"/>
          <p:cNvSpPr>
            <a:spLocks noGrp="1"/>
          </p:cNvSpPr>
          <p:nvPr>
            <p:ph type="dt" sz="half" idx="10"/>
          </p:nvPr>
        </p:nvSpPr>
        <p:spPr/>
        <p:txBody>
          <a:bodyPr/>
          <a:lstStyle/>
          <a:p>
            <a:fld id="{68E60CB4-0ADB-446C-8229-5CC2890F6A29}"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132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39267">
                                            <p:txEl>
                                              <p:pRg st="1" end="1"/>
                                            </p:txEl>
                                          </p:spTgt>
                                        </p:tgtEl>
                                        <p:attrNameLst>
                                          <p:attrName>style.visibility</p:attrName>
                                        </p:attrNameLst>
                                      </p:cBhvr>
                                      <p:to>
                                        <p:strVal val="visible"/>
                                      </p:to>
                                    </p:set>
                                    <p:anim calcmode="lin" valueType="num">
                                      <p:cBhvr>
                                        <p:cTn id="7" dur="1000" fill="hold"/>
                                        <p:tgtEl>
                                          <p:spTgt spid="139267">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139267">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139267">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9267">
                                            <p:txEl>
                                              <p:pRg st="1" end="1"/>
                                            </p:txEl>
                                          </p:spTgt>
                                        </p:tgtEl>
                                        <p:attrNameLst>
                                          <p:attrName>style.visibility</p:attrName>
                                        </p:attrNameLst>
                                      </p:cBhvr>
                                      <p:to>
                                        <p:strVal val="visible"/>
                                      </p:to>
                                    </p:set>
                                    <p:animEffect transition="in" filter="fade">
                                      <p:cBhvr>
                                        <p:cTn id="14" dur="1000"/>
                                        <p:tgtEl>
                                          <p:spTgt spid="139267">
                                            <p:txEl>
                                              <p:pRg st="1" end="1"/>
                                            </p:txEl>
                                          </p:spTgt>
                                        </p:tgtEl>
                                      </p:cBhvr>
                                    </p:animEffect>
                                    <p:anim calcmode="lin" valueType="num">
                                      <p:cBhvr>
                                        <p:cTn id="15" dur="1000" fill="hold"/>
                                        <p:tgtEl>
                                          <p:spTgt spid="13926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92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39267">
                                            <p:txEl>
                                              <p:pRg st="2" end="2"/>
                                            </p:txEl>
                                          </p:spTgt>
                                        </p:tgtEl>
                                        <p:attrNameLst>
                                          <p:attrName>style.visibility</p:attrName>
                                        </p:attrNameLst>
                                      </p:cBhvr>
                                      <p:to>
                                        <p:strVal val="visible"/>
                                      </p:to>
                                    </p:set>
                                    <p:animEffect transition="in" filter="checkerboard(across)">
                                      <p:cBhvr>
                                        <p:cTn id="21" dur="500"/>
                                        <p:tgtEl>
                                          <p:spTgt spid="139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317625" y="411163"/>
            <a:ext cx="6867525" cy="549275"/>
          </a:xfrm>
        </p:spPr>
        <p:txBody>
          <a:bodyPr/>
          <a:lstStyle/>
          <a:p>
            <a:r>
              <a:rPr lang="en-US" sz="3600" smtClean="0"/>
              <a:t>Article II—Section One</a:t>
            </a:r>
          </a:p>
        </p:txBody>
      </p:sp>
      <p:sp>
        <p:nvSpPr>
          <p:cNvPr id="117763" name="Rectangle 3"/>
          <p:cNvSpPr>
            <a:spLocks noGrp="1" noChangeArrowheads="1"/>
          </p:cNvSpPr>
          <p:nvPr>
            <p:ph type="body" sz="half" idx="1"/>
          </p:nvPr>
        </p:nvSpPr>
        <p:spPr>
          <a:xfrm>
            <a:off x="1600200" y="1219200"/>
            <a:ext cx="6248400" cy="1981200"/>
          </a:xfrm>
        </p:spPr>
        <p:txBody>
          <a:bodyPr/>
          <a:lstStyle/>
          <a:p>
            <a:pPr lvl="1"/>
            <a:r>
              <a:rPr kumimoji="0" lang="en-US" sz="3200" i="0" smtClean="0">
                <a:solidFill>
                  <a:schemeClr val="tx1"/>
                </a:solidFill>
              </a:rPr>
              <a:t>2001 - Salary doubled to $400,000/ year</a:t>
            </a:r>
          </a:p>
          <a:p>
            <a:pPr lvl="1"/>
            <a:r>
              <a:rPr kumimoji="0" lang="en-US" sz="3200" i="0" smtClean="0">
                <a:solidFill>
                  <a:schemeClr val="tx1"/>
                </a:solidFill>
              </a:rPr>
              <a:t>Pays taxes on the income</a:t>
            </a:r>
          </a:p>
          <a:p>
            <a:endParaRPr lang="en-US" sz="1800" smtClean="0"/>
          </a:p>
        </p:txBody>
      </p:sp>
      <p:pic>
        <p:nvPicPr>
          <p:cNvPr id="117764" name="Picture 4" descr="dollar(color)"/>
          <p:cNvPicPr>
            <a:picLocks noGrp="1" noChangeAspect="1" noChangeArrowheads="1"/>
          </p:cNvPicPr>
          <p:nvPr>
            <p:ph sz="half" idx="2"/>
          </p:nvPr>
        </p:nvPicPr>
        <p:blipFill>
          <a:blip r:embed="rId3" cstate="print"/>
          <a:srcRect/>
          <a:stretch>
            <a:fillRect/>
          </a:stretch>
        </p:blipFill>
        <p:spPr>
          <a:xfrm>
            <a:off x="2667000" y="3200400"/>
            <a:ext cx="3805238" cy="2854325"/>
          </a:xfrm>
          <a:noFill/>
        </p:spPr>
      </p:pic>
    </p:spTree>
  </p:cSld>
  <p:clrMapOvr>
    <a:masterClrMapping/>
  </p:clrMapOvr>
  <p:transition>
    <p:wipe dir="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1317625" y="411163"/>
            <a:ext cx="6867525" cy="549275"/>
          </a:xfrm>
        </p:spPr>
        <p:txBody>
          <a:bodyPr/>
          <a:lstStyle/>
          <a:p>
            <a:r>
              <a:rPr lang="en-US" sz="3600" smtClean="0"/>
              <a:t>Article II—Section One</a:t>
            </a:r>
          </a:p>
        </p:txBody>
      </p:sp>
      <p:sp>
        <p:nvSpPr>
          <p:cNvPr id="118787" name="Rectangle 3"/>
          <p:cNvSpPr>
            <a:spLocks noGrp="1" noChangeArrowheads="1"/>
          </p:cNvSpPr>
          <p:nvPr>
            <p:ph type="body" idx="1"/>
          </p:nvPr>
        </p:nvSpPr>
        <p:spPr>
          <a:xfrm>
            <a:off x="1066800" y="1219200"/>
            <a:ext cx="7391400" cy="5081588"/>
          </a:xfrm>
        </p:spPr>
        <p:txBody>
          <a:bodyPr/>
          <a:lstStyle/>
          <a:p>
            <a:pPr marL="381000" indent="-381000"/>
            <a:r>
              <a:rPr kumimoji="0" lang="en-US" sz="3600" smtClean="0">
                <a:solidFill>
                  <a:schemeClr val="tx1"/>
                </a:solidFill>
              </a:rPr>
              <a:t>Clause Eight - The Presidential Oath</a:t>
            </a:r>
          </a:p>
          <a:p>
            <a:pPr marL="800100" lvl="1" indent="-342900"/>
            <a:r>
              <a:rPr kumimoji="0" lang="en-US" sz="3200" i="0" smtClean="0">
                <a:solidFill>
                  <a:schemeClr val="tx1"/>
                </a:solidFill>
              </a:rPr>
              <a:t>Any judge can swear a president into office, most common is the Chief Justice of the Supreme Court</a:t>
            </a:r>
          </a:p>
          <a:p>
            <a:pPr marL="800100" lvl="1" indent="-342900"/>
            <a:r>
              <a:rPr kumimoji="0" lang="en-US" sz="3200" i="0" smtClean="0">
                <a:solidFill>
                  <a:schemeClr val="tx1"/>
                </a:solidFill>
              </a:rPr>
              <a:t>Calvin Coolidge—Sworn in by his father - a Justice of the Peace</a:t>
            </a:r>
          </a:p>
          <a:p>
            <a:pPr marL="381000" indent="-381000"/>
            <a:endParaRPr lang="en-US" sz="3600" smtClean="0"/>
          </a:p>
        </p:txBody>
      </p:sp>
      <p:sp>
        <p:nvSpPr>
          <p:cNvPr id="4" name="Date Placeholder 3"/>
          <p:cNvSpPr>
            <a:spLocks noGrp="1"/>
          </p:cNvSpPr>
          <p:nvPr>
            <p:ph type="dt" sz="half" idx="10"/>
          </p:nvPr>
        </p:nvSpPr>
        <p:spPr/>
        <p:txBody>
          <a:bodyPr/>
          <a:lstStyle/>
          <a:p>
            <a:fld id="{D69B3C63-1CBF-4EB1-8595-E16935A437B6}"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134</a:t>
            </a:fld>
            <a:endParaRPr lang="en-US"/>
          </a:p>
        </p:txBody>
      </p:sp>
    </p:spTree>
  </p:cSld>
  <p:clrMapOvr>
    <a:masterClrMapping/>
  </p:clrMapOvr>
  <p:transition>
    <p:wipe dir="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317625" y="411163"/>
            <a:ext cx="6867525" cy="549275"/>
          </a:xfrm>
        </p:spPr>
        <p:txBody>
          <a:bodyPr/>
          <a:lstStyle/>
          <a:p>
            <a:r>
              <a:rPr lang="en-US" sz="3600" smtClean="0"/>
              <a:t>Article II—Section One</a:t>
            </a:r>
          </a:p>
        </p:txBody>
      </p:sp>
      <p:sp>
        <p:nvSpPr>
          <p:cNvPr id="119811" name="Rectangle 3"/>
          <p:cNvSpPr>
            <a:spLocks noGrp="1" noChangeArrowheads="1"/>
          </p:cNvSpPr>
          <p:nvPr>
            <p:ph type="body" idx="1"/>
          </p:nvPr>
        </p:nvSpPr>
        <p:spPr/>
        <p:txBody>
          <a:bodyPr/>
          <a:lstStyle/>
          <a:p>
            <a:pPr lvl="1"/>
            <a:r>
              <a:rPr kumimoji="0" lang="en-US" sz="3600" i="0" smtClean="0">
                <a:solidFill>
                  <a:schemeClr val="tx1"/>
                </a:solidFill>
              </a:rPr>
              <a:t>LBJ—sworn in on Air Force One by a Dallas judge</a:t>
            </a:r>
          </a:p>
          <a:p>
            <a:pPr lvl="1"/>
            <a:r>
              <a:rPr kumimoji="0" lang="en-US" sz="3600" i="0" smtClean="0">
                <a:solidFill>
                  <a:schemeClr val="tx1"/>
                </a:solidFill>
              </a:rPr>
              <a:t>“So help me God.”---Washington added this to Oath</a:t>
            </a:r>
          </a:p>
          <a:p>
            <a:endParaRPr lang="en-US" sz="3600" smtClean="0"/>
          </a:p>
        </p:txBody>
      </p:sp>
      <p:sp>
        <p:nvSpPr>
          <p:cNvPr id="4" name="Date Placeholder 3"/>
          <p:cNvSpPr>
            <a:spLocks noGrp="1"/>
          </p:cNvSpPr>
          <p:nvPr>
            <p:ph type="dt" sz="half" idx="10"/>
          </p:nvPr>
        </p:nvSpPr>
        <p:spPr/>
        <p:txBody>
          <a:bodyPr/>
          <a:lstStyle/>
          <a:p>
            <a:fld id="{0B089720-8449-4F48-AF74-C88569D142F1}"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135</a:t>
            </a:fld>
            <a:endParaRPr lang="en-US"/>
          </a:p>
        </p:txBody>
      </p:sp>
    </p:spTree>
  </p:cSld>
  <p:clrMapOvr>
    <a:masterClrMapping/>
  </p:clrMapOvr>
  <p:transition>
    <p:wipe dir="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a:t>
            </a:r>
            <a:r>
              <a:rPr lang="en-US" dirty="0" smtClean="0"/>
              <a:t>30 </a:t>
            </a:r>
            <a:r>
              <a:rPr lang="en-US" dirty="0" smtClean="0"/>
              <a:t>Jan </a:t>
            </a:r>
            <a:r>
              <a:rPr lang="en-US" dirty="0" smtClean="0"/>
              <a:t>2012</a:t>
            </a:r>
            <a:endParaRPr lang="en-US" dirty="0"/>
          </a:p>
        </p:txBody>
      </p:sp>
      <p:sp>
        <p:nvSpPr>
          <p:cNvPr id="3" name="Content Placeholder 2"/>
          <p:cNvSpPr>
            <a:spLocks noGrp="1"/>
          </p:cNvSpPr>
          <p:nvPr>
            <p:ph idx="1"/>
          </p:nvPr>
        </p:nvSpPr>
        <p:spPr/>
        <p:txBody>
          <a:bodyPr/>
          <a:lstStyle/>
          <a:p>
            <a:r>
              <a:rPr lang="en-US" sz="4800" dirty="0" smtClean="0"/>
              <a:t>Read 76-81</a:t>
            </a:r>
          </a:p>
          <a:p>
            <a:r>
              <a:rPr lang="en-US" sz="4800" dirty="0" smtClean="0"/>
              <a:t>Complete </a:t>
            </a:r>
            <a:r>
              <a:rPr lang="en-US" sz="4800" dirty="0" smtClean="0"/>
              <a:t>Reviewing the facts on page 81.</a:t>
            </a:r>
          </a:p>
          <a:p>
            <a:r>
              <a:rPr lang="en-US" sz="4800" dirty="0" smtClean="0"/>
              <a:t>Words to Know P81</a:t>
            </a:r>
            <a:endParaRPr lang="en-US" sz="4800" dirty="0"/>
          </a:p>
        </p:txBody>
      </p:sp>
      <p:sp>
        <p:nvSpPr>
          <p:cNvPr id="4" name="Date Placeholder 3"/>
          <p:cNvSpPr>
            <a:spLocks noGrp="1"/>
          </p:cNvSpPr>
          <p:nvPr>
            <p:ph type="dt" sz="half" idx="10"/>
          </p:nvPr>
        </p:nvSpPr>
        <p:spPr/>
        <p:txBody>
          <a:bodyPr/>
          <a:lstStyle/>
          <a:p>
            <a:fld id="{0C9B0217-2D72-4308-A9E8-072F1B0B65B8}"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136</a:t>
            </a:fld>
            <a:endParaRPr lang="en-US"/>
          </a:p>
        </p:txBody>
      </p:sp>
    </p:spTree>
  </p:cSld>
  <p:clrMapOvr>
    <a:masterClrMapping/>
  </p:clrMapOvr>
  <p:transition>
    <p:wipe dir="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ctrTitle"/>
          </p:nvPr>
        </p:nvSpPr>
        <p:spPr>
          <a:xfrm>
            <a:off x="0" y="4934415"/>
            <a:ext cx="9144000" cy="1637371"/>
          </a:xfrm>
        </p:spPr>
        <p:txBody>
          <a:bodyPr/>
          <a:lstStyle/>
          <a:p>
            <a:r>
              <a:rPr lang="en-US" sz="4400" dirty="0" smtClean="0"/>
              <a:t>Article II   Section Two</a:t>
            </a:r>
            <a:br>
              <a:rPr lang="en-US" sz="4400" dirty="0" smtClean="0"/>
            </a:br>
            <a:r>
              <a:rPr lang="en-US" sz="4400" dirty="0" smtClean="0"/>
              <a:t>Powers of the </a:t>
            </a:r>
            <a:r>
              <a:rPr lang="en-US" sz="4400" dirty="0" smtClean="0"/>
              <a:t>President</a:t>
            </a:r>
            <a:br>
              <a:rPr lang="en-US" sz="4400" dirty="0" smtClean="0"/>
            </a:br>
            <a:r>
              <a:rPr lang="en-US" sz="2400" dirty="0" smtClean="0"/>
              <a:t>(</a:t>
            </a:r>
            <a:r>
              <a:rPr lang="en-US" sz="2400" dirty="0" smtClean="0"/>
              <a:t>Should begin by 30 Jan 2012)</a:t>
            </a:r>
            <a:endParaRPr lang="en-US" sz="4400" dirty="0" smtClean="0"/>
          </a:p>
        </p:txBody>
      </p:sp>
      <p:sp>
        <p:nvSpPr>
          <p:cNvPr id="99331" name="Rectangle 3"/>
          <p:cNvSpPr>
            <a:spLocks noGrp="1" noChangeArrowheads="1"/>
          </p:cNvSpPr>
          <p:nvPr>
            <p:ph type="subTitle" idx="1"/>
          </p:nvPr>
        </p:nvSpPr>
        <p:spPr>
          <a:xfrm>
            <a:off x="990600" y="1600200"/>
            <a:ext cx="7239000" cy="244475"/>
          </a:xfrm>
        </p:spPr>
        <p:txBody>
          <a:bodyPr/>
          <a:lstStyle/>
          <a:p>
            <a:pPr marL="609600" indent="-609600" algn="l">
              <a:buFontTx/>
              <a:buAutoNum type="arabicPeriod"/>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dissolve">
                                      <p:cBhvr>
                                        <p:cTn id="7" dur="500"/>
                                        <p:tgtEl>
                                          <p:spTgt spid="993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bldLvl="5" autoUpdateAnimBg="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317625" y="350838"/>
            <a:ext cx="6867525" cy="609600"/>
          </a:xfrm>
        </p:spPr>
        <p:txBody>
          <a:bodyPr/>
          <a:lstStyle/>
          <a:p>
            <a:r>
              <a:rPr lang="en-US" sz="4000" smtClean="0"/>
              <a:t>Article II   Section Two</a:t>
            </a:r>
          </a:p>
        </p:txBody>
      </p:sp>
      <p:sp>
        <p:nvSpPr>
          <p:cNvPr id="143363" name="Rectangle 3"/>
          <p:cNvSpPr>
            <a:spLocks noGrp="1" noChangeArrowheads="1"/>
          </p:cNvSpPr>
          <p:nvPr>
            <p:ph type="body" idx="1"/>
          </p:nvPr>
        </p:nvSpPr>
        <p:spPr/>
        <p:txBody>
          <a:bodyPr/>
          <a:lstStyle/>
          <a:p>
            <a:pPr marL="381000" indent="-381000">
              <a:buFontTx/>
              <a:buNone/>
            </a:pPr>
            <a:r>
              <a:rPr lang="en-US" sz="3600" smtClean="0"/>
              <a:t>Clause One—What are the Military Powers?</a:t>
            </a:r>
          </a:p>
          <a:p>
            <a:pPr marL="800100" lvl="1" indent="-342900">
              <a:buClr>
                <a:schemeClr val="tx1"/>
              </a:buClr>
              <a:buFont typeface="Wingdings" pitchFamily="2" charset="2"/>
              <a:buChar char="Ø"/>
            </a:pPr>
            <a:r>
              <a:rPr lang="en-US" sz="3200" i="0" smtClean="0"/>
              <a:t>President is the head of the military - Commander in Chief</a:t>
            </a:r>
          </a:p>
          <a:p>
            <a:pPr marL="800100" lvl="1" indent="-342900">
              <a:buClr>
                <a:schemeClr val="tx1"/>
              </a:buClr>
              <a:buFont typeface="Wingdings" pitchFamily="2" charset="2"/>
              <a:buChar char="Ø"/>
            </a:pPr>
            <a:r>
              <a:rPr lang="en-US" sz="3200" i="0" smtClean="0"/>
              <a:t>President can grant pardons to criminals who have committed federal crimes</a:t>
            </a:r>
          </a:p>
        </p:txBody>
      </p:sp>
      <p:sp>
        <p:nvSpPr>
          <p:cNvPr id="4" name="Date Placeholder 3"/>
          <p:cNvSpPr>
            <a:spLocks noGrp="1"/>
          </p:cNvSpPr>
          <p:nvPr>
            <p:ph type="dt" sz="half" idx="10"/>
          </p:nvPr>
        </p:nvSpPr>
        <p:spPr/>
        <p:txBody>
          <a:bodyPr/>
          <a:lstStyle/>
          <a:p>
            <a:fld id="{998129EB-4CD6-45B0-8579-ACA1E04EB4FD}"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138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43363">
                                            <p:txEl>
                                              <p:pRg st="1" end="1"/>
                                            </p:txEl>
                                          </p:spTgt>
                                        </p:tgtEl>
                                        <p:attrNameLst>
                                          <p:attrName>style.visibility</p:attrName>
                                        </p:attrNameLst>
                                      </p:cBhvr>
                                      <p:to>
                                        <p:strVal val="visible"/>
                                      </p:to>
                                    </p:set>
                                    <p:anim calcmode="lin" valueType="num">
                                      <p:cBhvr>
                                        <p:cTn id="7" dur="2000" fill="hold"/>
                                        <p:tgtEl>
                                          <p:spTgt spid="143363">
                                            <p:txEl>
                                              <p:pRg st="1" end="1"/>
                                            </p:txEl>
                                          </p:spTgt>
                                        </p:tgtEl>
                                        <p:attrNameLst>
                                          <p:attrName>ppt_x</p:attrName>
                                        </p:attrNameLst>
                                      </p:cBhvr>
                                      <p:tavLst>
                                        <p:tav tm="0">
                                          <p:val>
                                            <p:strVal val="#ppt_x-.2"/>
                                          </p:val>
                                        </p:tav>
                                        <p:tav tm="100000">
                                          <p:val>
                                            <p:strVal val="#ppt_x"/>
                                          </p:val>
                                        </p:tav>
                                      </p:tavLst>
                                    </p:anim>
                                    <p:anim calcmode="lin" valueType="num">
                                      <p:cBhvr>
                                        <p:cTn id="8" dur="2000" fill="hold"/>
                                        <p:tgtEl>
                                          <p:spTgt spid="14336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14336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43363">
                                            <p:txEl>
                                              <p:pRg st="2" end="2"/>
                                            </p:txEl>
                                          </p:spTgt>
                                        </p:tgtEl>
                                        <p:attrNameLst>
                                          <p:attrName>style.visibility</p:attrName>
                                        </p:attrNameLst>
                                      </p:cBhvr>
                                      <p:to>
                                        <p:strVal val="visible"/>
                                      </p:to>
                                    </p:set>
                                    <p:anim calcmode="lin" valueType="num">
                                      <p:cBhvr>
                                        <p:cTn id="14" dur="2000" fill="hold"/>
                                        <p:tgtEl>
                                          <p:spTgt spid="143363">
                                            <p:txEl>
                                              <p:pRg st="2" end="2"/>
                                            </p:txEl>
                                          </p:spTgt>
                                        </p:tgtEl>
                                        <p:attrNameLst>
                                          <p:attrName>ppt_x</p:attrName>
                                        </p:attrNameLst>
                                      </p:cBhvr>
                                      <p:tavLst>
                                        <p:tav tm="0">
                                          <p:val>
                                            <p:strVal val="#ppt_x-.2"/>
                                          </p:val>
                                        </p:tav>
                                        <p:tav tm="100000">
                                          <p:val>
                                            <p:strVal val="#ppt_x"/>
                                          </p:val>
                                        </p:tav>
                                      </p:tavLst>
                                    </p:anim>
                                    <p:anim calcmode="lin" valueType="num">
                                      <p:cBhvr>
                                        <p:cTn id="15" dur="2000" fill="hold"/>
                                        <p:tgtEl>
                                          <p:spTgt spid="14336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2000"/>
                                        <p:tgtEl>
                                          <p:spTgt spid="143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1317625" y="350838"/>
            <a:ext cx="6867525" cy="609600"/>
          </a:xfrm>
        </p:spPr>
        <p:txBody>
          <a:bodyPr/>
          <a:lstStyle/>
          <a:p>
            <a:r>
              <a:rPr lang="en-US" sz="4000" smtClean="0"/>
              <a:t>Article II   Section Two</a:t>
            </a:r>
          </a:p>
        </p:txBody>
      </p:sp>
      <p:sp>
        <p:nvSpPr>
          <p:cNvPr id="122883" name="Rectangle 3"/>
          <p:cNvSpPr>
            <a:spLocks noGrp="1" noChangeArrowheads="1"/>
          </p:cNvSpPr>
          <p:nvPr>
            <p:ph type="body" idx="1"/>
          </p:nvPr>
        </p:nvSpPr>
        <p:spPr/>
        <p:txBody>
          <a:bodyPr/>
          <a:lstStyle/>
          <a:p>
            <a:pPr marL="381000" indent="-381000"/>
            <a:r>
              <a:rPr kumimoji="0" lang="en-US" sz="4000" smtClean="0">
                <a:solidFill>
                  <a:schemeClr val="tx1"/>
                </a:solidFill>
              </a:rPr>
              <a:t>Clause Two—Treaties and Appointments</a:t>
            </a:r>
          </a:p>
          <a:p>
            <a:pPr marL="800100" lvl="1" indent="-342900"/>
            <a:r>
              <a:rPr kumimoji="0" lang="en-US" sz="3600" i="0" smtClean="0">
                <a:solidFill>
                  <a:schemeClr val="tx1"/>
                </a:solidFill>
              </a:rPr>
              <a:t>President needs approval by the U.S. Senate to create certain and specific treaties and appointments</a:t>
            </a:r>
          </a:p>
          <a:p>
            <a:pPr marL="381000" indent="-381000"/>
            <a:endParaRPr lang="en-US" sz="4000" smtClean="0"/>
          </a:p>
        </p:txBody>
      </p:sp>
      <p:sp>
        <p:nvSpPr>
          <p:cNvPr id="4" name="Date Placeholder 3"/>
          <p:cNvSpPr>
            <a:spLocks noGrp="1"/>
          </p:cNvSpPr>
          <p:nvPr>
            <p:ph type="dt" sz="half" idx="10"/>
          </p:nvPr>
        </p:nvSpPr>
        <p:spPr/>
        <p:txBody>
          <a:bodyPr/>
          <a:lstStyle/>
          <a:p>
            <a:fld id="{EFE1AE15-7BC9-4396-9684-A23DB451A596}"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139</a:t>
            </a:fld>
            <a:endParaRPr lang="en-US"/>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625" y="98664"/>
            <a:ext cx="6867525" cy="861774"/>
          </a:xfrm>
        </p:spPr>
        <p:txBody>
          <a:bodyPr/>
          <a:lstStyle/>
          <a:p>
            <a:r>
              <a:rPr lang="en-US" dirty="0" smtClean="0"/>
              <a:t>Homework </a:t>
            </a:r>
            <a:r>
              <a:rPr lang="en-US" dirty="0" smtClean="0"/>
              <a:t>07 </a:t>
            </a:r>
            <a:r>
              <a:rPr lang="en-US" dirty="0" smtClean="0"/>
              <a:t>Feb </a:t>
            </a:r>
            <a:r>
              <a:rPr lang="en-US" dirty="0" smtClean="0"/>
              <a:t>2012</a:t>
            </a:r>
            <a:br>
              <a:rPr lang="en-US" dirty="0" smtClean="0"/>
            </a:br>
            <a:endParaRPr lang="en-US" dirty="0"/>
          </a:p>
        </p:txBody>
      </p:sp>
      <p:sp>
        <p:nvSpPr>
          <p:cNvPr id="3" name="Content Placeholder 2"/>
          <p:cNvSpPr>
            <a:spLocks noGrp="1"/>
          </p:cNvSpPr>
          <p:nvPr>
            <p:ph idx="1"/>
          </p:nvPr>
        </p:nvSpPr>
        <p:spPr>
          <a:xfrm>
            <a:off x="990600" y="1219200"/>
            <a:ext cx="7543800" cy="5081588"/>
          </a:xfrm>
        </p:spPr>
        <p:txBody>
          <a:bodyPr/>
          <a:lstStyle/>
          <a:p>
            <a:r>
              <a:rPr lang="en-US" sz="3200" dirty="0" smtClean="0"/>
              <a:t> Complete Reviewing the Facts P95</a:t>
            </a:r>
          </a:p>
          <a:p>
            <a:r>
              <a:rPr lang="en-US" sz="4400" u="sng" dirty="0" smtClean="0">
                <a:solidFill>
                  <a:srgbClr val="FF0000"/>
                </a:solidFill>
              </a:rPr>
              <a:t>***Important </a:t>
            </a:r>
            <a:r>
              <a:rPr lang="en-US" sz="4400" dirty="0" smtClean="0"/>
              <a:t>– </a:t>
            </a:r>
            <a:r>
              <a:rPr lang="en-US" sz="4400" b="1" u="sng" dirty="0" smtClean="0"/>
              <a:t>Study</a:t>
            </a:r>
            <a:r>
              <a:rPr lang="en-US" sz="4400" dirty="0" smtClean="0"/>
              <a:t> reviewing the facts P95 We will not go over these facts, but I promise you will see these facts again!!</a:t>
            </a:r>
          </a:p>
        </p:txBody>
      </p:sp>
      <p:sp>
        <p:nvSpPr>
          <p:cNvPr id="4" name="Date Placeholder 3"/>
          <p:cNvSpPr>
            <a:spLocks noGrp="1"/>
          </p:cNvSpPr>
          <p:nvPr>
            <p:ph type="dt" sz="half" idx="10"/>
          </p:nvPr>
        </p:nvSpPr>
        <p:spPr/>
        <p:txBody>
          <a:bodyPr/>
          <a:lstStyle/>
          <a:p>
            <a:fld id="{4F80D625-9F8E-473C-AB97-264C4D1C441D}"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14</a:t>
            </a:fld>
            <a:endParaRPr lang="en-US"/>
          </a:p>
        </p:txBody>
      </p:sp>
    </p:spTree>
  </p:cSld>
  <p:clrMapOvr>
    <a:masterClrMapping/>
  </p:clrMapOvr>
  <p:transition>
    <p:wipe dir="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317625" y="350838"/>
            <a:ext cx="6867525" cy="609600"/>
          </a:xfrm>
        </p:spPr>
        <p:txBody>
          <a:bodyPr/>
          <a:lstStyle/>
          <a:p>
            <a:r>
              <a:rPr lang="en-US" sz="4000" smtClean="0"/>
              <a:t>Article II   Section Two</a:t>
            </a:r>
          </a:p>
        </p:txBody>
      </p:sp>
      <p:sp>
        <p:nvSpPr>
          <p:cNvPr id="123907" name="Rectangle 3"/>
          <p:cNvSpPr>
            <a:spLocks noGrp="1" noChangeArrowheads="1"/>
          </p:cNvSpPr>
          <p:nvPr>
            <p:ph type="body" idx="1"/>
          </p:nvPr>
        </p:nvSpPr>
        <p:spPr/>
        <p:txBody>
          <a:bodyPr/>
          <a:lstStyle/>
          <a:p>
            <a:pPr marL="381000" indent="-381000"/>
            <a:r>
              <a:rPr kumimoji="0" lang="en-US" sz="3600" smtClean="0">
                <a:solidFill>
                  <a:schemeClr val="tx1"/>
                </a:solidFill>
              </a:rPr>
              <a:t>Clause Three - What if an ambassador dies when the Senate is in recess? </a:t>
            </a:r>
          </a:p>
          <a:p>
            <a:pPr marL="800100" lvl="1" indent="-342900"/>
            <a:r>
              <a:rPr kumimoji="0" lang="en-US" sz="3600" i="0" smtClean="0">
                <a:solidFill>
                  <a:schemeClr val="tx1"/>
                </a:solidFill>
              </a:rPr>
              <a:t>The President can fill position by temporarily</a:t>
            </a:r>
          </a:p>
          <a:p>
            <a:pPr marL="381000" indent="-381000"/>
            <a:endParaRPr lang="en-US" sz="3600" smtClean="0"/>
          </a:p>
        </p:txBody>
      </p:sp>
      <p:sp>
        <p:nvSpPr>
          <p:cNvPr id="4" name="Date Placeholder 3"/>
          <p:cNvSpPr>
            <a:spLocks noGrp="1"/>
          </p:cNvSpPr>
          <p:nvPr>
            <p:ph type="dt" sz="half" idx="10"/>
          </p:nvPr>
        </p:nvSpPr>
        <p:spPr/>
        <p:txBody>
          <a:bodyPr/>
          <a:lstStyle/>
          <a:p>
            <a:fld id="{D1EAF16B-C49B-485E-A2A3-877B4738E216}"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140</a:t>
            </a:fld>
            <a:endParaRPr lang="en-US"/>
          </a:p>
        </p:txBody>
      </p:sp>
    </p:spTree>
  </p:cSld>
  <p:clrMapOvr>
    <a:masterClrMapping/>
  </p:clrMapOvr>
  <p:transition>
    <p:wipe dir="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WordArt 2"/>
          <p:cNvSpPr>
            <a:spLocks noChangeArrowheads="1" noChangeShapeType="1" noTextEdit="1"/>
          </p:cNvSpPr>
          <p:nvPr/>
        </p:nvSpPr>
        <p:spPr bwMode="auto">
          <a:xfrm>
            <a:off x="3048000" y="152400"/>
            <a:ext cx="3048000" cy="685800"/>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99CCFF">
                    <a:alpha val="50195"/>
                  </a:srgbClr>
                </a:solidFill>
                <a:effectLst>
                  <a:outerShdw dist="45791" dir="2021404" algn="ctr" rotWithShape="0">
                    <a:srgbClr val="9999FF"/>
                  </a:outerShdw>
                </a:effectLst>
                <a:latin typeface="Kristen ITC"/>
              </a:rPr>
              <a:t>The Cabinet</a:t>
            </a:r>
          </a:p>
        </p:txBody>
      </p:sp>
      <p:sp>
        <p:nvSpPr>
          <p:cNvPr id="181251" name="Text Box 3"/>
          <p:cNvSpPr txBox="1">
            <a:spLocks noChangeArrowheads="1"/>
          </p:cNvSpPr>
          <p:nvPr/>
        </p:nvSpPr>
        <p:spPr bwMode="auto">
          <a:xfrm>
            <a:off x="228600" y="1828800"/>
            <a:ext cx="8763000" cy="1004888"/>
          </a:xfrm>
          <a:prstGeom prst="rect">
            <a:avLst/>
          </a:prstGeom>
          <a:noFill/>
          <a:ln w="9525">
            <a:noFill/>
            <a:miter lim="800000"/>
            <a:headEnd/>
            <a:tailEnd/>
          </a:ln>
        </p:spPr>
        <p:txBody>
          <a:bodyPr>
            <a:spAutoFit/>
          </a:bodyPr>
          <a:lstStyle/>
          <a:p>
            <a:pPr eaLnBrk="1" hangingPunct="1">
              <a:spcBef>
                <a:spcPct val="50000"/>
              </a:spcBef>
            </a:pPr>
            <a:endParaRPr lang="en-US" sz="2400">
              <a:solidFill>
                <a:srgbClr val="3333CC"/>
              </a:solidFill>
              <a:latin typeface="Kristen ITC" pitchFamily="66" charset="0"/>
            </a:endParaRPr>
          </a:p>
          <a:p>
            <a:pPr eaLnBrk="1" hangingPunct="1">
              <a:spcBef>
                <a:spcPct val="50000"/>
              </a:spcBef>
            </a:pPr>
            <a:endParaRPr lang="en-US" sz="2400" b="1">
              <a:solidFill>
                <a:srgbClr val="3333CC"/>
              </a:solidFill>
              <a:latin typeface="Kristen ITC" pitchFamily="66" charset="0"/>
            </a:endParaRPr>
          </a:p>
        </p:txBody>
      </p:sp>
      <p:sp>
        <p:nvSpPr>
          <p:cNvPr id="181252" name="Text Box 4"/>
          <p:cNvSpPr txBox="1">
            <a:spLocks noChangeArrowheads="1"/>
          </p:cNvSpPr>
          <p:nvPr/>
        </p:nvSpPr>
        <p:spPr bwMode="auto">
          <a:xfrm>
            <a:off x="0" y="1219200"/>
            <a:ext cx="9144000" cy="3195638"/>
          </a:xfrm>
          <a:prstGeom prst="rect">
            <a:avLst/>
          </a:prstGeom>
          <a:noFill/>
          <a:ln w="9525">
            <a:noFill/>
            <a:miter lim="800000"/>
            <a:headEnd/>
            <a:tailEnd/>
          </a:ln>
        </p:spPr>
        <p:txBody>
          <a:bodyPr>
            <a:spAutoFit/>
          </a:bodyPr>
          <a:lstStyle/>
          <a:p>
            <a:pPr algn="ctr" eaLnBrk="1" hangingPunct="1">
              <a:spcBef>
                <a:spcPct val="50000"/>
              </a:spcBef>
            </a:pPr>
            <a:r>
              <a:rPr lang="en-US" sz="2400" b="1">
                <a:solidFill>
                  <a:srgbClr val="CC0000"/>
                </a:solidFill>
                <a:latin typeface="Kristen ITC" pitchFamily="66" charset="0"/>
              </a:rPr>
              <a:t>The Cabinet is a group of people who are in charge of different things in the government.  The Cabinet members are chosen by the President.  The Cabinet is now made up 0f these members:</a:t>
            </a:r>
          </a:p>
          <a:p>
            <a:pPr eaLnBrk="1" hangingPunct="1">
              <a:spcBef>
                <a:spcPct val="50000"/>
              </a:spcBef>
            </a:pPr>
            <a:r>
              <a:rPr lang="en-US" sz="2400">
                <a:solidFill>
                  <a:srgbClr val="3333CC"/>
                </a:solidFill>
                <a:latin typeface="Kristen ITC" pitchFamily="66" charset="0"/>
              </a:rPr>
              <a:t>		</a:t>
            </a:r>
          </a:p>
          <a:p>
            <a:pPr eaLnBrk="1" hangingPunct="1">
              <a:spcBef>
                <a:spcPct val="50000"/>
              </a:spcBef>
            </a:pPr>
            <a:endParaRPr lang="en-US" sz="2400">
              <a:solidFill>
                <a:srgbClr val="3333CC"/>
              </a:solidFill>
              <a:latin typeface="Kristen ITC" pitchFamily="66" charset="0"/>
            </a:endParaRPr>
          </a:p>
          <a:p>
            <a:pPr eaLnBrk="1" hangingPunct="1">
              <a:spcBef>
                <a:spcPct val="50000"/>
              </a:spcBef>
            </a:pPr>
            <a:endParaRPr lang="en-US" sz="2400" b="1">
              <a:solidFill>
                <a:srgbClr val="3333CC"/>
              </a:solidFill>
              <a:latin typeface="Kristen ITC" pitchFamily="66" charset="0"/>
            </a:endParaRPr>
          </a:p>
        </p:txBody>
      </p:sp>
      <p:sp>
        <p:nvSpPr>
          <p:cNvPr id="181253" name="Text Box 5"/>
          <p:cNvSpPr txBox="1">
            <a:spLocks noChangeArrowheads="1"/>
          </p:cNvSpPr>
          <p:nvPr/>
        </p:nvSpPr>
        <p:spPr bwMode="auto">
          <a:xfrm>
            <a:off x="228600" y="2819400"/>
            <a:ext cx="3581400" cy="1004888"/>
          </a:xfrm>
          <a:prstGeom prst="rect">
            <a:avLst/>
          </a:prstGeom>
          <a:noFill/>
          <a:ln w="9525">
            <a:noFill/>
            <a:miter lim="800000"/>
            <a:headEnd/>
            <a:tailEnd/>
          </a:ln>
        </p:spPr>
        <p:txBody>
          <a:bodyPr>
            <a:spAutoFit/>
          </a:bodyPr>
          <a:lstStyle/>
          <a:p>
            <a:pPr eaLnBrk="1" hangingPunct="1">
              <a:spcBef>
                <a:spcPct val="50000"/>
              </a:spcBef>
              <a:buFontTx/>
              <a:buChar char="•"/>
            </a:pPr>
            <a:endParaRPr lang="en-US" sz="2400">
              <a:solidFill>
                <a:srgbClr val="3333CC"/>
              </a:solidFill>
              <a:latin typeface="Kristen ITC" pitchFamily="66" charset="0"/>
            </a:endParaRPr>
          </a:p>
          <a:p>
            <a:pPr eaLnBrk="1" hangingPunct="1">
              <a:spcBef>
                <a:spcPct val="50000"/>
              </a:spcBef>
            </a:pPr>
            <a:endParaRPr lang="en-US" sz="2400" b="1">
              <a:solidFill>
                <a:srgbClr val="3333CC"/>
              </a:solidFill>
              <a:latin typeface="Kristen ITC" pitchFamily="66" charset="0"/>
            </a:endParaRPr>
          </a:p>
        </p:txBody>
      </p:sp>
      <p:sp>
        <p:nvSpPr>
          <p:cNvPr id="181254" name="Text Box 6"/>
          <p:cNvSpPr txBox="1">
            <a:spLocks noChangeArrowheads="1"/>
          </p:cNvSpPr>
          <p:nvPr/>
        </p:nvSpPr>
        <p:spPr bwMode="auto">
          <a:xfrm>
            <a:off x="228600" y="2819400"/>
            <a:ext cx="4038600" cy="3597275"/>
          </a:xfrm>
          <a:prstGeom prst="rect">
            <a:avLst/>
          </a:prstGeom>
          <a:solidFill>
            <a:schemeClr val="bg1"/>
          </a:solidFill>
          <a:ln w="9525">
            <a:noFill/>
            <a:miter lim="800000"/>
            <a:headEnd/>
            <a:tailEnd/>
          </a:ln>
        </p:spPr>
        <p:txBody>
          <a:bodyPr>
            <a:spAutoFit/>
          </a:bodyPr>
          <a:lstStyle/>
          <a:p>
            <a:pPr eaLnBrk="1" hangingPunct="1">
              <a:spcBef>
                <a:spcPct val="50000"/>
              </a:spcBef>
              <a:buFontTx/>
              <a:buChar char="•"/>
            </a:pPr>
            <a:r>
              <a:rPr lang="en-US">
                <a:solidFill>
                  <a:srgbClr val="3333CC"/>
                </a:solidFill>
                <a:latin typeface="Kristen ITC" pitchFamily="66" charset="0"/>
              </a:rPr>
              <a:t> </a:t>
            </a:r>
            <a:r>
              <a:rPr lang="en-US" b="1">
                <a:solidFill>
                  <a:srgbClr val="CC0000"/>
                </a:solidFill>
                <a:latin typeface="Kristen ITC" pitchFamily="66" charset="0"/>
              </a:rPr>
              <a:t>Secretary of State</a:t>
            </a:r>
          </a:p>
          <a:p>
            <a:pPr eaLnBrk="1" hangingPunct="1">
              <a:spcBef>
                <a:spcPct val="50000"/>
              </a:spcBef>
              <a:buFontTx/>
              <a:buChar char="•"/>
            </a:pPr>
            <a:r>
              <a:rPr lang="en-US" b="1">
                <a:solidFill>
                  <a:srgbClr val="CC0000"/>
                </a:solidFill>
                <a:latin typeface="Kristen ITC" pitchFamily="66" charset="0"/>
              </a:rPr>
              <a:t> Secretary of the Treasury</a:t>
            </a:r>
          </a:p>
          <a:p>
            <a:pPr eaLnBrk="1" hangingPunct="1">
              <a:spcBef>
                <a:spcPct val="50000"/>
              </a:spcBef>
              <a:buFontTx/>
              <a:buChar char="•"/>
            </a:pPr>
            <a:r>
              <a:rPr lang="en-US" b="1">
                <a:solidFill>
                  <a:srgbClr val="CC0000"/>
                </a:solidFill>
                <a:latin typeface="Kristen ITC" pitchFamily="66" charset="0"/>
              </a:rPr>
              <a:t> Secretary of Defense</a:t>
            </a:r>
          </a:p>
          <a:p>
            <a:pPr eaLnBrk="1" hangingPunct="1">
              <a:spcBef>
                <a:spcPct val="50000"/>
              </a:spcBef>
              <a:buFontTx/>
              <a:buChar char="•"/>
            </a:pPr>
            <a:r>
              <a:rPr lang="en-US" b="1">
                <a:solidFill>
                  <a:srgbClr val="CC0000"/>
                </a:solidFill>
                <a:latin typeface="Kristen ITC" pitchFamily="66" charset="0"/>
              </a:rPr>
              <a:t> Attorney General</a:t>
            </a:r>
          </a:p>
          <a:p>
            <a:pPr eaLnBrk="1" hangingPunct="1">
              <a:spcBef>
                <a:spcPct val="50000"/>
              </a:spcBef>
              <a:buFontTx/>
              <a:buChar char="•"/>
            </a:pPr>
            <a:r>
              <a:rPr lang="en-US" b="1">
                <a:solidFill>
                  <a:srgbClr val="CC0000"/>
                </a:solidFill>
                <a:latin typeface="Kristen ITC" pitchFamily="66" charset="0"/>
              </a:rPr>
              <a:t> Secretary of the Interior</a:t>
            </a:r>
          </a:p>
          <a:p>
            <a:pPr eaLnBrk="1" hangingPunct="1">
              <a:spcBef>
                <a:spcPct val="50000"/>
              </a:spcBef>
              <a:buFontTx/>
              <a:buChar char="•"/>
            </a:pPr>
            <a:r>
              <a:rPr lang="en-US" b="1">
                <a:solidFill>
                  <a:srgbClr val="CC0000"/>
                </a:solidFill>
                <a:latin typeface="Kristen ITC" pitchFamily="66" charset="0"/>
              </a:rPr>
              <a:t> Secretary of Agriculture</a:t>
            </a:r>
          </a:p>
          <a:p>
            <a:pPr eaLnBrk="1" hangingPunct="1">
              <a:spcBef>
                <a:spcPct val="50000"/>
              </a:spcBef>
              <a:buFontTx/>
              <a:buChar char="•"/>
            </a:pPr>
            <a:r>
              <a:rPr lang="en-US" b="1">
                <a:solidFill>
                  <a:srgbClr val="CC0000"/>
                </a:solidFill>
                <a:latin typeface="Kristen ITC" pitchFamily="66" charset="0"/>
              </a:rPr>
              <a:t> Secretary of Commerce</a:t>
            </a:r>
          </a:p>
          <a:p>
            <a:pPr eaLnBrk="1" hangingPunct="1">
              <a:spcBef>
                <a:spcPct val="50000"/>
              </a:spcBef>
              <a:buFontTx/>
              <a:buChar char="•"/>
            </a:pPr>
            <a:r>
              <a:rPr lang="en-US" b="1">
                <a:solidFill>
                  <a:srgbClr val="CC0000"/>
                </a:solidFill>
                <a:latin typeface="Kristen ITC" pitchFamily="66" charset="0"/>
              </a:rPr>
              <a:t> Secretary of Labor</a:t>
            </a:r>
          </a:p>
        </p:txBody>
      </p:sp>
      <p:sp>
        <p:nvSpPr>
          <p:cNvPr id="181255" name="Text Box 7"/>
          <p:cNvSpPr txBox="1">
            <a:spLocks noChangeArrowheads="1"/>
          </p:cNvSpPr>
          <p:nvPr/>
        </p:nvSpPr>
        <p:spPr bwMode="auto">
          <a:xfrm>
            <a:off x="4572000" y="2819400"/>
            <a:ext cx="4267200" cy="3292475"/>
          </a:xfrm>
          <a:prstGeom prst="rect">
            <a:avLst/>
          </a:prstGeom>
          <a:solidFill>
            <a:schemeClr val="bg1"/>
          </a:solidFill>
          <a:ln w="9525">
            <a:noFill/>
            <a:miter lim="800000"/>
            <a:headEnd/>
            <a:tailEnd/>
          </a:ln>
        </p:spPr>
        <p:txBody>
          <a:bodyPr>
            <a:spAutoFit/>
          </a:bodyPr>
          <a:lstStyle/>
          <a:p>
            <a:pPr eaLnBrk="1" hangingPunct="1">
              <a:spcBef>
                <a:spcPct val="50000"/>
              </a:spcBef>
              <a:buFontTx/>
              <a:buChar char="•"/>
            </a:pPr>
            <a:r>
              <a:rPr lang="en-US">
                <a:solidFill>
                  <a:srgbClr val="3333CC"/>
                </a:solidFill>
                <a:latin typeface="Kristen ITC" pitchFamily="66" charset="0"/>
              </a:rPr>
              <a:t> Secretary of Health and Human Services</a:t>
            </a:r>
          </a:p>
          <a:p>
            <a:pPr eaLnBrk="1" hangingPunct="1">
              <a:spcBef>
                <a:spcPct val="50000"/>
              </a:spcBef>
              <a:buFontTx/>
              <a:buChar char="•"/>
            </a:pPr>
            <a:r>
              <a:rPr lang="en-US">
                <a:solidFill>
                  <a:srgbClr val="3333CC"/>
                </a:solidFill>
                <a:latin typeface="Kristen ITC" pitchFamily="66" charset="0"/>
              </a:rPr>
              <a:t> Secretary of Housing and Urban Development</a:t>
            </a:r>
          </a:p>
          <a:p>
            <a:pPr eaLnBrk="1" hangingPunct="1">
              <a:spcBef>
                <a:spcPct val="50000"/>
              </a:spcBef>
              <a:buFontTx/>
              <a:buChar char="•"/>
            </a:pPr>
            <a:r>
              <a:rPr lang="en-US">
                <a:solidFill>
                  <a:srgbClr val="3333CC"/>
                </a:solidFill>
                <a:latin typeface="Kristen ITC" pitchFamily="66" charset="0"/>
              </a:rPr>
              <a:t> Secretary of Transportation</a:t>
            </a:r>
          </a:p>
          <a:p>
            <a:pPr eaLnBrk="1" hangingPunct="1">
              <a:spcBef>
                <a:spcPct val="50000"/>
              </a:spcBef>
              <a:buFontTx/>
              <a:buChar char="•"/>
            </a:pPr>
            <a:r>
              <a:rPr lang="en-US">
                <a:solidFill>
                  <a:srgbClr val="3333CC"/>
                </a:solidFill>
                <a:latin typeface="Kristen ITC" pitchFamily="66" charset="0"/>
              </a:rPr>
              <a:t> Secretary of Education</a:t>
            </a:r>
          </a:p>
          <a:p>
            <a:pPr eaLnBrk="1" hangingPunct="1">
              <a:spcBef>
                <a:spcPct val="50000"/>
              </a:spcBef>
              <a:buFontTx/>
              <a:buChar char="•"/>
            </a:pPr>
            <a:r>
              <a:rPr lang="en-US">
                <a:solidFill>
                  <a:srgbClr val="3333CC"/>
                </a:solidFill>
                <a:latin typeface="Kristen ITC" pitchFamily="66" charset="0"/>
              </a:rPr>
              <a:t> Secretary of Energy</a:t>
            </a:r>
          </a:p>
          <a:p>
            <a:pPr eaLnBrk="1" hangingPunct="1">
              <a:spcBef>
                <a:spcPct val="50000"/>
              </a:spcBef>
              <a:buFontTx/>
              <a:buChar char="•"/>
            </a:pPr>
            <a:r>
              <a:rPr lang="en-US">
                <a:solidFill>
                  <a:srgbClr val="3333CC"/>
                </a:solidFill>
                <a:latin typeface="Kristen ITC" pitchFamily="66" charset="0"/>
              </a:rPr>
              <a:t> Secretary of Veterans’ Affairs</a:t>
            </a:r>
            <a:endParaRPr lang="en-US" b="1">
              <a:solidFill>
                <a:srgbClr val="3333CC"/>
              </a:solidFill>
              <a:latin typeface="Kristen ITC" pitchFamily="66" charset="0"/>
            </a:endParaRPr>
          </a:p>
        </p:txBody>
      </p:sp>
      <p:pic>
        <p:nvPicPr>
          <p:cNvPr id="124936" name="Picture 8" descr="j0174041"/>
          <p:cNvPicPr>
            <a:picLocks noChangeAspect="1" noChangeArrowheads="1"/>
          </p:cNvPicPr>
          <p:nvPr/>
        </p:nvPicPr>
        <p:blipFill>
          <a:blip r:embed="rId3" cstate="print"/>
          <a:srcRect/>
          <a:stretch>
            <a:fillRect/>
          </a:stretch>
        </p:blipFill>
        <p:spPr bwMode="auto">
          <a:xfrm>
            <a:off x="1066800" y="152400"/>
            <a:ext cx="1143000" cy="955675"/>
          </a:xfrm>
          <a:prstGeom prst="rect">
            <a:avLst/>
          </a:prstGeom>
          <a:noFill/>
          <a:ln w="9525">
            <a:noFill/>
            <a:miter lim="800000"/>
            <a:headEnd/>
            <a:tailEnd/>
          </a:ln>
        </p:spPr>
      </p:pic>
      <p:pic>
        <p:nvPicPr>
          <p:cNvPr id="124937" name="Picture 9" descr="j0174041"/>
          <p:cNvPicPr>
            <a:picLocks noChangeAspect="1" noChangeArrowheads="1"/>
          </p:cNvPicPr>
          <p:nvPr/>
        </p:nvPicPr>
        <p:blipFill>
          <a:blip r:embed="rId3" cstate="print"/>
          <a:srcRect/>
          <a:stretch>
            <a:fillRect/>
          </a:stretch>
        </p:blipFill>
        <p:spPr bwMode="auto">
          <a:xfrm>
            <a:off x="6705600" y="152400"/>
            <a:ext cx="1143000" cy="9556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81251">
                                            <p:txEl>
                                              <p:pRg st="0" end="0"/>
                                            </p:txEl>
                                          </p:spTgt>
                                        </p:tgtEl>
                                        <p:attrNameLst>
                                          <p:attrName>style.visibility</p:attrName>
                                        </p:attrNameLst>
                                      </p:cBhvr>
                                      <p:to>
                                        <p:strVal val="visible"/>
                                      </p:to>
                                    </p:set>
                                    <p:anim calcmode="lin" valueType="num">
                                      <p:cBhvr additive="base">
                                        <p:cTn id="7" dur="500" fill="hold"/>
                                        <p:tgtEl>
                                          <p:spTgt spid="1812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12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1252">
                                            <p:txEl>
                                              <p:pRg st="0" end="0"/>
                                            </p:txEl>
                                          </p:spTgt>
                                        </p:tgtEl>
                                        <p:attrNameLst>
                                          <p:attrName>style.visibility</p:attrName>
                                        </p:attrNameLst>
                                      </p:cBhvr>
                                      <p:to>
                                        <p:strVal val="visible"/>
                                      </p:to>
                                    </p:set>
                                    <p:anim calcmode="lin" valueType="num">
                                      <p:cBhvr additive="base">
                                        <p:cTn id="13" dur="500" fill="hold"/>
                                        <p:tgtEl>
                                          <p:spTgt spid="18125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12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1252">
                                            <p:txEl>
                                              <p:pRg st="1" end="1"/>
                                            </p:txEl>
                                          </p:spTgt>
                                        </p:tgtEl>
                                        <p:attrNameLst>
                                          <p:attrName>style.visibility</p:attrName>
                                        </p:attrNameLst>
                                      </p:cBhvr>
                                      <p:to>
                                        <p:strVal val="visible"/>
                                      </p:to>
                                    </p:set>
                                    <p:anim calcmode="lin" valueType="num">
                                      <p:cBhvr additive="base">
                                        <p:cTn id="19" dur="500" fill="hold"/>
                                        <p:tgtEl>
                                          <p:spTgt spid="18125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12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nodePh="1">
                                  <p:stCondLst>
                                    <p:cond delay="0"/>
                                  </p:stCondLst>
                                  <p:endCondLst>
                                    <p:cond evt="begin" delay="0">
                                      <p:tn val="23"/>
                                    </p:cond>
                                  </p:endCondLst>
                                  <p:childTnLst>
                                    <p:set>
                                      <p:cBhvr>
                                        <p:cTn id="24" dur="1" fill="hold">
                                          <p:stCondLst>
                                            <p:cond delay="0"/>
                                          </p:stCondLst>
                                        </p:cTn>
                                        <p:tgtEl>
                                          <p:spTgt spid="181253">
                                            <p:txEl>
                                              <p:pRg st="0" end="0"/>
                                            </p:txEl>
                                          </p:spTgt>
                                        </p:tgtEl>
                                        <p:attrNameLst>
                                          <p:attrName>style.visibility</p:attrName>
                                        </p:attrNameLst>
                                      </p:cBhvr>
                                      <p:to>
                                        <p:strVal val="visible"/>
                                      </p:to>
                                    </p:set>
                                    <p:anim calcmode="lin" valueType="num">
                                      <p:cBhvr additive="base">
                                        <p:cTn id="25" dur="500" fill="hold"/>
                                        <p:tgtEl>
                                          <p:spTgt spid="18125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125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1254">
                                            <p:txEl>
                                              <p:pRg st="0" end="0"/>
                                            </p:txEl>
                                          </p:spTgt>
                                        </p:tgtEl>
                                        <p:attrNameLst>
                                          <p:attrName>style.visibility</p:attrName>
                                        </p:attrNameLst>
                                      </p:cBhvr>
                                      <p:to>
                                        <p:strVal val="visible"/>
                                      </p:to>
                                    </p:set>
                                    <p:anim calcmode="lin" valueType="num">
                                      <p:cBhvr additive="base">
                                        <p:cTn id="31" dur="500" fill="hold"/>
                                        <p:tgtEl>
                                          <p:spTgt spid="18125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12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1254">
                                            <p:txEl>
                                              <p:pRg st="1" end="1"/>
                                            </p:txEl>
                                          </p:spTgt>
                                        </p:tgtEl>
                                        <p:attrNameLst>
                                          <p:attrName>style.visibility</p:attrName>
                                        </p:attrNameLst>
                                      </p:cBhvr>
                                      <p:to>
                                        <p:strVal val="visible"/>
                                      </p:to>
                                    </p:set>
                                    <p:anim calcmode="lin" valueType="num">
                                      <p:cBhvr additive="base">
                                        <p:cTn id="37" dur="500" fill="hold"/>
                                        <p:tgtEl>
                                          <p:spTgt spid="181254">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125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1254">
                                            <p:txEl>
                                              <p:pRg st="2" end="2"/>
                                            </p:txEl>
                                          </p:spTgt>
                                        </p:tgtEl>
                                        <p:attrNameLst>
                                          <p:attrName>style.visibility</p:attrName>
                                        </p:attrNameLst>
                                      </p:cBhvr>
                                      <p:to>
                                        <p:strVal val="visible"/>
                                      </p:to>
                                    </p:set>
                                    <p:anim calcmode="lin" valueType="num">
                                      <p:cBhvr additive="base">
                                        <p:cTn id="43" dur="500" fill="hold"/>
                                        <p:tgtEl>
                                          <p:spTgt spid="18125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125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81254">
                                            <p:txEl>
                                              <p:pRg st="3" end="3"/>
                                            </p:txEl>
                                          </p:spTgt>
                                        </p:tgtEl>
                                        <p:attrNameLst>
                                          <p:attrName>style.visibility</p:attrName>
                                        </p:attrNameLst>
                                      </p:cBhvr>
                                      <p:to>
                                        <p:strVal val="visible"/>
                                      </p:to>
                                    </p:set>
                                    <p:anim calcmode="lin" valueType="num">
                                      <p:cBhvr additive="base">
                                        <p:cTn id="49" dur="500" fill="hold"/>
                                        <p:tgtEl>
                                          <p:spTgt spid="181254">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8125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81254">
                                            <p:txEl>
                                              <p:pRg st="4" end="4"/>
                                            </p:txEl>
                                          </p:spTgt>
                                        </p:tgtEl>
                                        <p:attrNameLst>
                                          <p:attrName>style.visibility</p:attrName>
                                        </p:attrNameLst>
                                      </p:cBhvr>
                                      <p:to>
                                        <p:strVal val="visible"/>
                                      </p:to>
                                    </p:set>
                                    <p:anim calcmode="lin" valueType="num">
                                      <p:cBhvr additive="base">
                                        <p:cTn id="55" dur="500" fill="hold"/>
                                        <p:tgtEl>
                                          <p:spTgt spid="181254">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8125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81254">
                                            <p:txEl>
                                              <p:pRg st="5" end="5"/>
                                            </p:txEl>
                                          </p:spTgt>
                                        </p:tgtEl>
                                        <p:attrNameLst>
                                          <p:attrName>style.visibility</p:attrName>
                                        </p:attrNameLst>
                                      </p:cBhvr>
                                      <p:to>
                                        <p:strVal val="visible"/>
                                      </p:to>
                                    </p:set>
                                    <p:anim calcmode="lin" valueType="num">
                                      <p:cBhvr additive="base">
                                        <p:cTn id="61" dur="500" fill="hold"/>
                                        <p:tgtEl>
                                          <p:spTgt spid="181254">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8125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81254">
                                            <p:txEl>
                                              <p:pRg st="6" end="6"/>
                                            </p:txEl>
                                          </p:spTgt>
                                        </p:tgtEl>
                                        <p:attrNameLst>
                                          <p:attrName>style.visibility</p:attrName>
                                        </p:attrNameLst>
                                      </p:cBhvr>
                                      <p:to>
                                        <p:strVal val="visible"/>
                                      </p:to>
                                    </p:set>
                                    <p:anim calcmode="lin" valueType="num">
                                      <p:cBhvr additive="base">
                                        <p:cTn id="67" dur="500" fill="hold"/>
                                        <p:tgtEl>
                                          <p:spTgt spid="181254">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8125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81254">
                                            <p:txEl>
                                              <p:pRg st="7" end="7"/>
                                            </p:txEl>
                                          </p:spTgt>
                                        </p:tgtEl>
                                        <p:attrNameLst>
                                          <p:attrName>style.visibility</p:attrName>
                                        </p:attrNameLst>
                                      </p:cBhvr>
                                      <p:to>
                                        <p:strVal val="visible"/>
                                      </p:to>
                                    </p:set>
                                    <p:anim calcmode="lin" valueType="num">
                                      <p:cBhvr additive="base">
                                        <p:cTn id="73" dur="500" fill="hold"/>
                                        <p:tgtEl>
                                          <p:spTgt spid="181254">
                                            <p:txEl>
                                              <p:pRg st="7" end="7"/>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8125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81255">
                                            <p:txEl>
                                              <p:pRg st="0" end="0"/>
                                            </p:txEl>
                                          </p:spTgt>
                                        </p:tgtEl>
                                        <p:attrNameLst>
                                          <p:attrName>style.visibility</p:attrName>
                                        </p:attrNameLst>
                                      </p:cBhvr>
                                      <p:to>
                                        <p:strVal val="visible"/>
                                      </p:to>
                                    </p:set>
                                    <p:anim calcmode="lin" valueType="num">
                                      <p:cBhvr additive="base">
                                        <p:cTn id="79" dur="500" fill="hold"/>
                                        <p:tgtEl>
                                          <p:spTgt spid="181255">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12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81255">
                                            <p:txEl>
                                              <p:pRg st="1" end="1"/>
                                            </p:txEl>
                                          </p:spTgt>
                                        </p:tgtEl>
                                        <p:attrNameLst>
                                          <p:attrName>style.visibility</p:attrName>
                                        </p:attrNameLst>
                                      </p:cBhvr>
                                      <p:to>
                                        <p:strVal val="visible"/>
                                      </p:to>
                                    </p:set>
                                    <p:anim calcmode="lin" valueType="num">
                                      <p:cBhvr additive="base">
                                        <p:cTn id="85" dur="500" fill="hold"/>
                                        <p:tgtEl>
                                          <p:spTgt spid="181255">
                                            <p:txEl>
                                              <p:pRg st="1" end="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812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81255">
                                            <p:txEl>
                                              <p:pRg st="2" end="2"/>
                                            </p:txEl>
                                          </p:spTgt>
                                        </p:tgtEl>
                                        <p:attrNameLst>
                                          <p:attrName>style.visibility</p:attrName>
                                        </p:attrNameLst>
                                      </p:cBhvr>
                                      <p:to>
                                        <p:strVal val="visible"/>
                                      </p:to>
                                    </p:set>
                                    <p:anim calcmode="lin" valueType="num">
                                      <p:cBhvr additive="base">
                                        <p:cTn id="91" dur="500" fill="hold"/>
                                        <p:tgtEl>
                                          <p:spTgt spid="181255">
                                            <p:txEl>
                                              <p:pRg st="2" end="2"/>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812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81255">
                                            <p:txEl>
                                              <p:pRg st="3" end="3"/>
                                            </p:txEl>
                                          </p:spTgt>
                                        </p:tgtEl>
                                        <p:attrNameLst>
                                          <p:attrName>style.visibility</p:attrName>
                                        </p:attrNameLst>
                                      </p:cBhvr>
                                      <p:to>
                                        <p:strVal val="visible"/>
                                      </p:to>
                                    </p:set>
                                    <p:anim calcmode="lin" valueType="num">
                                      <p:cBhvr additive="base">
                                        <p:cTn id="97" dur="500" fill="hold"/>
                                        <p:tgtEl>
                                          <p:spTgt spid="181255">
                                            <p:txEl>
                                              <p:pRg st="3" end="3"/>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812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181255">
                                            <p:txEl>
                                              <p:pRg st="4" end="4"/>
                                            </p:txEl>
                                          </p:spTgt>
                                        </p:tgtEl>
                                        <p:attrNameLst>
                                          <p:attrName>style.visibility</p:attrName>
                                        </p:attrNameLst>
                                      </p:cBhvr>
                                      <p:to>
                                        <p:strVal val="visible"/>
                                      </p:to>
                                    </p:set>
                                    <p:anim calcmode="lin" valueType="num">
                                      <p:cBhvr additive="base">
                                        <p:cTn id="103" dur="500" fill="hold"/>
                                        <p:tgtEl>
                                          <p:spTgt spid="181255">
                                            <p:txEl>
                                              <p:pRg st="4" end="4"/>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1812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181255">
                                            <p:txEl>
                                              <p:pRg st="5" end="5"/>
                                            </p:txEl>
                                          </p:spTgt>
                                        </p:tgtEl>
                                        <p:attrNameLst>
                                          <p:attrName>style.visibility</p:attrName>
                                        </p:attrNameLst>
                                      </p:cBhvr>
                                      <p:to>
                                        <p:strVal val="visible"/>
                                      </p:to>
                                    </p:set>
                                    <p:anim calcmode="lin" valueType="num">
                                      <p:cBhvr additive="base">
                                        <p:cTn id="109" dur="500" fill="hold"/>
                                        <p:tgtEl>
                                          <p:spTgt spid="181255">
                                            <p:txEl>
                                              <p:pRg st="5" end="5"/>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18125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Grp="1" noChangeArrowheads="1"/>
          </p:cNvSpPr>
          <p:nvPr>
            <p:ph type="ctrTitle"/>
          </p:nvPr>
        </p:nvSpPr>
        <p:spPr>
          <a:xfrm>
            <a:off x="533400" y="5078413"/>
            <a:ext cx="8229600" cy="1273175"/>
          </a:xfrm>
        </p:spPr>
        <p:txBody>
          <a:bodyPr/>
          <a:lstStyle/>
          <a:p>
            <a:r>
              <a:rPr lang="en-US" sz="4400" smtClean="0"/>
              <a:t>Article II - Section Three  </a:t>
            </a:r>
            <a:br>
              <a:rPr lang="en-US" sz="4400" smtClean="0"/>
            </a:br>
            <a:r>
              <a:rPr lang="en-US" sz="4400" smtClean="0"/>
              <a:t> Duties of the President?</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1295400" y="304800"/>
            <a:ext cx="6867525" cy="549275"/>
          </a:xfrm>
        </p:spPr>
        <p:txBody>
          <a:bodyPr/>
          <a:lstStyle/>
          <a:p>
            <a:r>
              <a:rPr lang="en-US" sz="3600" smtClean="0"/>
              <a:t>Article II - Section Three  </a:t>
            </a:r>
          </a:p>
        </p:txBody>
      </p:sp>
      <p:sp>
        <p:nvSpPr>
          <p:cNvPr id="147459" name="Rectangle 3"/>
          <p:cNvSpPr>
            <a:spLocks noGrp="1" noChangeArrowheads="1"/>
          </p:cNvSpPr>
          <p:nvPr>
            <p:ph type="body" idx="1"/>
          </p:nvPr>
        </p:nvSpPr>
        <p:spPr/>
        <p:txBody>
          <a:bodyPr/>
          <a:lstStyle/>
          <a:p>
            <a:r>
              <a:rPr lang="en-US" sz="3600" smtClean="0"/>
              <a:t>What are the duties of the President?</a:t>
            </a:r>
          </a:p>
          <a:p>
            <a:r>
              <a:rPr lang="en-US" sz="3600" smtClean="0"/>
              <a:t>State of the Union Address - The President explains the condition of the country - usually in January</a:t>
            </a:r>
          </a:p>
        </p:txBody>
      </p:sp>
      <p:sp>
        <p:nvSpPr>
          <p:cNvPr id="4" name="Date Placeholder 3"/>
          <p:cNvSpPr>
            <a:spLocks noGrp="1"/>
          </p:cNvSpPr>
          <p:nvPr>
            <p:ph type="dt" sz="half" idx="10"/>
          </p:nvPr>
        </p:nvSpPr>
        <p:spPr/>
        <p:txBody>
          <a:bodyPr/>
          <a:lstStyle/>
          <a:p>
            <a:fld id="{1EBDBAAC-4FC0-4BFF-9C10-C2024B0B3061}"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143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47459">
                                            <p:txEl>
                                              <p:pRg st="1" end="1"/>
                                            </p:txEl>
                                          </p:spTgt>
                                        </p:tgtEl>
                                        <p:attrNameLst>
                                          <p:attrName>style.visibility</p:attrName>
                                        </p:attrNameLst>
                                      </p:cBhvr>
                                      <p:to>
                                        <p:strVal val="visible"/>
                                      </p:to>
                                    </p:set>
                                    <p:anim calcmode="lin" valueType="num">
                                      <p:cBhvr>
                                        <p:cTn id="7" dur="1000" fill="hold"/>
                                        <p:tgtEl>
                                          <p:spTgt spid="147459">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14745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74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317625" y="411163"/>
            <a:ext cx="6867525" cy="549275"/>
          </a:xfrm>
        </p:spPr>
        <p:txBody>
          <a:bodyPr/>
          <a:lstStyle/>
          <a:p>
            <a:r>
              <a:rPr lang="en-US" sz="3600" smtClean="0"/>
              <a:t>Article II - Section Three</a:t>
            </a:r>
          </a:p>
        </p:txBody>
      </p:sp>
      <p:sp>
        <p:nvSpPr>
          <p:cNvPr id="150531" name="Rectangle 3"/>
          <p:cNvSpPr>
            <a:spLocks noGrp="1" noChangeArrowheads="1"/>
          </p:cNvSpPr>
          <p:nvPr>
            <p:ph type="body" idx="1"/>
          </p:nvPr>
        </p:nvSpPr>
        <p:spPr/>
        <p:txBody>
          <a:bodyPr/>
          <a:lstStyle/>
          <a:p>
            <a:pPr>
              <a:lnSpc>
                <a:spcPct val="90000"/>
              </a:lnSpc>
            </a:pPr>
            <a:r>
              <a:rPr lang="en-US" sz="3600" smtClean="0"/>
              <a:t>What are the duties of the President?</a:t>
            </a:r>
          </a:p>
          <a:p>
            <a:pPr>
              <a:lnSpc>
                <a:spcPct val="90000"/>
              </a:lnSpc>
              <a:buClr>
                <a:schemeClr val="tx1"/>
              </a:buClr>
              <a:buFont typeface="Wingdings" pitchFamily="2" charset="2"/>
              <a:buChar char="Ø"/>
            </a:pPr>
            <a:r>
              <a:rPr lang="en-US" sz="3600" smtClean="0"/>
              <a:t>President can convene and adjourn Congress in the event of a special circumstance</a:t>
            </a:r>
          </a:p>
          <a:p>
            <a:pPr>
              <a:lnSpc>
                <a:spcPct val="90000"/>
              </a:lnSpc>
              <a:buClr>
                <a:schemeClr val="tx1"/>
              </a:buClr>
              <a:buFont typeface="Wingdings" pitchFamily="2" charset="2"/>
              <a:buChar char="Ø"/>
            </a:pPr>
            <a:r>
              <a:rPr lang="en-US" sz="3600" smtClean="0"/>
              <a:t>Main job is to see that the laws are faithfully executed</a:t>
            </a:r>
          </a:p>
        </p:txBody>
      </p:sp>
      <p:sp>
        <p:nvSpPr>
          <p:cNvPr id="4" name="Date Placeholder 3"/>
          <p:cNvSpPr>
            <a:spLocks noGrp="1"/>
          </p:cNvSpPr>
          <p:nvPr>
            <p:ph type="dt" sz="half" idx="10"/>
          </p:nvPr>
        </p:nvSpPr>
        <p:spPr/>
        <p:txBody>
          <a:bodyPr/>
          <a:lstStyle/>
          <a:p>
            <a:fld id="{BD05BEE1-6F21-49D4-832E-D2B9AE5695DE}"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144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50531">
                                            <p:txEl>
                                              <p:pRg st="1" end="1"/>
                                            </p:txEl>
                                          </p:spTgt>
                                        </p:tgtEl>
                                        <p:attrNameLst>
                                          <p:attrName>style.visibility</p:attrName>
                                        </p:attrNameLst>
                                      </p:cBhvr>
                                      <p:to>
                                        <p:strVal val="visible"/>
                                      </p:to>
                                    </p:set>
                                    <p:anim calcmode="lin" valueType="num">
                                      <p:cBhvr>
                                        <p:cTn id="7" dur="1000" fill="hold"/>
                                        <p:tgtEl>
                                          <p:spTgt spid="150531">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15053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0531">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50531">
                                            <p:txEl>
                                              <p:pRg st="2" end="2"/>
                                            </p:txEl>
                                          </p:spTgt>
                                        </p:tgtEl>
                                        <p:attrNameLst>
                                          <p:attrName>style.visibility</p:attrName>
                                        </p:attrNameLst>
                                      </p:cBhvr>
                                      <p:to>
                                        <p:strVal val="visible"/>
                                      </p:to>
                                    </p:set>
                                    <p:anim calcmode="lin" valueType="num">
                                      <p:cBhvr>
                                        <p:cTn id="14" dur="1000" fill="hold"/>
                                        <p:tgtEl>
                                          <p:spTgt spid="150531">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150531">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50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ctrTitle"/>
          </p:nvPr>
        </p:nvSpPr>
        <p:spPr>
          <a:xfrm>
            <a:off x="0" y="4833938"/>
            <a:ext cx="9144000" cy="1390650"/>
          </a:xfrm>
        </p:spPr>
        <p:txBody>
          <a:bodyPr/>
          <a:lstStyle/>
          <a:p>
            <a:r>
              <a:rPr lang="en-US" sz="4800" smtClean="0"/>
              <a:t>Article II – Section Four Impeachment</a:t>
            </a:r>
            <a:r>
              <a:rPr lang="en-US" sz="2400" smtClean="0"/>
              <a:t>  </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304800" y="411163"/>
            <a:ext cx="8458200" cy="549275"/>
          </a:xfrm>
        </p:spPr>
        <p:txBody>
          <a:bodyPr/>
          <a:lstStyle/>
          <a:p>
            <a:pPr algn="ctr"/>
            <a:r>
              <a:rPr lang="en-US" sz="3600" smtClean="0"/>
              <a:t>Section Four--Impeachment</a:t>
            </a:r>
          </a:p>
        </p:txBody>
      </p:sp>
      <p:sp>
        <p:nvSpPr>
          <p:cNvPr id="151555" name="Rectangle 3"/>
          <p:cNvSpPr>
            <a:spLocks noGrp="1" noChangeArrowheads="1"/>
          </p:cNvSpPr>
          <p:nvPr>
            <p:ph type="body" idx="1"/>
          </p:nvPr>
        </p:nvSpPr>
        <p:spPr/>
        <p:txBody>
          <a:bodyPr/>
          <a:lstStyle/>
          <a:p>
            <a:pPr>
              <a:lnSpc>
                <a:spcPct val="90000"/>
              </a:lnSpc>
              <a:buClr>
                <a:schemeClr val="tx1"/>
              </a:buClr>
              <a:buFont typeface="Wingdings" pitchFamily="2" charset="2"/>
              <a:buChar char="Ø"/>
            </a:pPr>
            <a:r>
              <a:rPr lang="en-US" sz="3200" smtClean="0"/>
              <a:t>President, Vice President, and all civil officers can be impeached</a:t>
            </a:r>
          </a:p>
          <a:p>
            <a:pPr>
              <a:lnSpc>
                <a:spcPct val="90000"/>
              </a:lnSpc>
              <a:buClr>
                <a:schemeClr val="tx1"/>
              </a:buClr>
              <a:buFont typeface="Wingdings" pitchFamily="2" charset="2"/>
              <a:buChar char="Ø"/>
            </a:pPr>
            <a:r>
              <a:rPr lang="en-US" sz="3200" smtClean="0"/>
              <a:t>  Can only be impeached for three things: treason, bribery, or other high crimes and misdemeanors.  </a:t>
            </a:r>
          </a:p>
          <a:p>
            <a:pPr>
              <a:lnSpc>
                <a:spcPct val="90000"/>
              </a:lnSpc>
              <a:buClr>
                <a:schemeClr val="tx1"/>
              </a:buClr>
              <a:buFont typeface="Wingdings" pitchFamily="2" charset="2"/>
              <a:buChar char="Ø"/>
            </a:pPr>
            <a:r>
              <a:rPr lang="en-US" sz="3200" smtClean="0"/>
              <a:t>  Judges are civil officers that are the most often convicted of impeachment</a:t>
            </a:r>
          </a:p>
        </p:txBody>
      </p:sp>
      <p:sp>
        <p:nvSpPr>
          <p:cNvPr id="4" name="Date Placeholder 3"/>
          <p:cNvSpPr>
            <a:spLocks noGrp="1"/>
          </p:cNvSpPr>
          <p:nvPr>
            <p:ph type="dt" sz="half" idx="10"/>
          </p:nvPr>
        </p:nvSpPr>
        <p:spPr/>
        <p:txBody>
          <a:bodyPr/>
          <a:lstStyle/>
          <a:p>
            <a:fld id="{10A75795-58B3-4386-8F41-09C442F89E93}"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146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animEffect transition="in" filter="fade">
                                      <p:cBhvr>
                                        <p:cTn id="7" dur="2000"/>
                                        <p:tgtEl>
                                          <p:spTgt spid="151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1555">
                                            <p:txEl>
                                              <p:pRg st="1" end="1"/>
                                            </p:txEl>
                                          </p:spTgt>
                                        </p:tgtEl>
                                        <p:attrNameLst>
                                          <p:attrName>style.visibility</p:attrName>
                                        </p:attrNameLst>
                                      </p:cBhvr>
                                      <p:to>
                                        <p:strVal val="visible"/>
                                      </p:to>
                                    </p:set>
                                    <p:animEffect transition="in" filter="fade">
                                      <p:cBhvr>
                                        <p:cTn id="12" dur="2000"/>
                                        <p:tgtEl>
                                          <p:spTgt spid="151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1555">
                                            <p:txEl>
                                              <p:pRg st="2" end="2"/>
                                            </p:txEl>
                                          </p:spTgt>
                                        </p:tgtEl>
                                        <p:attrNameLst>
                                          <p:attrName>style.visibility</p:attrName>
                                        </p:attrNameLst>
                                      </p:cBhvr>
                                      <p:to>
                                        <p:strVal val="visible"/>
                                      </p:to>
                                    </p:set>
                                    <p:animEffect transition="in" filter="fade">
                                      <p:cBhvr>
                                        <p:cTn id="17" dur="2000"/>
                                        <p:tgtEl>
                                          <p:spTgt spid="151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317625" y="411163"/>
            <a:ext cx="6867525" cy="549275"/>
          </a:xfrm>
        </p:spPr>
        <p:txBody>
          <a:bodyPr/>
          <a:lstStyle/>
          <a:p>
            <a:r>
              <a:rPr lang="en-US" sz="3600" smtClean="0"/>
              <a:t>V. Checks and Balances</a:t>
            </a:r>
          </a:p>
        </p:txBody>
      </p:sp>
      <p:sp>
        <p:nvSpPr>
          <p:cNvPr id="16387" name="Rectangle 3"/>
          <p:cNvSpPr>
            <a:spLocks noGrp="1" noChangeArrowheads="1"/>
          </p:cNvSpPr>
          <p:nvPr>
            <p:ph type="body" idx="1"/>
          </p:nvPr>
        </p:nvSpPr>
        <p:spPr>
          <a:xfrm>
            <a:off x="1066800" y="1219200"/>
            <a:ext cx="7543800" cy="2514600"/>
          </a:xfrm>
        </p:spPr>
        <p:txBody>
          <a:bodyPr/>
          <a:lstStyle/>
          <a:p>
            <a:r>
              <a:rPr lang="en-US" sz="3600" smtClean="0"/>
              <a:t>Prevents the abuse of power in government</a:t>
            </a:r>
          </a:p>
          <a:p>
            <a:r>
              <a:rPr lang="en-US" sz="3600" smtClean="0"/>
              <a:t>Each branch can check each other branch</a:t>
            </a:r>
          </a:p>
          <a:p>
            <a:endParaRPr lang="en-US" smtClean="0"/>
          </a:p>
          <a:p>
            <a:endParaRPr lang="en-US" smtClean="0"/>
          </a:p>
          <a:p>
            <a:endParaRPr lang="en-US" smtClean="0"/>
          </a:p>
        </p:txBody>
      </p:sp>
      <p:pic>
        <p:nvPicPr>
          <p:cNvPr id="16388" name="Picture 4" descr="j0336381"/>
          <p:cNvPicPr>
            <a:picLocks noChangeAspect="1" noChangeArrowheads="1" noCrop="1"/>
          </p:cNvPicPr>
          <p:nvPr/>
        </p:nvPicPr>
        <p:blipFill>
          <a:blip r:embed="rId4" cstate="print"/>
          <a:srcRect/>
          <a:stretch>
            <a:fillRect/>
          </a:stretch>
        </p:blipFill>
        <p:spPr bwMode="auto">
          <a:xfrm>
            <a:off x="4495800" y="3733800"/>
            <a:ext cx="2667000" cy="2667000"/>
          </a:xfrm>
          <a:prstGeom prst="rect">
            <a:avLst/>
          </a:prstGeom>
          <a:noFill/>
          <a:ln w="9525">
            <a:noFill/>
            <a:miter lim="800000"/>
            <a:headEnd/>
            <a:tailEnd/>
          </a:ln>
        </p:spPr>
      </p:pic>
      <p:pic>
        <p:nvPicPr>
          <p:cNvPr id="16389" name="Picture 5">
            <a:hlinkClick r:id="" action="ppaction://media"/>
          </p:cNvPr>
          <p:cNvPicPr>
            <a:picLocks noRot="1" noChangeAspect="1" noChangeArrowheads="1"/>
          </p:cNvPicPr>
          <p:nvPr>
            <a:wavAudioFile r:embed="rId1" name="Crystalyoulookmarvelous.wav"/>
          </p:nvPr>
        </p:nvPicPr>
        <p:blipFill>
          <a:blip r:embed="rId5" cstate="print"/>
          <a:srcRect/>
          <a:stretch>
            <a:fillRect/>
          </a:stretch>
        </p:blipFill>
        <p:spPr bwMode="auto">
          <a:xfrm>
            <a:off x="8305800" y="6172200"/>
            <a:ext cx="304800" cy="3048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fld id="{7D37A958-4F3A-4E2C-9617-4BFB953FBDCE}" type="datetime3">
              <a:rPr lang="en-US" smtClean="0"/>
              <a:t>20 December 2011</a:t>
            </a:fld>
            <a:endParaRPr lang="en-US"/>
          </a:p>
        </p:txBody>
      </p:sp>
      <p:sp>
        <p:nvSpPr>
          <p:cNvPr id="7" name="Slide Number Placeholder 6"/>
          <p:cNvSpPr>
            <a:spLocks noGrp="1"/>
          </p:cNvSpPr>
          <p:nvPr>
            <p:ph type="sldNum" sz="quarter" idx="11"/>
          </p:nvPr>
        </p:nvSpPr>
        <p:spPr/>
        <p:txBody>
          <a:bodyPr/>
          <a:lstStyle/>
          <a:p>
            <a:fld id="{4C011AAB-9C46-4AF0-9EFF-B6C3C69C4330}" type="slidenum">
              <a:rPr lang="en-US" smtClean="0"/>
              <a:pPr/>
              <a:t>147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linds(horizontal)">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strips(downLeft)">
                                      <p:cBhvr>
                                        <p:cTn id="12" dur="500"/>
                                        <p:tgtEl>
                                          <p:spTgt spid="163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6387">
                                            <p:txEl>
                                              <p:pRg st="1" end="1"/>
                                            </p:txEl>
                                          </p:spTgt>
                                        </p:tgtEl>
                                        <p:attrNameLst>
                                          <p:attrName>style.visibility</p:attrName>
                                        </p:attrNameLst>
                                      </p:cBhvr>
                                      <p:to>
                                        <p:strVal val="visible"/>
                                      </p:to>
                                    </p:set>
                                    <p:animEffect transition="in" filter="strips(downLeft)">
                                      <p:cBhvr>
                                        <p:cTn id="17" dur="500"/>
                                        <p:tgtEl>
                                          <p:spTgt spid="163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16388"/>
                                        </p:tgtEl>
                                        <p:attrNameLst>
                                          <p:attrName>style.visibility</p:attrName>
                                        </p:attrNameLst>
                                      </p:cBhvr>
                                      <p:to>
                                        <p:strVal val="visible"/>
                                      </p:to>
                                    </p:set>
                                  </p:childTnLst>
                                </p:cTn>
                              </p:par>
                            </p:childTnLst>
                          </p:cTn>
                        </p:par>
                        <p:par>
                          <p:cTn id="22" fill="hold">
                            <p:stCondLst>
                              <p:cond delay="500"/>
                            </p:stCondLst>
                            <p:childTnLst>
                              <p:par>
                                <p:cTn id="23" presetID="1" presetClass="mediacall" presetSubtype="0" fill="hold" nodeType="afterEffect">
                                  <p:stCondLst>
                                    <p:cond delay="0"/>
                                  </p:stCondLst>
                                  <p:childTnLst>
                                    <p:cmd type="call" cmd="playFrom(0.0)">
                                      <p:cBhvr>
                                        <p:cTn id="24" dur="4015" fill="hold"/>
                                        <p:tgtEl>
                                          <p:spTgt spid="1638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5" fill="hold" display="0">
                  <p:stCondLst>
                    <p:cond delay="indefinite"/>
                  </p:stCondLst>
                  <p:endCondLst>
                    <p:cond evt="onNext" delay="0">
                      <p:tgtEl>
                        <p:sldTgt/>
                      </p:tgtEl>
                    </p:cond>
                    <p:cond evt="onPrev" delay="0">
                      <p:tgtEl>
                        <p:sldTgt/>
                      </p:tgtEl>
                    </p:cond>
                    <p:cond evt="onStopAudio" delay="0">
                      <p:tgtEl>
                        <p:sldTgt/>
                      </p:tgtEl>
                    </p:cond>
                  </p:endCondLst>
                </p:cTn>
                <p:tgtEl>
                  <p:spTgt spid="16389"/>
                </p:tgtEl>
              </p:cMediaNode>
            </p:audio>
          </p:childTnLst>
        </p:cTn>
      </p:par>
    </p:tnLst>
    <p:bldLst>
      <p:bldP spid="16386" grpId="0" autoUpdateAnimBg="0"/>
      <p:bldP spid="16387" grpId="0" build="p" autoUpdateAnimBg="0"/>
    </p:bldLst>
  </p:timing>
</p:sld>
</file>

<file path=ppt/slides/slide1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219200" y="288925"/>
            <a:ext cx="7924800" cy="549275"/>
          </a:xfrm>
        </p:spPr>
        <p:txBody>
          <a:bodyPr/>
          <a:lstStyle/>
          <a:p>
            <a:r>
              <a:rPr lang="en-US" sz="3600" smtClean="0"/>
              <a:t>Executive Checks</a:t>
            </a:r>
          </a:p>
        </p:txBody>
      </p:sp>
      <p:sp>
        <p:nvSpPr>
          <p:cNvPr id="17411" name="Rectangle 3"/>
          <p:cNvSpPr>
            <a:spLocks noGrp="1" noChangeArrowheads="1"/>
          </p:cNvSpPr>
          <p:nvPr>
            <p:ph type="body" idx="1"/>
          </p:nvPr>
        </p:nvSpPr>
        <p:spPr>
          <a:xfrm>
            <a:off x="1219200" y="1219200"/>
            <a:ext cx="6008688" cy="5081588"/>
          </a:xfrm>
        </p:spPr>
        <p:txBody>
          <a:bodyPr/>
          <a:lstStyle/>
          <a:p>
            <a:pPr>
              <a:lnSpc>
                <a:spcPct val="90000"/>
              </a:lnSpc>
            </a:pPr>
            <a:r>
              <a:rPr lang="en-US" sz="3600" smtClean="0"/>
              <a:t>Propose laws to Congress</a:t>
            </a:r>
          </a:p>
          <a:p>
            <a:pPr>
              <a:lnSpc>
                <a:spcPct val="90000"/>
              </a:lnSpc>
            </a:pPr>
            <a:r>
              <a:rPr lang="en-US" sz="3600" smtClean="0"/>
              <a:t>Veto laws made by Congress</a:t>
            </a:r>
          </a:p>
          <a:p>
            <a:pPr>
              <a:lnSpc>
                <a:spcPct val="90000"/>
              </a:lnSpc>
            </a:pPr>
            <a:r>
              <a:rPr lang="en-US" sz="3600" smtClean="0"/>
              <a:t>Negotiate foreign treaties</a:t>
            </a:r>
          </a:p>
          <a:p>
            <a:pPr>
              <a:lnSpc>
                <a:spcPct val="90000"/>
              </a:lnSpc>
            </a:pPr>
            <a:r>
              <a:rPr lang="en-US" sz="3600" smtClean="0"/>
              <a:t>Appoint federal judges</a:t>
            </a:r>
          </a:p>
          <a:p>
            <a:pPr>
              <a:lnSpc>
                <a:spcPct val="90000"/>
              </a:lnSpc>
            </a:pPr>
            <a:r>
              <a:rPr lang="en-US" sz="3600" smtClean="0"/>
              <a:t>Grant pardons to federal offenders</a:t>
            </a:r>
          </a:p>
        </p:txBody>
      </p:sp>
      <p:pic>
        <p:nvPicPr>
          <p:cNvPr id="17412" name="Picture 4" descr="oval office"/>
          <p:cNvPicPr>
            <a:picLocks noChangeAspect="1" noChangeArrowheads="1"/>
          </p:cNvPicPr>
          <p:nvPr/>
        </p:nvPicPr>
        <p:blipFill>
          <a:blip r:embed="rId4" cstate="print"/>
          <a:srcRect/>
          <a:stretch>
            <a:fillRect/>
          </a:stretch>
        </p:blipFill>
        <p:spPr bwMode="auto">
          <a:xfrm>
            <a:off x="7010400" y="4038600"/>
            <a:ext cx="1951038" cy="2514600"/>
          </a:xfrm>
          <a:prstGeom prst="rect">
            <a:avLst/>
          </a:prstGeom>
          <a:noFill/>
          <a:ln w="9525">
            <a:noFill/>
            <a:miter lim="800000"/>
            <a:headEnd/>
            <a:tailEnd/>
          </a:ln>
        </p:spPr>
      </p:pic>
      <p:pic>
        <p:nvPicPr>
          <p:cNvPr id="17413" name="Picture 5">
            <a:hlinkClick r:id="" action="ppaction://media"/>
          </p:cNvPr>
          <p:cNvPicPr>
            <a:picLocks noRot="1" noChangeAspect="1" noChangeArrowheads="1"/>
          </p:cNvPicPr>
          <p:nvPr>
            <a:wavAudioFile r:embed="rId1" name="SWdestroyyou.wav"/>
          </p:nvPr>
        </p:nvPicPr>
        <p:blipFill>
          <a:blip r:embed="rId5" cstate="print"/>
          <a:srcRect/>
          <a:stretch>
            <a:fillRect/>
          </a:stretch>
        </p:blipFill>
        <p:spPr bwMode="auto">
          <a:xfrm>
            <a:off x="7924800" y="5638800"/>
            <a:ext cx="304800" cy="3048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fld id="{54399400-F9DA-43A1-9A47-B56A32698C87}" type="datetime3">
              <a:rPr lang="en-US" smtClean="0"/>
              <a:t>20 December 2011</a:t>
            </a:fld>
            <a:endParaRPr lang="en-US"/>
          </a:p>
        </p:txBody>
      </p:sp>
      <p:sp>
        <p:nvSpPr>
          <p:cNvPr id="7" name="Slide Number Placeholder 6"/>
          <p:cNvSpPr>
            <a:spLocks noGrp="1"/>
          </p:cNvSpPr>
          <p:nvPr>
            <p:ph type="sldNum" sz="quarter" idx="11"/>
          </p:nvPr>
        </p:nvSpPr>
        <p:spPr/>
        <p:txBody>
          <a:bodyPr/>
          <a:lstStyle/>
          <a:p>
            <a:fld id="{4C011AAB-9C46-4AF0-9EFF-B6C3C69C4330}" type="slidenum">
              <a:rPr lang="en-US" smtClean="0"/>
              <a:pPr/>
              <a:t>148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0-#ppt_w/2"/>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7411">
                                            <p:txEl>
                                              <p:pRg st="0" end="0"/>
                                            </p:txEl>
                                          </p:spTgt>
                                        </p:tgtEl>
                                        <p:attrNameLst>
                                          <p:attrName>style.visibility</p:attrName>
                                        </p:attrNameLst>
                                      </p:cBhvr>
                                      <p:to>
                                        <p:strVal val="visible"/>
                                      </p:to>
                                    </p:set>
                                    <p:animEffect transition="in" filter="blinds(horizontal)">
                                      <p:cBhvr>
                                        <p:cTn id="13" dur="500"/>
                                        <p:tgtEl>
                                          <p:spTgt spid="174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7411">
                                            <p:txEl>
                                              <p:pRg st="1" end="1"/>
                                            </p:txEl>
                                          </p:spTgt>
                                        </p:tgtEl>
                                        <p:attrNameLst>
                                          <p:attrName>style.visibility</p:attrName>
                                        </p:attrNameLst>
                                      </p:cBhvr>
                                      <p:to>
                                        <p:strVal val="visible"/>
                                      </p:to>
                                    </p:set>
                                    <p:animEffect transition="in" filter="blinds(horizontal)">
                                      <p:cBhvr>
                                        <p:cTn id="18" dur="500"/>
                                        <p:tgtEl>
                                          <p:spTgt spid="1741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7411">
                                            <p:txEl>
                                              <p:pRg st="2" end="2"/>
                                            </p:txEl>
                                          </p:spTgt>
                                        </p:tgtEl>
                                        <p:attrNameLst>
                                          <p:attrName>style.visibility</p:attrName>
                                        </p:attrNameLst>
                                      </p:cBhvr>
                                      <p:to>
                                        <p:strVal val="visible"/>
                                      </p:to>
                                    </p:set>
                                    <p:animEffect transition="in" filter="blinds(horizontal)">
                                      <p:cBhvr>
                                        <p:cTn id="23" dur="500"/>
                                        <p:tgtEl>
                                          <p:spTgt spid="1741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7411">
                                            <p:txEl>
                                              <p:pRg st="3" end="3"/>
                                            </p:txEl>
                                          </p:spTgt>
                                        </p:tgtEl>
                                        <p:attrNameLst>
                                          <p:attrName>style.visibility</p:attrName>
                                        </p:attrNameLst>
                                      </p:cBhvr>
                                      <p:to>
                                        <p:strVal val="visible"/>
                                      </p:to>
                                    </p:set>
                                    <p:animEffect transition="in" filter="blinds(horizontal)">
                                      <p:cBhvr>
                                        <p:cTn id="28" dur="500"/>
                                        <p:tgtEl>
                                          <p:spTgt spid="17411">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7411">
                                            <p:txEl>
                                              <p:pRg st="4" end="4"/>
                                            </p:txEl>
                                          </p:spTgt>
                                        </p:tgtEl>
                                        <p:attrNameLst>
                                          <p:attrName>style.visibility</p:attrName>
                                        </p:attrNameLst>
                                      </p:cBhvr>
                                      <p:to>
                                        <p:strVal val="visible"/>
                                      </p:to>
                                    </p:set>
                                    <p:animEffect transition="in" filter="blinds(horizontal)">
                                      <p:cBhvr>
                                        <p:cTn id="33" dur="500"/>
                                        <p:tgtEl>
                                          <p:spTgt spid="17411">
                                            <p:txEl>
                                              <p:pRg st="4" end="4"/>
                                            </p:txEl>
                                          </p:spTgt>
                                        </p:tgtEl>
                                      </p:cBhvr>
                                    </p:animEffect>
                                  </p:childTnLst>
                                </p:cTn>
                              </p:par>
                            </p:childTnLst>
                          </p:cTn>
                        </p:par>
                        <p:par>
                          <p:cTn id="34" fill="hold">
                            <p:stCondLst>
                              <p:cond delay="500"/>
                            </p:stCondLst>
                            <p:childTnLst>
                              <p:par>
                                <p:cTn id="35" presetID="9" presetClass="entr" presetSubtype="0" fill="hold" nodeType="afterEffect">
                                  <p:stCondLst>
                                    <p:cond delay="0"/>
                                  </p:stCondLst>
                                  <p:childTnLst>
                                    <p:set>
                                      <p:cBhvr>
                                        <p:cTn id="36" dur="1" fill="hold">
                                          <p:stCondLst>
                                            <p:cond delay="0"/>
                                          </p:stCondLst>
                                        </p:cTn>
                                        <p:tgtEl>
                                          <p:spTgt spid="17412"/>
                                        </p:tgtEl>
                                        <p:attrNameLst>
                                          <p:attrName>style.visibility</p:attrName>
                                        </p:attrNameLst>
                                      </p:cBhvr>
                                      <p:to>
                                        <p:strVal val="visible"/>
                                      </p:to>
                                    </p:set>
                                    <p:animEffect transition="in" filter="dissolve">
                                      <p:cBhvr>
                                        <p:cTn id="37" dur="500"/>
                                        <p:tgtEl>
                                          <p:spTgt spid="17412"/>
                                        </p:tgtEl>
                                      </p:cBhvr>
                                    </p:animEffect>
                                  </p:childTnLst>
                                </p:cTn>
                              </p:par>
                            </p:childTnLst>
                          </p:cTn>
                        </p:par>
                        <p:par>
                          <p:cTn id="38" fill="hold">
                            <p:stCondLst>
                              <p:cond delay="1000"/>
                            </p:stCondLst>
                            <p:childTnLst>
                              <p:par>
                                <p:cTn id="39" presetID="1" presetClass="mediacall" presetSubtype="0" fill="hold" nodeType="afterEffect">
                                  <p:stCondLst>
                                    <p:cond delay="0"/>
                                  </p:stCondLst>
                                  <p:childTnLst>
                                    <p:cmd type="call" cmd="playFrom(0.0)">
                                      <p:cBhvr>
                                        <p:cTn id="40" dur="1927" fill="hold"/>
                                        <p:tgtEl>
                                          <p:spTgt spid="174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41" fill="hold" display="0">
                  <p:stCondLst>
                    <p:cond delay="indefinite"/>
                  </p:stCondLst>
                  <p:endCondLst>
                    <p:cond evt="onNext" delay="0">
                      <p:tgtEl>
                        <p:sldTgt/>
                      </p:tgtEl>
                    </p:cond>
                    <p:cond evt="onPrev" delay="0">
                      <p:tgtEl>
                        <p:sldTgt/>
                      </p:tgtEl>
                    </p:cond>
                    <p:cond evt="onStopAudio" delay="0">
                      <p:tgtEl>
                        <p:sldTgt/>
                      </p:tgtEl>
                    </p:cond>
                  </p:endCondLst>
                </p:cTn>
                <p:tgtEl>
                  <p:spTgt spid="17413"/>
                </p:tgtEl>
              </p:cMediaNode>
            </p:audio>
          </p:childTnLst>
        </p:cTn>
      </p:par>
    </p:tnLst>
    <p:bldLst>
      <p:bldP spid="17410" grpId="0" autoUpdateAnimBg="0"/>
      <p:bldP spid="17411" grpId="0" build="p" autoUpdateAnimBg="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Review</a:t>
            </a:r>
            <a:endParaRPr lang="en-US" dirty="0"/>
          </a:p>
        </p:txBody>
      </p:sp>
      <p:sp>
        <p:nvSpPr>
          <p:cNvPr id="3" name="Content Placeholder 2"/>
          <p:cNvSpPr>
            <a:spLocks noGrp="1"/>
          </p:cNvSpPr>
          <p:nvPr>
            <p:ph idx="1"/>
          </p:nvPr>
        </p:nvSpPr>
        <p:spPr/>
        <p:txBody>
          <a:bodyPr/>
          <a:lstStyle/>
          <a:p>
            <a:r>
              <a:rPr lang="en-US" sz="4800" dirty="0" smtClean="0"/>
              <a:t>Review all homework Responses.</a:t>
            </a:r>
            <a:endParaRPr lang="en-US" sz="4800" dirty="0"/>
          </a:p>
        </p:txBody>
      </p:sp>
      <p:sp>
        <p:nvSpPr>
          <p:cNvPr id="4" name="Date Placeholder 3"/>
          <p:cNvSpPr>
            <a:spLocks noGrp="1"/>
          </p:cNvSpPr>
          <p:nvPr>
            <p:ph type="dt" sz="half" idx="10"/>
          </p:nvPr>
        </p:nvSpPr>
        <p:spPr/>
        <p:txBody>
          <a:bodyPr/>
          <a:lstStyle/>
          <a:p>
            <a:fld id="{B857903B-5AFB-42A7-A061-E943F72136E5}"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149</a:t>
            </a:fld>
            <a:endParaRPr lang="en-US"/>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a:t>
            </a:r>
            <a:r>
              <a:rPr lang="en-US" dirty="0" smtClean="0"/>
              <a:t>10 </a:t>
            </a:r>
            <a:r>
              <a:rPr lang="en-US" dirty="0" smtClean="0"/>
              <a:t>Feb </a:t>
            </a:r>
            <a:r>
              <a:rPr lang="en-US" dirty="0" smtClean="0"/>
              <a:t>2012</a:t>
            </a:r>
            <a:endParaRPr lang="en-US" dirty="0"/>
          </a:p>
        </p:txBody>
      </p:sp>
      <p:sp>
        <p:nvSpPr>
          <p:cNvPr id="3" name="Content Placeholder 2"/>
          <p:cNvSpPr>
            <a:spLocks noGrp="1"/>
          </p:cNvSpPr>
          <p:nvPr>
            <p:ph idx="1"/>
          </p:nvPr>
        </p:nvSpPr>
        <p:spPr/>
        <p:txBody>
          <a:bodyPr/>
          <a:lstStyle/>
          <a:p>
            <a:r>
              <a:rPr lang="en-US" sz="4400" dirty="0" smtClean="0"/>
              <a:t>Read 99-105</a:t>
            </a:r>
            <a:endParaRPr lang="en-US" sz="4400" dirty="0"/>
          </a:p>
        </p:txBody>
      </p:sp>
      <p:sp>
        <p:nvSpPr>
          <p:cNvPr id="4" name="Date Placeholder 3"/>
          <p:cNvSpPr>
            <a:spLocks noGrp="1"/>
          </p:cNvSpPr>
          <p:nvPr>
            <p:ph type="dt" sz="half" idx="10"/>
          </p:nvPr>
        </p:nvSpPr>
        <p:spPr/>
        <p:txBody>
          <a:bodyPr/>
          <a:lstStyle/>
          <a:p>
            <a:fld id="{8867B89F-A5FD-499A-B441-E2D51E7DD52B}"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15</a:t>
            </a:fld>
            <a:endParaRPr lang="en-US"/>
          </a:p>
        </p:txBody>
      </p:sp>
    </p:spTree>
  </p:cSld>
  <p:clrMapOvr>
    <a:masterClrMapping/>
  </p:clrMapOvr>
  <p:transition>
    <p:wipe dir="r"/>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1317625" y="344885"/>
            <a:ext cx="7521575" cy="615553"/>
          </a:xfrm>
        </p:spPr>
        <p:txBody>
          <a:bodyPr/>
          <a:lstStyle/>
          <a:p>
            <a:r>
              <a:rPr lang="en-US" sz="4000" dirty="0" smtClean="0"/>
              <a:t>Homework  </a:t>
            </a:r>
            <a:r>
              <a:rPr lang="en-US" sz="4000" dirty="0" smtClean="0"/>
              <a:t>01 Feb 2012</a:t>
            </a:r>
            <a:endParaRPr lang="en-US" sz="4000" dirty="0" smtClean="0"/>
          </a:p>
        </p:txBody>
      </p:sp>
      <p:sp>
        <p:nvSpPr>
          <p:cNvPr id="131075" name="Rectangle 3"/>
          <p:cNvSpPr>
            <a:spLocks noGrp="1" noChangeArrowheads="1"/>
          </p:cNvSpPr>
          <p:nvPr>
            <p:ph type="body" idx="1"/>
          </p:nvPr>
        </p:nvSpPr>
        <p:spPr>
          <a:xfrm>
            <a:off x="838200" y="1066800"/>
            <a:ext cx="7848600" cy="5638800"/>
          </a:xfrm>
        </p:spPr>
        <p:txBody>
          <a:bodyPr/>
          <a:lstStyle/>
          <a:p>
            <a:pPr algn="ctr">
              <a:buFontTx/>
              <a:buNone/>
            </a:pPr>
            <a:r>
              <a:rPr lang="en-US" sz="4400" dirty="0" smtClean="0"/>
              <a:t>READ 83-86Complete “Words to Know” on page 87.</a:t>
            </a:r>
          </a:p>
          <a:p>
            <a:pPr algn="ctr">
              <a:buFontTx/>
              <a:buNone/>
            </a:pPr>
            <a:r>
              <a:rPr lang="en-US" sz="4400" dirty="0" smtClean="0"/>
              <a:t>Complete “Reviewing the Facts Q:1-10 P.87 </a:t>
            </a:r>
          </a:p>
        </p:txBody>
      </p:sp>
      <p:sp>
        <p:nvSpPr>
          <p:cNvPr id="4" name="Date Placeholder 3"/>
          <p:cNvSpPr>
            <a:spLocks noGrp="1"/>
          </p:cNvSpPr>
          <p:nvPr>
            <p:ph type="dt" sz="half" idx="10"/>
          </p:nvPr>
        </p:nvSpPr>
        <p:spPr/>
        <p:txBody>
          <a:bodyPr/>
          <a:lstStyle/>
          <a:p>
            <a:fld id="{7F3892C0-9992-4BC6-AB49-C654D7D3D3EF}"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150</a:t>
            </a:fld>
            <a:endParaRPr lang="en-US"/>
          </a:p>
        </p:txBody>
      </p:sp>
    </p:spTree>
  </p:cSld>
  <p:clrMapOvr>
    <a:masterClrMapping/>
  </p:clrMapOvr>
  <p:transition>
    <p:wipe dir="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1317625" y="529551"/>
            <a:ext cx="6867525" cy="430887"/>
          </a:xfrm>
        </p:spPr>
        <p:txBody>
          <a:bodyPr/>
          <a:lstStyle/>
          <a:p>
            <a:r>
              <a:rPr lang="en-US" dirty="0" smtClean="0"/>
              <a:t>Test (Vocabulary) </a:t>
            </a:r>
            <a:r>
              <a:rPr lang="en-US" dirty="0" smtClean="0"/>
              <a:t>Article 1 and 2</a:t>
            </a:r>
            <a:endParaRPr lang="en-US" dirty="0" smtClean="0"/>
          </a:p>
        </p:txBody>
      </p:sp>
      <p:pic>
        <p:nvPicPr>
          <p:cNvPr id="135171" name="Picture 4" descr="MPj04000470000[1]"/>
          <p:cNvPicPr>
            <a:picLocks noGrp="1" noChangeAspect="1" noChangeArrowheads="1"/>
          </p:cNvPicPr>
          <p:nvPr>
            <p:ph idx="1"/>
          </p:nvPr>
        </p:nvPicPr>
        <p:blipFill>
          <a:blip r:embed="rId3" cstate="print"/>
          <a:srcRect/>
          <a:stretch>
            <a:fillRect/>
          </a:stretch>
        </p:blipFill>
        <p:spPr>
          <a:xfrm>
            <a:off x="1600200" y="1581150"/>
            <a:ext cx="6324600" cy="4213225"/>
          </a:xfrm>
          <a:noFill/>
        </p:spPr>
      </p:pic>
      <p:sp>
        <p:nvSpPr>
          <p:cNvPr id="135172" name="Oval 6"/>
          <p:cNvSpPr>
            <a:spLocks noChangeArrowheads="1"/>
          </p:cNvSpPr>
          <p:nvPr/>
        </p:nvSpPr>
        <p:spPr bwMode="auto">
          <a:xfrm>
            <a:off x="2819400" y="6172200"/>
            <a:ext cx="4800600" cy="304800"/>
          </a:xfrm>
          <a:prstGeom prst="ellipse">
            <a:avLst/>
          </a:prstGeom>
          <a:solidFill>
            <a:schemeClr val="accent1"/>
          </a:solidFill>
          <a:ln w="9525">
            <a:solidFill>
              <a:schemeClr val="tx1"/>
            </a:solidFill>
            <a:round/>
            <a:headEnd/>
            <a:tailEnd/>
          </a:ln>
        </p:spPr>
        <p:txBody>
          <a:bodyPr wrap="none" anchor="ctr"/>
          <a:lstStyle/>
          <a:p>
            <a:pPr algn="ctr"/>
            <a:r>
              <a:rPr lang="en-US" dirty="0" smtClean="0">
                <a:solidFill>
                  <a:schemeClr val="bg1"/>
                </a:solidFill>
              </a:rPr>
              <a:t>01 February 2012</a:t>
            </a:r>
            <a:endParaRPr lang="en-US" dirty="0">
              <a:solidFill>
                <a:schemeClr val="bg1"/>
              </a:solidFill>
            </a:endParaRPr>
          </a:p>
        </p:txBody>
      </p:sp>
      <p:sp>
        <p:nvSpPr>
          <p:cNvPr id="5" name="Date Placeholder 4"/>
          <p:cNvSpPr>
            <a:spLocks noGrp="1"/>
          </p:cNvSpPr>
          <p:nvPr>
            <p:ph type="dt" sz="half" idx="10"/>
          </p:nvPr>
        </p:nvSpPr>
        <p:spPr/>
        <p:txBody>
          <a:bodyPr/>
          <a:lstStyle/>
          <a:p>
            <a:fld id="{E75F8DA6-D934-4B89-B4EC-39802F175F61}" type="datetime3">
              <a:rPr lang="en-US" smtClean="0"/>
              <a:t>20 December 2011</a:t>
            </a:fld>
            <a:endParaRPr lang="en-US"/>
          </a:p>
        </p:txBody>
      </p:sp>
      <p:sp>
        <p:nvSpPr>
          <p:cNvPr id="6" name="Slide Number Placeholder 5"/>
          <p:cNvSpPr>
            <a:spLocks noGrp="1"/>
          </p:cNvSpPr>
          <p:nvPr>
            <p:ph type="sldNum" sz="quarter" idx="11"/>
          </p:nvPr>
        </p:nvSpPr>
        <p:spPr/>
        <p:txBody>
          <a:bodyPr/>
          <a:lstStyle/>
          <a:p>
            <a:fld id="{4C011AAB-9C46-4AF0-9EFF-B6C3C69C4330}" type="slidenum">
              <a:rPr lang="en-US" smtClean="0"/>
              <a:pPr/>
              <a:t>151</a:t>
            </a:fld>
            <a:endParaRPr lang="en-US"/>
          </a:p>
        </p:txBody>
      </p:sp>
    </p:spTree>
  </p:cSld>
  <p:clrMapOvr>
    <a:masterClrMapping/>
  </p:clrMapOvr>
  <p:transition>
    <p:wipe dir="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Rectangle 2"/>
          <p:cNvSpPr>
            <a:spLocks noGrp="1" noChangeArrowheads="1"/>
          </p:cNvSpPr>
          <p:nvPr>
            <p:ph type="ctrTitle"/>
          </p:nvPr>
        </p:nvSpPr>
        <p:spPr>
          <a:xfrm>
            <a:off x="609600" y="4960551"/>
            <a:ext cx="7772400" cy="1432700"/>
          </a:xfrm>
        </p:spPr>
        <p:txBody>
          <a:bodyPr/>
          <a:lstStyle/>
          <a:p>
            <a:r>
              <a:rPr lang="en-US" sz="4000" dirty="0" smtClean="0"/>
              <a:t>Article III—Judicial Branch</a:t>
            </a:r>
            <a:br>
              <a:rPr lang="en-US" sz="4000" dirty="0" smtClean="0"/>
            </a:br>
            <a:r>
              <a:rPr lang="en-US" sz="4000" dirty="0" smtClean="0"/>
              <a:t>Section One—Federal </a:t>
            </a:r>
            <a:r>
              <a:rPr lang="en-US" sz="4000" dirty="0" smtClean="0"/>
              <a:t>Courts</a:t>
            </a:r>
            <a:br>
              <a:rPr lang="en-US" sz="4000" dirty="0" smtClean="0"/>
            </a:br>
            <a:r>
              <a:rPr lang="en-US" sz="1800" dirty="0" smtClean="0"/>
              <a:t>Should begin 02 Feb 2012</a:t>
            </a:r>
            <a:endParaRPr lang="en-US" sz="4000" dirty="0" smtClean="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Review</a:t>
            </a:r>
            <a:endParaRPr lang="en-US" dirty="0"/>
          </a:p>
        </p:txBody>
      </p:sp>
      <p:sp>
        <p:nvSpPr>
          <p:cNvPr id="3" name="Content Placeholder 2"/>
          <p:cNvSpPr>
            <a:spLocks noGrp="1"/>
          </p:cNvSpPr>
          <p:nvPr>
            <p:ph idx="1"/>
          </p:nvPr>
        </p:nvSpPr>
        <p:spPr/>
        <p:txBody>
          <a:bodyPr/>
          <a:lstStyle/>
          <a:p>
            <a:r>
              <a:rPr lang="en-US" sz="4800" dirty="0" smtClean="0"/>
              <a:t>Review homework Responses.</a:t>
            </a:r>
            <a:endParaRPr lang="en-US" sz="4800" dirty="0"/>
          </a:p>
        </p:txBody>
      </p:sp>
      <p:sp>
        <p:nvSpPr>
          <p:cNvPr id="4" name="Date Placeholder 3"/>
          <p:cNvSpPr>
            <a:spLocks noGrp="1"/>
          </p:cNvSpPr>
          <p:nvPr>
            <p:ph type="dt" sz="half" idx="10"/>
          </p:nvPr>
        </p:nvSpPr>
        <p:spPr/>
        <p:txBody>
          <a:bodyPr/>
          <a:lstStyle/>
          <a:p>
            <a:fld id="{DCD42A09-1544-4950-9844-11A17BEAE4C5}"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153</a:t>
            </a:fld>
            <a:endParaRPr lang="en-US"/>
          </a:p>
        </p:txBody>
      </p:sp>
    </p:spTree>
  </p:cSld>
  <p:clrMapOvr>
    <a:masterClrMapping/>
  </p:clrMapOvr>
  <p:transition>
    <p:wipe dir="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317625" y="411163"/>
            <a:ext cx="6867525" cy="549275"/>
          </a:xfrm>
        </p:spPr>
        <p:txBody>
          <a:bodyPr/>
          <a:lstStyle/>
          <a:p>
            <a:r>
              <a:rPr lang="en-US" sz="3600" smtClean="0"/>
              <a:t>Judicial Branch</a:t>
            </a:r>
          </a:p>
        </p:txBody>
      </p:sp>
      <p:sp>
        <p:nvSpPr>
          <p:cNvPr id="15363" name="Rectangle 3"/>
          <p:cNvSpPr>
            <a:spLocks noGrp="1" noChangeArrowheads="1"/>
          </p:cNvSpPr>
          <p:nvPr>
            <p:ph type="body" idx="1"/>
          </p:nvPr>
        </p:nvSpPr>
        <p:spPr>
          <a:xfrm>
            <a:off x="609600" y="1295400"/>
            <a:ext cx="8077200" cy="5081588"/>
          </a:xfrm>
        </p:spPr>
        <p:txBody>
          <a:bodyPr/>
          <a:lstStyle/>
          <a:p>
            <a:r>
              <a:rPr lang="en-US" sz="3600" smtClean="0"/>
              <a:t>Supreme Court and other Federal Courts</a:t>
            </a:r>
          </a:p>
          <a:p>
            <a:r>
              <a:rPr lang="en-US" sz="3600" smtClean="0"/>
              <a:t>Preserve and protect the rights guaranteed by the Constitution</a:t>
            </a:r>
          </a:p>
        </p:txBody>
      </p:sp>
      <p:pic>
        <p:nvPicPr>
          <p:cNvPr id="15365" name="Picture 5">
            <a:hlinkClick r:id="" action="ppaction://media"/>
          </p:cNvPr>
          <p:cNvPicPr>
            <a:picLocks noRot="1" noChangeAspect="1" noChangeArrowheads="1"/>
          </p:cNvPicPr>
          <p:nvPr>
            <a:wavAudioFile r:embed="rId1" name="SWforceisstrong.wav"/>
          </p:nvPr>
        </p:nvPicPr>
        <p:blipFill>
          <a:blip r:embed="rId4" cstate="print"/>
          <a:srcRect/>
          <a:stretch>
            <a:fillRect/>
          </a:stretch>
        </p:blipFill>
        <p:spPr bwMode="auto">
          <a:xfrm>
            <a:off x="8229600" y="6096000"/>
            <a:ext cx="304800" cy="3048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93611B6D-B2BA-431F-B0CF-F9C6202BD5CD}" type="datetime3">
              <a:rPr lang="en-US" smtClean="0"/>
              <a:t>20 December 2011</a:t>
            </a:fld>
            <a:endParaRPr lang="en-US"/>
          </a:p>
        </p:txBody>
      </p:sp>
      <p:sp>
        <p:nvSpPr>
          <p:cNvPr id="6" name="Slide Number Placeholder 5"/>
          <p:cNvSpPr>
            <a:spLocks noGrp="1"/>
          </p:cNvSpPr>
          <p:nvPr>
            <p:ph type="sldNum" sz="quarter" idx="11"/>
          </p:nvPr>
        </p:nvSpPr>
        <p:spPr/>
        <p:txBody>
          <a:bodyPr/>
          <a:lstStyle/>
          <a:p>
            <a:fld id="{4C011AAB-9C46-4AF0-9EFF-B6C3C69C4330}" type="slidenum">
              <a:rPr lang="en-US" smtClean="0"/>
              <a:pPr/>
              <a:t>154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left)">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wipe(right)">
                                      <p:cBhvr>
                                        <p:cTn id="12" dur="500"/>
                                        <p:tgtEl>
                                          <p:spTgt spid="153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5363">
                                            <p:txEl>
                                              <p:pRg st="1" end="1"/>
                                            </p:txEl>
                                          </p:spTgt>
                                        </p:tgtEl>
                                        <p:attrNameLst>
                                          <p:attrName>style.visibility</p:attrName>
                                        </p:attrNameLst>
                                      </p:cBhvr>
                                      <p:to>
                                        <p:strVal val="visible"/>
                                      </p:to>
                                    </p:set>
                                    <p:animEffect transition="in" filter="wipe(right)">
                                      <p:cBhvr>
                                        <p:cTn id="17" dur="500"/>
                                        <p:tgtEl>
                                          <p:spTgt spid="15363">
                                            <p:txEl>
                                              <p:pRg st="1" end="1"/>
                                            </p:txEl>
                                          </p:spTgt>
                                        </p:tgtEl>
                                      </p:cBhvr>
                                    </p:animEffect>
                                  </p:childTnLst>
                                </p:cTn>
                              </p:par>
                            </p:childTnLst>
                          </p:cTn>
                        </p:par>
                        <p:par>
                          <p:cTn id="18" fill="hold">
                            <p:stCondLst>
                              <p:cond delay="500"/>
                            </p:stCondLst>
                            <p:childTnLst>
                              <p:par>
                                <p:cTn id="19" presetID="1" presetClass="mediacall" presetSubtype="0" fill="hold" nodeType="afterEffect">
                                  <p:stCondLst>
                                    <p:cond delay="0"/>
                                  </p:stCondLst>
                                  <p:childTnLst>
                                    <p:cmd type="call" cmd="playFrom(0.0)">
                                      <p:cBhvr>
                                        <p:cTn id="20" dur="1734" fill="hold"/>
                                        <p:tgtEl>
                                          <p:spTgt spid="1536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1" fill="hold" display="0">
                  <p:stCondLst>
                    <p:cond delay="indefinite"/>
                  </p:stCondLst>
                  <p:endCondLst>
                    <p:cond evt="onNext" delay="0">
                      <p:tgtEl>
                        <p:sldTgt/>
                      </p:tgtEl>
                    </p:cond>
                    <p:cond evt="onPrev" delay="0">
                      <p:tgtEl>
                        <p:sldTgt/>
                      </p:tgtEl>
                    </p:cond>
                    <p:cond evt="onStopAudio" delay="0">
                      <p:tgtEl>
                        <p:sldTgt/>
                      </p:tgtEl>
                    </p:cond>
                  </p:endCondLst>
                </p:cTn>
                <p:tgtEl>
                  <p:spTgt spid="15365"/>
                </p:tgtEl>
              </p:cMediaNode>
            </p:audio>
          </p:childTnLst>
        </p:cTn>
      </p:par>
    </p:tnLst>
    <p:bldLst>
      <p:bldP spid="15362" grpId="0" autoUpdateAnimBg="0"/>
      <p:bldP spid="15363" grpId="0" build="p" autoUpdateAnimBg="0"/>
    </p:bldLst>
  </p:timing>
</p:sld>
</file>

<file path=ppt/slides/slide1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317625" y="411163"/>
            <a:ext cx="6867525" cy="549275"/>
          </a:xfrm>
        </p:spPr>
        <p:txBody>
          <a:bodyPr/>
          <a:lstStyle/>
          <a:p>
            <a:r>
              <a:rPr lang="en-US" sz="3600" smtClean="0"/>
              <a:t>Judicial Branch</a:t>
            </a:r>
          </a:p>
        </p:txBody>
      </p:sp>
      <p:sp>
        <p:nvSpPr>
          <p:cNvPr id="23555" name="Rectangle 3"/>
          <p:cNvSpPr>
            <a:spLocks noGrp="1" noChangeArrowheads="1"/>
          </p:cNvSpPr>
          <p:nvPr>
            <p:ph type="body" idx="1"/>
          </p:nvPr>
        </p:nvSpPr>
        <p:spPr>
          <a:xfrm>
            <a:off x="1295400" y="990600"/>
            <a:ext cx="7391400" cy="5081588"/>
          </a:xfrm>
        </p:spPr>
        <p:txBody>
          <a:bodyPr/>
          <a:lstStyle/>
          <a:p>
            <a:r>
              <a:rPr lang="en-US" sz="3600" smtClean="0"/>
              <a:t>Considers cases involving national laws</a:t>
            </a:r>
          </a:p>
          <a:p>
            <a:r>
              <a:rPr lang="en-US" sz="3600" smtClean="0"/>
              <a:t>Declares laws and acts “unconstitutional”</a:t>
            </a:r>
          </a:p>
          <a:p>
            <a:endParaRPr lang="en-US" sz="3600" smtClean="0"/>
          </a:p>
        </p:txBody>
      </p:sp>
      <p:pic>
        <p:nvPicPr>
          <p:cNvPr id="23557" name="Picture 5">
            <a:hlinkClick r:id="" action="ppaction://media"/>
          </p:cNvPr>
          <p:cNvPicPr>
            <a:picLocks noRot="1" noChangeAspect="1" noChangeArrowheads="1"/>
          </p:cNvPicPr>
          <p:nvPr>
            <a:wavAudioFile r:embed="rId1" name="SWforceisstrong.wav"/>
          </p:nvPr>
        </p:nvPicPr>
        <p:blipFill>
          <a:blip r:embed="rId4" cstate="print"/>
          <a:srcRect/>
          <a:stretch>
            <a:fillRect/>
          </a:stretch>
        </p:blipFill>
        <p:spPr bwMode="auto">
          <a:xfrm>
            <a:off x="8229600" y="6096000"/>
            <a:ext cx="304800" cy="3048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AE630594-ECBD-455D-AF11-42AF6ABD178B}" type="datetime3">
              <a:rPr lang="en-US" smtClean="0"/>
              <a:t>20 December 2011</a:t>
            </a:fld>
            <a:endParaRPr lang="en-US"/>
          </a:p>
        </p:txBody>
      </p:sp>
      <p:sp>
        <p:nvSpPr>
          <p:cNvPr id="6" name="Slide Number Placeholder 5"/>
          <p:cNvSpPr>
            <a:spLocks noGrp="1"/>
          </p:cNvSpPr>
          <p:nvPr>
            <p:ph type="sldNum" sz="quarter" idx="11"/>
          </p:nvPr>
        </p:nvSpPr>
        <p:spPr/>
        <p:txBody>
          <a:bodyPr/>
          <a:lstStyle/>
          <a:p>
            <a:fld id="{4C011AAB-9C46-4AF0-9EFF-B6C3C69C4330}" type="slidenum">
              <a:rPr lang="en-US" smtClean="0"/>
              <a:pPr/>
              <a:t>155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ipe(left)">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wipe(right)">
                                      <p:cBhvr>
                                        <p:cTn id="12" dur="500"/>
                                        <p:tgtEl>
                                          <p:spTgt spid="235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3555">
                                            <p:txEl>
                                              <p:pRg st="1" end="1"/>
                                            </p:txEl>
                                          </p:spTgt>
                                        </p:tgtEl>
                                        <p:attrNameLst>
                                          <p:attrName>style.visibility</p:attrName>
                                        </p:attrNameLst>
                                      </p:cBhvr>
                                      <p:to>
                                        <p:strVal val="visible"/>
                                      </p:to>
                                    </p:set>
                                    <p:animEffect transition="in" filter="wipe(right)">
                                      <p:cBhvr>
                                        <p:cTn id="17" dur="500"/>
                                        <p:tgtEl>
                                          <p:spTgt spid="23555">
                                            <p:txEl>
                                              <p:pRg st="1" end="1"/>
                                            </p:txEl>
                                          </p:spTgt>
                                        </p:tgtEl>
                                      </p:cBhvr>
                                    </p:animEffect>
                                  </p:childTnLst>
                                </p:cTn>
                              </p:par>
                            </p:childTnLst>
                          </p:cTn>
                        </p:par>
                        <p:par>
                          <p:cTn id="18" fill="hold">
                            <p:stCondLst>
                              <p:cond delay="500"/>
                            </p:stCondLst>
                            <p:childTnLst>
                              <p:par>
                                <p:cTn id="19" presetID="1" presetClass="mediacall" presetSubtype="0" fill="hold" nodeType="afterEffect">
                                  <p:stCondLst>
                                    <p:cond delay="0"/>
                                  </p:stCondLst>
                                  <p:childTnLst>
                                    <p:cmd type="call" cmd="playFrom(0.0)">
                                      <p:cBhvr>
                                        <p:cTn id="20" dur="1734" fill="hold"/>
                                        <p:tgtEl>
                                          <p:spTgt spid="2355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1" fill="hold" display="0">
                  <p:stCondLst>
                    <p:cond delay="indefinite"/>
                  </p:stCondLst>
                  <p:endCondLst>
                    <p:cond evt="onNext" delay="0">
                      <p:tgtEl>
                        <p:sldTgt/>
                      </p:tgtEl>
                    </p:cond>
                    <p:cond evt="onPrev" delay="0">
                      <p:tgtEl>
                        <p:sldTgt/>
                      </p:tgtEl>
                    </p:cond>
                    <p:cond evt="onStopAudio" delay="0">
                      <p:tgtEl>
                        <p:sldTgt/>
                      </p:tgtEl>
                    </p:cond>
                  </p:endCondLst>
                </p:cTn>
                <p:tgtEl>
                  <p:spTgt spid="23557"/>
                </p:tgtEl>
              </p:cMediaNode>
            </p:audio>
          </p:childTnLst>
        </p:cTn>
      </p:par>
    </p:tnLst>
    <p:bldLst>
      <p:bldP spid="23554" grpId="0" autoUpdateAnimBg="0"/>
      <p:bldP spid="23555" grpId="0" build="p" autoUpdateAnimBg="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1317625" y="350838"/>
            <a:ext cx="6867525" cy="609600"/>
          </a:xfrm>
        </p:spPr>
        <p:txBody>
          <a:bodyPr/>
          <a:lstStyle/>
          <a:p>
            <a:pPr algn="ctr"/>
            <a:r>
              <a:rPr lang="en-US" sz="4000" smtClean="0"/>
              <a:t>Article III   Section 1</a:t>
            </a:r>
          </a:p>
        </p:txBody>
      </p:sp>
      <p:sp>
        <p:nvSpPr>
          <p:cNvPr id="152579" name="Rectangle 3"/>
          <p:cNvSpPr>
            <a:spLocks noGrp="1" noChangeArrowheads="1"/>
          </p:cNvSpPr>
          <p:nvPr>
            <p:ph type="body" idx="1"/>
          </p:nvPr>
        </p:nvSpPr>
        <p:spPr/>
        <p:txBody>
          <a:bodyPr/>
          <a:lstStyle/>
          <a:p>
            <a:pPr lvl="1">
              <a:buClr>
                <a:schemeClr val="tx1"/>
              </a:buClr>
              <a:buFont typeface="Wingdings" pitchFamily="2" charset="2"/>
              <a:buNone/>
            </a:pPr>
            <a:r>
              <a:rPr lang="en-US" sz="4000" i="0" smtClean="0"/>
              <a:t>Clause One - Who interprets the law?</a:t>
            </a:r>
          </a:p>
          <a:p>
            <a:pPr lvl="1">
              <a:buClr>
                <a:schemeClr val="tx1"/>
              </a:buClr>
              <a:buFont typeface="Wingdings" pitchFamily="2" charset="2"/>
              <a:buChar char="Ø"/>
            </a:pPr>
            <a:r>
              <a:rPr lang="en-US" sz="3600" i="0" smtClean="0"/>
              <a:t> Judicial branch interprets the law (Courts)</a:t>
            </a:r>
          </a:p>
          <a:p>
            <a:pPr lvl="1">
              <a:buClr>
                <a:schemeClr val="tx1"/>
              </a:buClr>
              <a:buFont typeface="Wingdings" pitchFamily="2" charset="2"/>
              <a:buChar char="Ø"/>
            </a:pPr>
            <a:r>
              <a:rPr lang="en-US" sz="3600" i="0" smtClean="0"/>
              <a:t>Legislative makes the law (Congress)</a:t>
            </a:r>
          </a:p>
          <a:p>
            <a:endParaRPr lang="en-US" sz="4000" smtClean="0"/>
          </a:p>
        </p:txBody>
      </p:sp>
      <p:sp>
        <p:nvSpPr>
          <p:cNvPr id="4" name="Date Placeholder 3"/>
          <p:cNvSpPr>
            <a:spLocks noGrp="1"/>
          </p:cNvSpPr>
          <p:nvPr>
            <p:ph type="dt" sz="half" idx="10"/>
          </p:nvPr>
        </p:nvSpPr>
        <p:spPr/>
        <p:txBody>
          <a:bodyPr/>
          <a:lstStyle/>
          <a:p>
            <a:fld id="{850A86C0-186D-4278-A45C-143906788C36}"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156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52579">
                                            <p:txEl>
                                              <p:pRg st="1" end="1"/>
                                            </p:txEl>
                                          </p:spTgt>
                                        </p:tgtEl>
                                        <p:attrNameLst>
                                          <p:attrName>style.visibility</p:attrName>
                                        </p:attrNameLst>
                                      </p:cBhvr>
                                      <p:to>
                                        <p:strVal val="visible"/>
                                      </p:to>
                                    </p:set>
                                    <p:anim calcmode="lin" valueType="num">
                                      <p:cBhvr>
                                        <p:cTn id="7" dur="1000" fill="hold"/>
                                        <p:tgtEl>
                                          <p:spTgt spid="152579">
                                            <p:txEl>
                                              <p:pRg st="1" end="1"/>
                                            </p:txEl>
                                          </p:spTgt>
                                        </p:tgtEl>
                                        <p:attrNameLst>
                                          <p:attrName>ppt_w</p:attrName>
                                        </p:attrNameLst>
                                      </p:cBhvr>
                                      <p:tavLst>
                                        <p:tav tm="0">
                                          <p:val>
                                            <p:strVal val="#ppt_w*0.05"/>
                                          </p:val>
                                        </p:tav>
                                        <p:tav tm="100000">
                                          <p:val>
                                            <p:strVal val="#ppt_w"/>
                                          </p:val>
                                        </p:tav>
                                      </p:tavLst>
                                    </p:anim>
                                    <p:anim calcmode="lin" valueType="num">
                                      <p:cBhvr>
                                        <p:cTn id="8" dur="1000" fill="hold"/>
                                        <p:tgtEl>
                                          <p:spTgt spid="152579">
                                            <p:txEl>
                                              <p:pRg st="1" end="1"/>
                                            </p:txEl>
                                          </p:spTgt>
                                        </p:tgtEl>
                                        <p:attrNameLst>
                                          <p:attrName>ppt_h</p:attrName>
                                        </p:attrNameLst>
                                      </p:cBhvr>
                                      <p:tavLst>
                                        <p:tav tm="0">
                                          <p:val>
                                            <p:strVal val="#ppt_h"/>
                                          </p:val>
                                        </p:tav>
                                        <p:tav tm="100000">
                                          <p:val>
                                            <p:strVal val="#ppt_h"/>
                                          </p:val>
                                        </p:tav>
                                      </p:tavLst>
                                    </p:anim>
                                    <p:anim calcmode="lin" valueType="num">
                                      <p:cBhvr>
                                        <p:cTn id="9" dur="1000" fill="hold"/>
                                        <p:tgtEl>
                                          <p:spTgt spid="152579">
                                            <p:txEl>
                                              <p:pRg st="1" end="1"/>
                                            </p:txEl>
                                          </p:spTgt>
                                        </p:tgtEl>
                                        <p:attrNameLst>
                                          <p:attrName>ppt_x</p:attrName>
                                        </p:attrNameLst>
                                      </p:cBhvr>
                                      <p:tavLst>
                                        <p:tav tm="0">
                                          <p:val>
                                            <p:strVal val="#ppt_x-.2"/>
                                          </p:val>
                                        </p:tav>
                                        <p:tav tm="100000">
                                          <p:val>
                                            <p:strVal val="#ppt_x"/>
                                          </p:val>
                                        </p:tav>
                                      </p:tavLst>
                                    </p:anim>
                                    <p:anim calcmode="lin" valueType="num">
                                      <p:cBhvr>
                                        <p:cTn id="10" dur="1000" fill="hold"/>
                                        <p:tgtEl>
                                          <p:spTgt spid="152579">
                                            <p:txEl>
                                              <p:pRg st="1" end="1"/>
                                            </p:txEl>
                                          </p:spTgt>
                                        </p:tgtEl>
                                        <p:attrNameLst>
                                          <p:attrName>ppt_y</p:attrName>
                                        </p:attrNameLst>
                                      </p:cBhvr>
                                      <p:tavLst>
                                        <p:tav tm="0">
                                          <p:val>
                                            <p:strVal val="#ppt_y"/>
                                          </p:val>
                                        </p:tav>
                                        <p:tav tm="100000">
                                          <p:val>
                                            <p:strVal val="#ppt_y"/>
                                          </p:val>
                                        </p:tav>
                                      </p:tavLst>
                                    </p:anim>
                                    <p:animEffect transition="in" filter="fade">
                                      <p:cBhvr>
                                        <p:cTn id="11" dur="1000"/>
                                        <p:tgtEl>
                                          <p:spTgt spid="15257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152579">
                                            <p:txEl>
                                              <p:pRg st="2" end="2"/>
                                            </p:txEl>
                                          </p:spTgt>
                                        </p:tgtEl>
                                        <p:attrNameLst>
                                          <p:attrName>style.visibility</p:attrName>
                                        </p:attrNameLst>
                                      </p:cBhvr>
                                      <p:to>
                                        <p:strVal val="visible"/>
                                      </p:to>
                                    </p:set>
                                    <p:anim calcmode="lin" valueType="num">
                                      <p:cBhvr>
                                        <p:cTn id="16" dur="1000" fill="hold"/>
                                        <p:tgtEl>
                                          <p:spTgt spid="152579">
                                            <p:txEl>
                                              <p:pRg st="2" end="2"/>
                                            </p:txEl>
                                          </p:spTgt>
                                        </p:tgtEl>
                                        <p:attrNameLst>
                                          <p:attrName>ppt_w</p:attrName>
                                        </p:attrNameLst>
                                      </p:cBhvr>
                                      <p:tavLst>
                                        <p:tav tm="0">
                                          <p:val>
                                            <p:strVal val="#ppt_w*0.05"/>
                                          </p:val>
                                        </p:tav>
                                        <p:tav tm="100000">
                                          <p:val>
                                            <p:strVal val="#ppt_w"/>
                                          </p:val>
                                        </p:tav>
                                      </p:tavLst>
                                    </p:anim>
                                    <p:anim calcmode="lin" valueType="num">
                                      <p:cBhvr>
                                        <p:cTn id="17" dur="1000" fill="hold"/>
                                        <p:tgtEl>
                                          <p:spTgt spid="152579">
                                            <p:txEl>
                                              <p:pRg st="2" end="2"/>
                                            </p:txEl>
                                          </p:spTgt>
                                        </p:tgtEl>
                                        <p:attrNameLst>
                                          <p:attrName>ppt_h</p:attrName>
                                        </p:attrNameLst>
                                      </p:cBhvr>
                                      <p:tavLst>
                                        <p:tav tm="0">
                                          <p:val>
                                            <p:strVal val="#ppt_h"/>
                                          </p:val>
                                        </p:tav>
                                        <p:tav tm="100000">
                                          <p:val>
                                            <p:strVal val="#ppt_h"/>
                                          </p:val>
                                        </p:tav>
                                      </p:tavLst>
                                    </p:anim>
                                    <p:anim calcmode="lin" valueType="num">
                                      <p:cBhvr>
                                        <p:cTn id="18" dur="1000" fill="hold"/>
                                        <p:tgtEl>
                                          <p:spTgt spid="152579">
                                            <p:txEl>
                                              <p:pRg st="2" end="2"/>
                                            </p:txEl>
                                          </p:spTgt>
                                        </p:tgtEl>
                                        <p:attrNameLst>
                                          <p:attrName>ppt_x</p:attrName>
                                        </p:attrNameLst>
                                      </p:cBhvr>
                                      <p:tavLst>
                                        <p:tav tm="0">
                                          <p:val>
                                            <p:strVal val="#ppt_x-.2"/>
                                          </p:val>
                                        </p:tav>
                                        <p:tav tm="100000">
                                          <p:val>
                                            <p:strVal val="#ppt_x"/>
                                          </p:val>
                                        </p:tav>
                                      </p:tavLst>
                                    </p:anim>
                                    <p:anim calcmode="lin" valueType="num">
                                      <p:cBhvr>
                                        <p:cTn id="19" dur="1000" fill="hold"/>
                                        <p:tgtEl>
                                          <p:spTgt spid="152579">
                                            <p:txEl>
                                              <p:pRg st="2" end="2"/>
                                            </p:txEl>
                                          </p:spTgt>
                                        </p:tgtEl>
                                        <p:attrNameLst>
                                          <p:attrName>ppt_y</p:attrName>
                                        </p:attrNameLst>
                                      </p:cBhvr>
                                      <p:tavLst>
                                        <p:tav tm="0">
                                          <p:val>
                                            <p:strVal val="#ppt_y"/>
                                          </p:val>
                                        </p:tav>
                                        <p:tav tm="100000">
                                          <p:val>
                                            <p:strVal val="#ppt_y"/>
                                          </p:val>
                                        </p:tav>
                                      </p:tavLst>
                                    </p:anim>
                                    <p:animEffect transition="in" filter="fade">
                                      <p:cBhvr>
                                        <p:cTn id="20" dur="1000"/>
                                        <p:tgtEl>
                                          <p:spTgt spid="152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1317625" y="350838"/>
            <a:ext cx="6867525" cy="609600"/>
          </a:xfrm>
        </p:spPr>
        <p:txBody>
          <a:bodyPr/>
          <a:lstStyle/>
          <a:p>
            <a:pPr algn="ctr"/>
            <a:r>
              <a:rPr lang="en-US" sz="4000" smtClean="0"/>
              <a:t>Article III   Section 1</a:t>
            </a:r>
          </a:p>
        </p:txBody>
      </p:sp>
      <p:sp>
        <p:nvSpPr>
          <p:cNvPr id="153603" name="Rectangle 3"/>
          <p:cNvSpPr>
            <a:spLocks noGrp="1" noChangeArrowheads="1"/>
          </p:cNvSpPr>
          <p:nvPr>
            <p:ph type="body" idx="1"/>
          </p:nvPr>
        </p:nvSpPr>
        <p:spPr/>
        <p:txBody>
          <a:bodyPr/>
          <a:lstStyle/>
          <a:p>
            <a:pPr lvl="1">
              <a:lnSpc>
                <a:spcPct val="90000"/>
              </a:lnSpc>
              <a:buClr>
                <a:schemeClr val="tx1"/>
              </a:buClr>
              <a:buFont typeface="Wingdings" pitchFamily="2" charset="2"/>
              <a:buNone/>
            </a:pPr>
            <a:r>
              <a:rPr lang="en-US" sz="4000" i="0" smtClean="0"/>
              <a:t>Clause One - Who interprets the law?</a:t>
            </a:r>
          </a:p>
          <a:p>
            <a:pPr lvl="1">
              <a:lnSpc>
                <a:spcPct val="90000"/>
              </a:lnSpc>
              <a:buClr>
                <a:schemeClr val="tx1"/>
              </a:buClr>
              <a:buFont typeface="Wingdings" pitchFamily="2" charset="2"/>
              <a:buChar char="Ø"/>
            </a:pPr>
            <a:r>
              <a:rPr lang="en-US" sz="3200" i="0" smtClean="0"/>
              <a:t>Executive enforces the law (President)</a:t>
            </a:r>
          </a:p>
          <a:p>
            <a:pPr lvl="1">
              <a:lnSpc>
                <a:spcPct val="90000"/>
              </a:lnSpc>
              <a:buClr>
                <a:schemeClr val="tx1"/>
              </a:buClr>
              <a:buFont typeface="Wingdings" pitchFamily="2" charset="2"/>
              <a:buChar char="Ø"/>
            </a:pPr>
            <a:r>
              <a:rPr lang="en-US" sz="3200" i="0" smtClean="0"/>
              <a:t>Judicial powers—the power to hear cases</a:t>
            </a:r>
          </a:p>
          <a:p>
            <a:pPr lvl="1">
              <a:lnSpc>
                <a:spcPct val="90000"/>
              </a:lnSpc>
              <a:buClr>
                <a:schemeClr val="tx1"/>
              </a:buClr>
              <a:buFont typeface="Wingdings" pitchFamily="2" charset="2"/>
              <a:buChar char="Ø"/>
            </a:pPr>
            <a:r>
              <a:rPr lang="en-US" sz="3200" i="0" smtClean="0"/>
              <a:t>Federal Judges are appointed by the President and approved by the Senate</a:t>
            </a:r>
          </a:p>
          <a:p>
            <a:pPr>
              <a:lnSpc>
                <a:spcPct val="90000"/>
              </a:lnSpc>
            </a:pPr>
            <a:endParaRPr lang="en-US" sz="3200" smtClean="0"/>
          </a:p>
        </p:txBody>
      </p:sp>
      <p:sp>
        <p:nvSpPr>
          <p:cNvPr id="4" name="Date Placeholder 3"/>
          <p:cNvSpPr>
            <a:spLocks noGrp="1"/>
          </p:cNvSpPr>
          <p:nvPr>
            <p:ph type="dt" sz="half" idx="10"/>
          </p:nvPr>
        </p:nvSpPr>
        <p:spPr/>
        <p:txBody>
          <a:bodyPr/>
          <a:lstStyle/>
          <a:p>
            <a:fld id="{E4442FBB-0144-41B6-B42C-B7EC7E2FA2DE}"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157</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03">
                                            <p:txEl>
                                              <p:pRg st="1" end="1"/>
                                            </p:txEl>
                                          </p:spTgt>
                                        </p:tgtEl>
                                        <p:attrNameLst>
                                          <p:attrName>style.visibility</p:attrName>
                                        </p:attrNameLst>
                                      </p:cBhvr>
                                      <p:to>
                                        <p:strVal val="visible"/>
                                      </p:to>
                                    </p:set>
                                    <p:anim calcmode="lin" valueType="num">
                                      <p:cBhvr additive="base">
                                        <p:cTn id="7" dur="1000" fill="hold"/>
                                        <p:tgtEl>
                                          <p:spTgt spid="15360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53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03">
                                            <p:txEl>
                                              <p:pRg st="2" end="2"/>
                                            </p:txEl>
                                          </p:spTgt>
                                        </p:tgtEl>
                                        <p:attrNameLst>
                                          <p:attrName>style.visibility</p:attrName>
                                        </p:attrNameLst>
                                      </p:cBhvr>
                                      <p:to>
                                        <p:strVal val="visible"/>
                                      </p:to>
                                    </p:set>
                                    <p:anim calcmode="lin" valueType="num">
                                      <p:cBhvr additive="base">
                                        <p:cTn id="13" dur="1000" fill="hold"/>
                                        <p:tgtEl>
                                          <p:spTgt spid="153603">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53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603">
                                            <p:txEl>
                                              <p:pRg st="3" end="3"/>
                                            </p:txEl>
                                          </p:spTgt>
                                        </p:tgtEl>
                                        <p:attrNameLst>
                                          <p:attrName>style.visibility</p:attrName>
                                        </p:attrNameLst>
                                      </p:cBhvr>
                                      <p:to>
                                        <p:strVal val="visible"/>
                                      </p:to>
                                    </p:set>
                                    <p:anim calcmode="lin" valueType="num">
                                      <p:cBhvr additive="base">
                                        <p:cTn id="19" dur="1000" fill="hold"/>
                                        <p:tgtEl>
                                          <p:spTgt spid="153603">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536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Rectangle 2"/>
          <p:cNvSpPr>
            <a:spLocks noGrp="1" noChangeArrowheads="1"/>
          </p:cNvSpPr>
          <p:nvPr>
            <p:ph type="ctrTitle"/>
          </p:nvPr>
        </p:nvSpPr>
        <p:spPr>
          <a:xfrm>
            <a:off x="0" y="5065713"/>
            <a:ext cx="9144000" cy="1158875"/>
          </a:xfrm>
        </p:spPr>
        <p:txBody>
          <a:bodyPr/>
          <a:lstStyle/>
          <a:p>
            <a:r>
              <a:rPr lang="en-US" sz="4000" smtClean="0"/>
              <a:t>Article III - Section Two</a:t>
            </a:r>
            <a:br>
              <a:rPr lang="en-US" sz="4000" smtClean="0"/>
            </a:br>
            <a:r>
              <a:rPr lang="en-US" sz="4000" smtClean="0"/>
              <a:t>Jurisdiction of the Federal Courts</a:t>
            </a:r>
          </a:p>
        </p:txBody>
      </p:sp>
      <p:sp>
        <p:nvSpPr>
          <p:cNvPr id="3" name="TextBox 2"/>
          <p:cNvSpPr txBox="1"/>
          <p:nvPr/>
        </p:nvSpPr>
        <p:spPr>
          <a:xfrm>
            <a:off x="6553200" y="6400800"/>
            <a:ext cx="1981200" cy="400110"/>
          </a:xfrm>
          <a:prstGeom prst="rect">
            <a:avLst/>
          </a:prstGeom>
          <a:noFill/>
        </p:spPr>
        <p:txBody>
          <a:bodyPr wrap="square" rtlCol="0">
            <a:spAutoFit/>
          </a:bodyPr>
          <a:lstStyle/>
          <a:p>
            <a:r>
              <a:rPr lang="en-US" dirty="0" smtClean="0">
                <a:solidFill>
                  <a:schemeClr val="tx2"/>
                </a:solidFill>
              </a:rPr>
              <a:t>03 Jan 2011</a:t>
            </a:r>
            <a:endParaRPr lang="en-US" dirty="0">
              <a:solidFill>
                <a:schemeClr val="tx2"/>
              </a:solidFill>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1219200" y="381000"/>
            <a:ext cx="6867525" cy="1098550"/>
          </a:xfrm>
        </p:spPr>
        <p:txBody>
          <a:bodyPr/>
          <a:lstStyle/>
          <a:p>
            <a:r>
              <a:rPr lang="en-US" sz="3600" smtClean="0"/>
              <a:t>Article III - Section Two</a:t>
            </a:r>
            <a:br>
              <a:rPr lang="en-US" sz="3600" smtClean="0"/>
            </a:br>
            <a:endParaRPr lang="en-US" sz="3600" smtClean="0"/>
          </a:p>
        </p:txBody>
      </p:sp>
      <p:sp>
        <p:nvSpPr>
          <p:cNvPr id="154627" name="Rectangle 3"/>
          <p:cNvSpPr>
            <a:spLocks noGrp="1" noChangeArrowheads="1"/>
          </p:cNvSpPr>
          <p:nvPr>
            <p:ph type="body" idx="1"/>
          </p:nvPr>
        </p:nvSpPr>
        <p:spPr/>
        <p:txBody>
          <a:bodyPr/>
          <a:lstStyle/>
          <a:p>
            <a:pPr marL="381000" indent="-381000">
              <a:buFontTx/>
              <a:buAutoNum type="arabicPeriod"/>
            </a:pPr>
            <a:r>
              <a:rPr lang="en-US" sz="3200" smtClean="0"/>
              <a:t>Clause One—Jurisdiction</a:t>
            </a:r>
          </a:p>
          <a:p>
            <a:pPr marL="800100" lvl="1" indent="-342900">
              <a:buClr>
                <a:schemeClr val="tx1"/>
              </a:buClr>
              <a:buFont typeface="Wingdings" pitchFamily="2" charset="2"/>
              <a:buChar char="Ø"/>
            </a:pPr>
            <a:r>
              <a:rPr lang="en-US" sz="3600" i="0" smtClean="0"/>
              <a:t>Jurisdiction—power and right to apply law</a:t>
            </a:r>
          </a:p>
          <a:p>
            <a:pPr marL="800100" lvl="1" indent="-342900">
              <a:buClr>
                <a:schemeClr val="tx1"/>
              </a:buClr>
              <a:buFont typeface="Wingdings" pitchFamily="2" charset="2"/>
              <a:buChar char="Ø"/>
            </a:pPr>
            <a:r>
              <a:rPr lang="en-US" sz="3600" i="0" smtClean="0"/>
              <a:t>Plaintiff—one who brings charges</a:t>
            </a:r>
          </a:p>
          <a:p>
            <a:pPr marL="800100" lvl="1" indent="-342900">
              <a:buClr>
                <a:schemeClr val="tx1"/>
              </a:buClr>
              <a:buFont typeface="Wingdings" pitchFamily="2" charset="2"/>
              <a:buChar char="Ø"/>
            </a:pPr>
            <a:r>
              <a:rPr lang="en-US" sz="3600" i="0" smtClean="0"/>
              <a:t>Defendant—one being charged</a:t>
            </a:r>
          </a:p>
          <a:p>
            <a:pPr marL="381000" indent="-381000"/>
            <a:endParaRPr lang="en-US" sz="4000" smtClean="0"/>
          </a:p>
        </p:txBody>
      </p:sp>
      <p:sp>
        <p:nvSpPr>
          <p:cNvPr id="4" name="Date Placeholder 3"/>
          <p:cNvSpPr>
            <a:spLocks noGrp="1"/>
          </p:cNvSpPr>
          <p:nvPr>
            <p:ph type="dt" sz="half" idx="10"/>
          </p:nvPr>
        </p:nvSpPr>
        <p:spPr/>
        <p:txBody>
          <a:bodyPr/>
          <a:lstStyle/>
          <a:p>
            <a:fld id="{F078F0A6-2333-44FE-91E4-2588C03B92C2}"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159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54627">
                                            <p:txEl>
                                              <p:pRg st="1" end="1"/>
                                            </p:txEl>
                                          </p:spTgt>
                                        </p:tgtEl>
                                        <p:attrNameLst>
                                          <p:attrName>style.visibility</p:attrName>
                                        </p:attrNameLst>
                                      </p:cBhvr>
                                      <p:to>
                                        <p:strVal val="visible"/>
                                      </p:to>
                                    </p:set>
                                    <p:anim calcmode="lin" valueType="num">
                                      <p:cBhvr>
                                        <p:cTn id="7" dur="2000" fill="hold"/>
                                        <p:tgtEl>
                                          <p:spTgt spid="154627">
                                            <p:txEl>
                                              <p:pRg st="1" end="1"/>
                                            </p:txEl>
                                          </p:spTgt>
                                        </p:tgtEl>
                                        <p:attrNameLst>
                                          <p:attrName>ppt_x</p:attrName>
                                        </p:attrNameLst>
                                      </p:cBhvr>
                                      <p:tavLst>
                                        <p:tav tm="0">
                                          <p:val>
                                            <p:strVal val="#ppt_x-.2"/>
                                          </p:val>
                                        </p:tav>
                                        <p:tav tm="100000">
                                          <p:val>
                                            <p:strVal val="#ppt_x"/>
                                          </p:val>
                                        </p:tav>
                                      </p:tavLst>
                                    </p:anim>
                                    <p:anim calcmode="lin" valueType="num">
                                      <p:cBhvr>
                                        <p:cTn id="8" dur="2000" fill="hold"/>
                                        <p:tgtEl>
                                          <p:spTgt spid="15462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154627">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54627">
                                            <p:txEl>
                                              <p:pRg st="2" end="2"/>
                                            </p:txEl>
                                          </p:spTgt>
                                        </p:tgtEl>
                                        <p:attrNameLst>
                                          <p:attrName>style.visibility</p:attrName>
                                        </p:attrNameLst>
                                      </p:cBhvr>
                                      <p:to>
                                        <p:strVal val="visible"/>
                                      </p:to>
                                    </p:set>
                                    <p:anim calcmode="lin" valueType="num">
                                      <p:cBhvr>
                                        <p:cTn id="14" dur="1000" fill="hold"/>
                                        <p:tgtEl>
                                          <p:spTgt spid="154627">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15462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5462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54627">
                                            <p:txEl>
                                              <p:pRg st="3" end="3"/>
                                            </p:txEl>
                                          </p:spTgt>
                                        </p:tgtEl>
                                        <p:attrNameLst>
                                          <p:attrName>style.visibility</p:attrName>
                                        </p:attrNameLst>
                                      </p:cBhvr>
                                      <p:to>
                                        <p:strVal val="visible"/>
                                      </p:to>
                                    </p:set>
                                    <p:anim calcmode="lin" valueType="num">
                                      <p:cBhvr>
                                        <p:cTn id="21" dur="1000" fill="hold"/>
                                        <p:tgtEl>
                                          <p:spTgt spid="154627">
                                            <p:txEl>
                                              <p:pRg st="3" end="3"/>
                                            </p:txEl>
                                          </p:spTgt>
                                        </p:tgtEl>
                                        <p:attrNameLst>
                                          <p:attrName>ppt_x</p:attrName>
                                        </p:attrNameLst>
                                      </p:cBhvr>
                                      <p:tavLst>
                                        <p:tav tm="0">
                                          <p:val>
                                            <p:strVal val="#ppt_x-.2"/>
                                          </p:val>
                                        </p:tav>
                                        <p:tav tm="100000">
                                          <p:val>
                                            <p:strVal val="#ppt_x"/>
                                          </p:val>
                                        </p:tav>
                                      </p:tavLst>
                                    </p:anim>
                                    <p:anim calcmode="lin" valueType="num">
                                      <p:cBhvr>
                                        <p:cTn id="22" dur="1000" fill="hold"/>
                                        <p:tgtEl>
                                          <p:spTgt spid="154627">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54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dirty="0" smtClean="0"/>
              <a:t>Test Article I </a:t>
            </a:r>
          </a:p>
        </p:txBody>
      </p:sp>
      <p:pic>
        <p:nvPicPr>
          <p:cNvPr id="97283" name="Picture 4" descr="MPj04000470000[1]"/>
          <p:cNvPicPr>
            <a:picLocks noGrp="1" noChangeAspect="1" noChangeArrowheads="1"/>
          </p:cNvPicPr>
          <p:nvPr>
            <p:ph idx="1"/>
          </p:nvPr>
        </p:nvPicPr>
        <p:blipFill>
          <a:blip r:embed="rId3" cstate="print"/>
          <a:srcRect/>
          <a:stretch>
            <a:fillRect/>
          </a:stretch>
        </p:blipFill>
        <p:spPr>
          <a:xfrm>
            <a:off x="1600200" y="1581150"/>
            <a:ext cx="6324600" cy="4213225"/>
          </a:xfrm>
          <a:noFill/>
        </p:spPr>
      </p:pic>
      <p:sp>
        <p:nvSpPr>
          <p:cNvPr id="97284" name="Oval 6"/>
          <p:cNvSpPr>
            <a:spLocks noChangeArrowheads="1"/>
          </p:cNvSpPr>
          <p:nvPr/>
        </p:nvSpPr>
        <p:spPr bwMode="auto">
          <a:xfrm>
            <a:off x="2819400" y="6172200"/>
            <a:ext cx="4800600" cy="304800"/>
          </a:xfrm>
          <a:prstGeom prst="ellipse">
            <a:avLst/>
          </a:prstGeom>
          <a:solidFill>
            <a:schemeClr val="accent1"/>
          </a:solidFill>
          <a:ln w="9525">
            <a:solidFill>
              <a:schemeClr val="tx1"/>
            </a:solidFill>
            <a:round/>
            <a:headEnd/>
            <a:tailEnd/>
          </a:ln>
        </p:spPr>
        <p:txBody>
          <a:bodyPr wrap="none" anchor="ctr"/>
          <a:lstStyle/>
          <a:p>
            <a:pPr algn="ctr"/>
            <a:r>
              <a:rPr lang="en-US" dirty="0" smtClean="0">
                <a:solidFill>
                  <a:schemeClr val="bg1"/>
                </a:solidFill>
              </a:rPr>
              <a:t>01/26/2012</a:t>
            </a:r>
            <a:endParaRPr lang="en-US" dirty="0">
              <a:solidFill>
                <a:schemeClr val="bg1"/>
              </a:solidFill>
            </a:endParaRPr>
          </a:p>
        </p:txBody>
      </p:sp>
      <p:sp>
        <p:nvSpPr>
          <p:cNvPr id="5" name="Date Placeholder 4"/>
          <p:cNvSpPr>
            <a:spLocks noGrp="1"/>
          </p:cNvSpPr>
          <p:nvPr>
            <p:ph type="dt" sz="half" idx="10"/>
          </p:nvPr>
        </p:nvSpPr>
        <p:spPr/>
        <p:txBody>
          <a:bodyPr/>
          <a:lstStyle/>
          <a:p>
            <a:fld id="{4FF3DCD5-0B22-4654-A9FE-BCCDA2740985}" type="datetime3">
              <a:rPr lang="en-US" smtClean="0"/>
              <a:t>20 December 2011</a:t>
            </a:fld>
            <a:endParaRPr lang="en-US"/>
          </a:p>
        </p:txBody>
      </p:sp>
      <p:sp>
        <p:nvSpPr>
          <p:cNvPr id="6" name="Slide Number Placeholder 5"/>
          <p:cNvSpPr>
            <a:spLocks noGrp="1"/>
          </p:cNvSpPr>
          <p:nvPr>
            <p:ph type="sldNum" sz="quarter" idx="11"/>
          </p:nvPr>
        </p:nvSpPr>
        <p:spPr/>
        <p:txBody>
          <a:bodyPr/>
          <a:lstStyle/>
          <a:p>
            <a:fld id="{4C011AAB-9C46-4AF0-9EFF-B6C3C69C4330}" type="slidenum">
              <a:rPr lang="en-US" smtClean="0"/>
              <a:pPr/>
              <a:t>16</a:t>
            </a:fld>
            <a:endParaRPr lang="en-US"/>
          </a:p>
        </p:txBody>
      </p:sp>
    </p:spTree>
  </p:cSld>
  <p:clrMapOvr>
    <a:masterClrMapping/>
  </p:clrMapOvr>
  <p:transition>
    <p:wipe dir="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1317625" y="411163"/>
            <a:ext cx="6867525" cy="549275"/>
          </a:xfrm>
        </p:spPr>
        <p:txBody>
          <a:bodyPr/>
          <a:lstStyle/>
          <a:p>
            <a:r>
              <a:rPr lang="en-US" sz="3600" smtClean="0"/>
              <a:t>Article III - Section Two</a:t>
            </a:r>
          </a:p>
        </p:txBody>
      </p:sp>
      <p:sp>
        <p:nvSpPr>
          <p:cNvPr id="155651" name="Rectangle 3"/>
          <p:cNvSpPr>
            <a:spLocks noGrp="1" noChangeArrowheads="1"/>
          </p:cNvSpPr>
          <p:nvPr>
            <p:ph type="body" idx="1"/>
          </p:nvPr>
        </p:nvSpPr>
        <p:spPr/>
        <p:txBody>
          <a:bodyPr/>
          <a:lstStyle/>
          <a:p>
            <a:pPr lvl="1">
              <a:lnSpc>
                <a:spcPct val="90000"/>
              </a:lnSpc>
              <a:buClr>
                <a:schemeClr val="tx1"/>
              </a:buClr>
              <a:buFont typeface="Wingdings" pitchFamily="2" charset="2"/>
              <a:buNone/>
            </a:pPr>
            <a:r>
              <a:rPr lang="en-US" sz="3600" i="0" smtClean="0"/>
              <a:t>Clause One—Jurisdiction</a:t>
            </a:r>
            <a:endParaRPr lang="en-US" sz="4000" i="0" smtClean="0"/>
          </a:p>
          <a:p>
            <a:pPr lvl="1">
              <a:lnSpc>
                <a:spcPct val="90000"/>
              </a:lnSpc>
              <a:buClr>
                <a:schemeClr val="tx1"/>
              </a:buClr>
              <a:buFont typeface="Wingdings" pitchFamily="2" charset="2"/>
              <a:buChar char="Ø"/>
            </a:pPr>
            <a:r>
              <a:rPr lang="en-US" sz="3600" i="0" smtClean="0"/>
              <a:t>Criminal case—when government is plaintiff (California vs. O.J. Simpson)</a:t>
            </a:r>
          </a:p>
          <a:p>
            <a:pPr lvl="1">
              <a:lnSpc>
                <a:spcPct val="90000"/>
              </a:lnSpc>
              <a:buClr>
                <a:schemeClr val="tx1"/>
              </a:buClr>
              <a:buFont typeface="Wingdings" pitchFamily="2" charset="2"/>
              <a:buChar char="Ø"/>
            </a:pPr>
            <a:r>
              <a:rPr lang="en-US" sz="3600" i="0" smtClean="0"/>
              <a:t>Civil case—between two or more people   (O. J. Simpson vs. Goldman family)</a:t>
            </a:r>
          </a:p>
          <a:p>
            <a:pPr>
              <a:lnSpc>
                <a:spcPct val="90000"/>
              </a:lnSpc>
            </a:pPr>
            <a:endParaRPr lang="en-US" sz="2400" smtClean="0"/>
          </a:p>
        </p:txBody>
      </p:sp>
      <p:sp>
        <p:nvSpPr>
          <p:cNvPr id="4" name="Date Placeholder 3"/>
          <p:cNvSpPr>
            <a:spLocks noGrp="1"/>
          </p:cNvSpPr>
          <p:nvPr>
            <p:ph type="dt" sz="half" idx="10"/>
          </p:nvPr>
        </p:nvSpPr>
        <p:spPr/>
        <p:txBody>
          <a:bodyPr/>
          <a:lstStyle/>
          <a:p>
            <a:fld id="{E27C32D6-8ACB-4C2F-BD44-FF8300EEA9CF}"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160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5651">
                                            <p:txEl>
                                              <p:pRg st="1" end="1"/>
                                            </p:txEl>
                                          </p:spTgt>
                                        </p:tgtEl>
                                        <p:attrNameLst>
                                          <p:attrName>style.visibility</p:attrName>
                                        </p:attrNameLst>
                                      </p:cBhvr>
                                      <p:to>
                                        <p:strVal val="visible"/>
                                      </p:to>
                                    </p:set>
                                    <p:anim calcmode="lin" valueType="num">
                                      <p:cBhvr additive="base">
                                        <p:cTn id="7" dur="1000" fill="hold"/>
                                        <p:tgtEl>
                                          <p:spTgt spid="155651">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55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5651">
                                            <p:txEl>
                                              <p:pRg st="2" end="2"/>
                                            </p:txEl>
                                          </p:spTgt>
                                        </p:tgtEl>
                                        <p:attrNameLst>
                                          <p:attrName>style.visibility</p:attrName>
                                        </p:attrNameLst>
                                      </p:cBhvr>
                                      <p:to>
                                        <p:strVal val="visible"/>
                                      </p:to>
                                    </p:set>
                                    <p:anim calcmode="lin" valueType="num">
                                      <p:cBhvr additive="base">
                                        <p:cTn id="13" dur="1000" fill="hold"/>
                                        <p:tgtEl>
                                          <p:spTgt spid="155651">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556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1317625" y="411163"/>
            <a:ext cx="6867525" cy="549275"/>
          </a:xfrm>
        </p:spPr>
        <p:txBody>
          <a:bodyPr/>
          <a:lstStyle/>
          <a:p>
            <a:pPr algn="ctr"/>
            <a:r>
              <a:rPr lang="en-US" sz="3600" smtClean="0"/>
              <a:t>Article III - Section Two</a:t>
            </a:r>
          </a:p>
        </p:txBody>
      </p:sp>
      <p:sp>
        <p:nvSpPr>
          <p:cNvPr id="144387" name="Rectangle 3"/>
          <p:cNvSpPr>
            <a:spLocks noGrp="1" noChangeArrowheads="1"/>
          </p:cNvSpPr>
          <p:nvPr>
            <p:ph type="body" idx="1"/>
          </p:nvPr>
        </p:nvSpPr>
        <p:spPr/>
        <p:txBody>
          <a:bodyPr/>
          <a:lstStyle/>
          <a:p>
            <a:pPr marL="381000" indent="-381000"/>
            <a:r>
              <a:rPr kumimoji="0" lang="en-US" sz="3600" smtClean="0">
                <a:solidFill>
                  <a:schemeClr val="tx1"/>
                </a:solidFill>
              </a:rPr>
              <a:t>Clause Two - How does a case reach the Supreme Court?</a:t>
            </a:r>
          </a:p>
          <a:p>
            <a:pPr marL="800100" lvl="1" indent="-342900"/>
            <a:r>
              <a:rPr kumimoji="0" lang="en-US" sz="3600" i="0" smtClean="0">
                <a:solidFill>
                  <a:schemeClr val="tx1"/>
                </a:solidFill>
              </a:rPr>
              <a:t>SC has two kinds of jurisdiction: </a:t>
            </a:r>
          </a:p>
          <a:p>
            <a:pPr marL="800100" lvl="1" indent="-342900"/>
            <a:r>
              <a:rPr kumimoji="0" lang="en-US" sz="3600" i="0" smtClean="0">
                <a:solidFill>
                  <a:schemeClr val="tx1"/>
                </a:solidFill>
              </a:rPr>
              <a:t>	a.  Original—a case is first heard by the SC	</a:t>
            </a:r>
          </a:p>
          <a:p>
            <a:pPr marL="381000" indent="-381000"/>
            <a:endParaRPr lang="en-US" sz="3600" smtClean="0"/>
          </a:p>
        </p:txBody>
      </p:sp>
      <p:sp>
        <p:nvSpPr>
          <p:cNvPr id="4" name="Date Placeholder 3"/>
          <p:cNvSpPr>
            <a:spLocks noGrp="1"/>
          </p:cNvSpPr>
          <p:nvPr>
            <p:ph type="dt" sz="half" idx="10"/>
          </p:nvPr>
        </p:nvSpPr>
        <p:spPr/>
        <p:txBody>
          <a:bodyPr/>
          <a:lstStyle/>
          <a:p>
            <a:fld id="{02776AAD-0718-42E1-A2B3-3138513B5018}"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161</a:t>
            </a:fld>
            <a:endParaRPr lang="en-US"/>
          </a:p>
        </p:txBody>
      </p:sp>
    </p:spTree>
  </p:cSld>
  <p:clrMapOvr>
    <a:masterClrMapping/>
  </p:clrMapOvr>
  <p:transition>
    <p:wipe dir="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1317625" y="411163"/>
            <a:ext cx="6867525" cy="549275"/>
          </a:xfrm>
        </p:spPr>
        <p:txBody>
          <a:bodyPr/>
          <a:lstStyle/>
          <a:p>
            <a:pPr algn="ctr"/>
            <a:r>
              <a:rPr lang="en-US" sz="3600" smtClean="0"/>
              <a:t>Article III - Section Two</a:t>
            </a:r>
          </a:p>
        </p:txBody>
      </p:sp>
      <p:sp>
        <p:nvSpPr>
          <p:cNvPr id="145411" name="Rectangle 3"/>
          <p:cNvSpPr>
            <a:spLocks noGrp="1" noChangeArrowheads="1"/>
          </p:cNvSpPr>
          <p:nvPr>
            <p:ph type="body" idx="1"/>
          </p:nvPr>
        </p:nvSpPr>
        <p:spPr/>
        <p:txBody>
          <a:bodyPr/>
          <a:lstStyle/>
          <a:p>
            <a:r>
              <a:rPr kumimoji="0" lang="en-US" sz="4000" smtClean="0">
                <a:solidFill>
                  <a:schemeClr val="tx1"/>
                </a:solidFill>
              </a:rPr>
              <a:t>b</a:t>
            </a:r>
            <a:r>
              <a:rPr kumimoji="0" lang="en-US" sz="4000" i="1" smtClean="0">
                <a:solidFill>
                  <a:schemeClr val="tx1"/>
                </a:solidFill>
              </a:rPr>
              <a:t>.  </a:t>
            </a:r>
            <a:r>
              <a:rPr kumimoji="0" lang="en-US" sz="3600" smtClean="0">
                <a:solidFill>
                  <a:schemeClr val="tx1"/>
                </a:solidFill>
              </a:rPr>
              <a:t>Appellate—cases that are appealed by a lower court (Most cases come to the SC through appellate jurisdiction)</a:t>
            </a:r>
          </a:p>
        </p:txBody>
      </p:sp>
      <p:sp>
        <p:nvSpPr>
          <p:cNvPr id="4" name="Date Placeholder 3"/>
          <p:cNvSpPr>
            <a:spLocks noGrp="1"/>
          </p:cNvSpPr>
          <p:nvPr>
            <p:ph type="dt" sz="half" idx="10"/>
          </p:nvPr>
        </p:nvSpPr>
        <p:spPr/>
        <p:txBody>
          <a:bodyPr/>
          <a:lstStyle/>
          <a:p>
            <a:fld id="{615782D3-7DC1-429F-A558-594813814D5C}"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162</a:t>
            </a:fld>
            <a:endParaRPr lang="en-US"/>
          </a:p>
        </p:txBody>
      </p:sp>
    </p:spTree>
  </p:cSld>
  <p:clrMapOvr>
    <a:masterClrMapping/>
  </p:clrMapOvr>
  <p:transition>
    <p:wipe dir="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1317625" y="411163"/>
            <a:ext cx="6867525" cy="549275"/>
          </a:xfrm>
        </p:spPr>
        <p:txBody>
          <a:bodyPr/>
          <a:lstStyle/>
          <a:p>
            <a:r>
              <a:rPr lang="en-US" sz="3600" smtClean="0"/>
              <a:t>Article III - Section Two</a:t>
            </a:r>
          </a:p>
        </p:txBody>
      </p:sp>
      <p:sp>
        <p:nvSpPr>
          <p:cNvPr id="160771" name="Rectangle 3"/>
          <p:cNvSpPr>
            <a:spLocks noGrp="1" noChangeArrowheads="1"/>
          </p:cNvSpPr>
          <p:nvPr>
            <p:ph type="body" idx="1"/>
          </p:nvPr>
        </p:nvSpPr>
        <p:spPr/>
        <p:txBody>
          <a:bodyPr/>
          <a:lstStyle/>
          <a:p>
            <a:pPr marL="381000" indent="-381000">
              <a:buFontTx/>
              <a:buNone/>
            </a:pPr>
            <a:r>
              <a:rPr kumimoji="0" lang="en-US" sz="4000" smtClean="0">
                <a:solidFill>
                  <a:schemeClr val="tx1"/>
                </a:solidFill>
              </a:rPr>
              <a:t>Clause Three—Conduct of Trials</a:t>
            </a:r>
          </a:p>
          <a:p>
            <a:pPr marL="800100" lvl="1" indent="-342900"/>
            <a:r>
              <a:rPr kumimoji="0" lang="en-US" sz="3600" i="0" smtClean="0">
                <a:solidFill>
                  <a:schemeClr val="tx1"/>
                </a:solidFill>
              </a:rPr>
              <a:t>Guarantees a trial by jury in federal courts</a:t>
            </a:r>
          </a:p>
          <a:p>
            <a:pPr marL="800100" lvl="1" indent="-342900"/>
            <a:r>
              <a:rPr kumimoji="0" lang="en-US" sz="3600" i="0" smtClean="0">
                <a:solidFill>
                  <a:schemeClr val="tx1"/>
                </a:solidFill>
              </a:rPr>
              <a:t>Extradition—returning a fugitive to the state in which the crime was committed</a:t>
            </a:r>
          </a:p>
          <a:p>
            <a:pPr marL="381000" indent="-381000"/>
            <a:endParaRPr lang="en-US" sz="4000" smtClean="0"/>
          </a:p>
        </p:txBody>
      </p:sp>
      <p:sp>
        <p:nvSpPr>
          <p:cNvPr id="4" name="Date Placeholder 3"/>
          <p:cNvSpPr>
            <a:spLocks noGrp="1"/>
          </p:cNvSpPr>
          <p:nvPr>
            <p:ph type="dt" sz="half" idx="10"/>
          </p:nvPr>
        </p:nvSpPr>
        <p:spPr/>
        <p:txBody>
          <a:bodyPr/>
          <a:lstStyle/>
          <a:p>
            <a:fld id="{F830FF62-F40E-42DE-9BF6-A0384D9EC6C4}"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163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60771">
                                            <p:txEl>
                                              <p:pRg st="1" end="1"/>
                                            </p:txEl>
                                          </p:spTgt>
                                        </p:tgtEl>
                                        <p:attrNameLst>
                                          <p:attrName>style.visibility</p:attrName>
                                        </p:attrNameLst>
                                      </p:cBhvr>
                                      <p:to>
                                        <p:strVal val="visible"/>
                                      </p:to>
                                    </p:set>
                                    <p:anim calcmode="lin" valueType="num">
                                      <p:cBhvr>
                                        <p:cTn id="7" dur="2000" fill="hold"/>
                                        <p:tgtEl>
                                          <p:spTgt spid="160771">
                                            <p:txEl>
                                              <p:pRg st="1" end="1"/>
                                            </p:txEl>
                                          </p:spTgt>
                                        </p:tgtEl>
                                        <p:attrNameLst>
                                          <p:attrName>ppt_x</p:attrName>
                                        </p:attrNameLst>
                                      </p:cBhvr>
                                      <p:tavLst>
                                        <p:tav tm="0">
                                          <p:val>
                                            <p:strVal val="#ppt_x-.2"/>
                                          </p:val>
                                        </p:tav>
                                        <p:tav tm="100000">
                                          <p:val>
                                            <p:strVal val="#ppt_x"/>
                                          </p:val>
                                        </p:tav>
                                      </p:tavLst>
                                    </p:anim>
                                    <p:anim calcmode="lin" valueType="num">
                                      <p:cBhvr>
                                        <p:cTn id="8" dur="2000" fill="hold"/>
                                        <p:tgtEl>
                                          <p:spTgt spid="16077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160771">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60771">
                                            <p:txEl>
                                              <p:pRg st="2" end="2"/>
                                            </p:txEl>
                                          </p:spTgt>
                                        </p:tgtEl>
                                        <p:attrNameLst>
                                          <p:attrName>style.visibility</p:attrName>
                                        </p:attrNameLst>
                                      </p:cBhvr>
                                      <p:to>
                                        <p:strVal val="visible"/>
                                      </p:to>
                                    </p:set>
                                    <p:anim calcmode="lin" valueType="num">
                                      <p:cBhvr>
                                        <p:cTn id="14" dur="2000" fill="hold"/>
                                        <p:tgtEl>
                                          <p:spTgt spid="160771">
                                            <p:txEl>
                                              <p:pRg st="2" end="2"/>
                                            </p:txEl>
                                          </p:spTgt>
                                        </p:tgtEl>
                                        <p:attrNameLst>
                                          <p:attrName>ppt_x</p:attrName>
                                        </p:attrNameLst>
                                      </p:cBhvr>
                                      <p:tavLst>
                                        <p:tav tm="0">
                                          <p:val>
                                            <p:strVal val="#ppt_x-.2"/>
                                          </p:val>
                                        </p:tav>
                                        <p:tav tm="100000">
                                          <p:val>
                                            <p:strVal val="#ppt_x"/>
                                          </p:val>
                                        </p:tav>
                                      </p:tavLst>
                                    </p:anim>
                                    <p:anim calcmode="lin" valueType="num">
                                      <p:cBhvr>
                                        <p:cTn id="15" dur="2000" fill="hold"/>
                                        <p:tgtEl>
                                          <p:spTgt spid="160771">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2000"/>
                                        <p:tgtEl>
                                          <p:spTgt spid="1607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Rectangle 2"/>
          <p:cNvSpPr>
            <a:spLocks noGrp="1" noChangeArrowheads="1"/>
          </p:cNvSpPr>
          <p:nvPr>
            <p:ph type="ctrTitle"/>
          </p:nvPr>
        </p:nvSpPr>
        <p:spPr>
          <a:xfrm>
            <a:off x="685800" y="5435600"/>
            <a:ext cx="7772400" cy="636588"/>
          </a:xfrm>
        </p:spPr>
        <p:txBody>
          <a:bodyPr/>
          <a:lstStyle/>
          <a:p>
            <a:r>
              <a:rPr lang="en-US" sz="4400" smtClean="0"/>
              <a:t>Section Three--Treason</a:t>
            </a: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1317625" y="350838"/>
            <a:ext cx="6867525" cy="609600"/>
          </a:xfrm>
        </p:spPr>
        <p:txBody>
          <a:bodyPr/>
          <a:lstStyle/>
          <a:p>
            <a:r>
              <a:rPr lang="en-US" sz="4000" smtClean="0"/>
              <a:t>Section Three--Treason</a:t>
            </a:r>
          </a:p>
        </p:txBody>
      </p:sp>
      <p:sp>
        <p:nvSpPr>
          <p:cNvPr id="158723" name="Rectangle 3"/>
          <p:cNvSpPr>
            <a:spLocks noGrp="1" noChangeArrowheads="1"/>
          </p:cNvSpPr>
          <p:nvPr>
            <p:ph type="body" idx="1"/>
          </p:nvPr>
        </p:nvSpPr>
        <p:spPr/>
        <p:txBody>
          <a:bodyPr/>
          <a:lstStyle/>
          <a:p>
            <a:pPr marL="381000" indent="-381000">
              <a:buFontTx/>
              <a:buAutoNum type="arabicPeriod"/>
            </a:pPr>
            <a:r>
              <a:rPr lang="en-US" sz="3600" smtClean="0"/>
              <a:t>Clause One - What is treason?</a:t>
            </a:r>
          </a:p>
          <a:p>
            <a:pPr marL="800100" lvl="1" indent="-342900">
              <a:buClr>
                <a:schemeClr val="tx1"/>
              </a:buClr>
              <a:buFont typeface="Wingdings" pitchFamily="2" charset="2"/>
              <a:buChar char="Ø"/>
            </a:pPr>
            <a:r>
              <a:rPr lang="en-US" sz="3600" i="0" smtClean="0"/>
              <a:t>Only crime defined in the Constitution (helping a nation’s enemies or carrying out war against your country)</a:t>
            </a:r>
          </a:p>
          <a:p>
            <a:pPr marL="800100" lvl="1" indent="-342900">
              <a:buClr>
                <a:schemeClr val="tx1"/>
              </a:buClr>
              <a:buFont typeface="Wingdings" pitchFamily="2" charset="2"/>
              <a:buChar char="Ø"/>
            </a:pPr>
            <a:endParaRPr lang="en-US" sz="3200" i="0" smtClean="0"/>
          </a:p>
          <a:p>
            <a:pPr marL="381000" indent="-381000"/>
            <a:endParaRPr lang="en-US" sz="4000" smtClean="0"/>
          </a:p>
        </p:txBody>
      </p:sp>
      <p:sp>
        <p:nvSpPr>
          <p:cNvPr id="4" name="Date Placeholder 3"/>
          <p:cNvSpPr>
            <a:spLocks noGrp="1"/>
          </p:cNvSpPr>
          <p:nvPr>
            <p:ph type="dt" sz="half" idx="10"/>
          </p:nvPr>
        </p:nvSpPr>
        <p:spPr/>
        <p:txBody>
          <a:bodyPr/>
          <a:lstStyle/>
          <a:p>
            <a:fld id="{CC04BE16-96BE-44C1-A0A4-4DB540B0C537}"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165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58723">
                                            <p:txEl>
                                              <p:pRg st="1" end="1"/>
                                            </p:txEl>
                                          </p:spTgt>
                                        </p:tgtEl>
                                        <p:attrNameLst>
                                          <p:attrName>style.visibility</p:attrName>
                                        </p:attrNameLst>
                                      </p:cBhvr>
                                      <p:to>
                                        <p:strVal val="visible"/>
                                      </p:to>
                                    </p:set>
                                    <p:anim calcmode="lin" valueType="num">
                                      <p:cBhvr>
                                        <p:cTn id="7" dur="2000" fill="hold"/>
                                        <p:tgtEl>
                                          <p:spTgt spid="158723">
                                            <p:txEl>
                                              <p:pRg st="1" end="1"/>
                                            </p:txEl>
                                          </p:spTgt>
                                        </p:tgtEl>
                                        <p:attrNameLst>
                                          <p:attrName>ppt_w</p:attrName>
                                        </p:attrNameLst>
                                      </p:cBhvr>
                                      <p:tavLst>
                                        <p:tav tm="0">
                                          <p:val>
                                            <p:strVal val="#ppt_w*0.05"/>
                                          </p:val>
                                        </p:tav>
                                        <p:tav tm="100000">
                                          <p:val>
                                            <p:strVal val="#ppt_w"/>
                                          </p:val>
                                        </p:tav>
                                      </p:tavLst>
                                    </p:anim>
                                    <p:anim calcmode="lin" valueType="num">
                                      <p:cBhvr>
                                        <p:cTn id="8" dur="2000" fill="hold"/>
                                        <p:tgtEl>
                                          <p:spTgt spid="158723">
                                            <p:txEl>
                                              <p:pRg st="1" end="1"/>
                                            </p:txEl>
                                          </p:spTgt>
                                        </p:tgtEl>
                                        <p:attrNameLst>
                                          <p:attrName>ppt_h</p:attrName>
                                        </p:attrNameLst>
                                      </p:cBhvr>
                                      <p:tavLst>
                                        <p:tav tm="0">
                                          <p:val>
                                            <p:strVal val="#ppt_h"/>
                                          </p:val>
                                        </p:tav>
                                        <p:tav tm="100000">
                                          <p:val>
                                            <p:strVal val="#ppt_h"/>
                                          </p:val>
                                        </p:tav>
                                      </p:tavLst>
                                    </p:anim>
                                    <p:anim calcmode="lin" valueType="num">
                                      <p:cBhvr>
                                        <p:cTn id="9" dur="2000" fill="hold"/>
                                        <p:tgtEl>
                                          <p:spTgt spid="158723">
                                            <p:txEl>
                                              <p:pRg st="1" end="1"/>
                                            </p:txEl>
                                          </p:spTgt>
                                        </p:tgtEl>
                                        <p:attrNameLst>
                                          <p:attrName>ppt_x</p:attrName>
                                        </p:attrNameLst>
                                      </p:cBhvr>
                                      <p:tavLst>
                                        <p:tav tm="0">
                                          <p:val>
                                            <p:strVal val="#ppt_x-.2"/>
                                          </p:val>
                                        </p:tav>
                                        <p:tav tm="100000">
                                          <p:val>
                                            <p:strVal val="#ppt_x"/>
                                          </p:val>
                                        </p:tav>
                                      </p:tavLst>
                                    </p:anim>
                                    <p:anim calcmode="lin" valueType="num">
                                      <p:cBhvr>
                                        <p:cTn id="10" dur="2000" fill="hold"/>
                                        <p:tgtEl>
                                          <p:spTgt spid="158723">
                                            <p:txEl>
                                              <p:pRg st="1" end="1"/>
                                            </p:txEl>
                                          </p:spTgt>
                                        </p:tgtEl>
                                        <p:attrNameLst>
                                          <p:attrName>ppt_y</p:attrName>
                                        </p:attrNameLst>
                                      </p:cBhvr>
                                      <p:tavLst>
                                        <p:tav tm="0">
                                          <p:val>
                                            <p:strVal val="#ppt_y"/>
                                          </p:val>
                                        </p:tav>
                                        <p:tav tm="100000">
                                          <p:val>
                                            <p:strVal val="#ppt_y"/>
                                          </p:val>
                                        </p:tav>
                                      </p:tavLst>
                                    </p:anim>
                                    <p:animEffect transition="in" filter="fade">
                                      <p:cBhvr>
                                        <p:cTn id="11" dur="2000"/>
                                        <p:tgtEl>
                                          <p:spTgt spid="1587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1317625" y="350838"/>
            <a:ext cx="6867525" cy="609600"/>
          </a:xfrm>
        </p:spPr>
        <p:txBody>
          <a:bodyPr/>
          <a:lstStyle/>
          <a:p>
            <a:r>
              <a:rPr lang="en-US" sz="4000" smtClean="0"/>
              <a:t>Section Three--Treason</a:t>
            </a:r>
          </a:p>
        </p:txBody>
      </p:sp>
      <p:sp>
        <p:nvSpPr>
          <p:cNvPr id="162819" name="Rectangle 3"/>
          <p:cNvSpPr>
            <a:spLocks noGrp="1" noChangeArrowheads="1"/>
          </p:cNvSpPr>
          <p:nvPr>
            <p:ph type="body" idx="1"/>
          </p:nvPr>
        </p:nvSpPr>
        <p:spPr/>
        <p:txBody>
          <a:bodyPr/>
          <a:lstStyle/>
          <a:p>
            <a:pPr marL="381000" indent="-381000">
              <a:lnSpc>
                <a:spcPct val="90000"/>
              </a:lnSpc>
              <a:buFontTx/>
              <a:buAutoNum type="arabicPeriod"/>
            </a:pPr>
            <a:r>
              <a:rPr lang="en-US" sz="3600" smtClean="0"/>
              <a:t>Clause One - What is treason?</a:t>
            </a:r>
            <a:endParaRPr lang="en-US" sz="3600" i="1" smtClean="0"/>
          </a:p>
          <a:p>
            <a:pPr marL="800100" lvl="1" indent="-342900">
              <a:lnSpc>
                <a:spcPct val="90000"/>
              </a:lnSpc>
              <a:buClr>
                <a:schemeClr val="tx1"/>
              </a:buClr>
              <a:buFont typeface="Wingdings" pitchFamily="2" charset="2"/>
              <a:buChar char="Ø"/>
            </a:pPr>
            <a:r>
              <a:rPr lang="en-US" sz="3600" i="0" smtClean="0"/>
              <a:t>2 ways of being convicted:</a:t>
            </a:r>
          </a:p>
          <a:p>
            <a:pPr marL="800100" lvl="1" indent="-342900">
              <a:lnSpc>
                <a:spcPct val="90000"/>
              </a:lnSpc>
              <a:buClr>
                <a:schemeClr val="tx1"/>
              </a:buClr>
              <a:buFont typeface="Wingdings" pitchFamily="2" charset="2"/>
              <a:buChar char="Ø"/>
            </a:pPr>
            <a:r>
              <a:rPr lang="en-US" sz="3600" i="0" smtClean="0"/>
              <a:t>	1.  Confession in court room</a:t>
            </a:r>
          </a:p>
          <a:p>
            <a:pPr marL="800100" lvl="1" indent="-342900">
              <a:lnSpc>
                <a:spcPct val="90000"/>
              </a:lnSpc>
              <a:buClr>
                <a:schemeClr val="tx1"/>
              </a:buClr>
              <a:buFont typeface="Wingdings" pitchFamily="2" charset="2"/>
              <a:buChar char="Ø"/>
            </a:pPr>
            <a:r>
              <a:rPr lang="en-US" sz="3600" i="0" smtClean="0"/>
              <a:t>	2.  Having two witnesses testify against you</a:t>
            </a:r>
          </a:p>
        </p:txBody>
      </p:sp>
      <p:sp>
        <p:nvSpPr>
          <p:cNvPr id="4" name="Date Placeholder 3"/>
          <p:cNvSpPr>
            <a:spLocks noGrp="1"/>
          </p:cNvSpPr>
          <p:nvPr>
            <p:ph type="dt" sz="half" idx="10"/>
          </p:nvPr>
        </p:nvSpPr>
        <p:spPr/>
        <p:txBody>
          <a:bodyPr/>
          <a:lstStyle/>
          <a:p>
            <a:fld id="{31EC931B-E764-47BB-9DD0-AD2EB0CBB8FD}"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166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162819">
                                            <p:txEl>
                                              <p:pRg st="2" end="2"/>
                                            </p:txEl>
                                          </p:spTgt>
                                        </p:tgtEl>
                                        <p:attrNameLst>
                                          <p:attrName>style.visibility</p:attrName>
                                        </p:attrNameLst>
                                      </p:cBhvr>
                                      <p:to>
                                        <p:strVal val="visible"/>
                                      </p:to>
                                    </p:set>
                                    <p:animEffect transition="in" filter="fade">
                                      <p:cBhvr>
                                        <p:cTn id="7" dur="1000"/>
                                        <p:tgtEl>
                                          <p:spTgt spid="162819">
                                            <p:txEl>
                                              <p:pRg st="2" end="2"/>
                                            </p:txEl>
                                          </p:spTgt>
                                        </p:tgtEl>
                                      </p:cBhvr>
                                    </p:animEffect>
                                    <p:anim calcmode="lin" valueType="num">
                                      <p:cBhvr>
                                        <p:cTn id="8" dur="1000" fill="hold"/>
                                        <p:tgtEl>
                                          <p:spTgt spid="162819">
                                            <p:txEl>
                                              <p:pRg st="2" end="2"/>
                                            </p:txEl>
                                          </p:spTgt>
                                        </p:tgtEl>
                                        <p:attrNameLst>
                                          <p:attrName>ppt_x</p:attrName>
                                        </p:attrNameLst>
                                      </p:cBhvr>
                                      <p:tavLst>
                                        <p:tav tm="0">
                                          <p:val>
                                            <p:strVal val="#ppt_x-.1"/>
                                          </p:val>
                                        </p:tav>
                                        <p:tav tm="100000">
                                          <p:val>
                                            <p:strVal val="#ppt_x"/>
                                          </p:val>
                                        </p:tav>
                                      </p:tavLst>
                                    </p:anim>
                                    <p:anim calcmode="lin" valueType="num">
                                      <p:cBhvr>
                                        <p:cTn id="9" dur="1000" fill="hold"/>
                                        <p:tgtEl>
                                          <p:spTgt spid="1628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162819">
                                            <p:txEl>
                                              <p:pRg st="3" end="3"/>
                                            </p:txEl>
                                          </p:spTgt>
                                        </p:tgtEl>
                                        <p:attrNameLst>
                                          <p:attrName>style.visibility</p:attrName>
                                        </p:attrNameLst>
                                      </p:cBhvr>
                                      <p:to>
                                        <p:strVal val="visible"/>
                                      </p:to>
                                    </p:set>
                                    <p:animEffect transition="in" filter="fade">
                                      <p:cBhvr>
                                        <p:cTn id="14" dur="1000"/>
                                        <p:tgtEl>
                                          <p:spTgt spid="162819">
                                            <p:txEl>
                                              <p:pRg st="3" end="3"/>
                                            </p:txEl>
                                          </p:spTgt>
                                        </p:tgtEl>
                                      </p:cBhvr>
                                    </p:animEffect>
                                    <p:anim calcmode="lin" valueType="num">
                                      <p:cBhvr>
                                        <p:cTn id="15" dur="1000" fill="hold"/>
                                        <p:tgtEl>
                                          <p:spTgt spid="162819">
                                            <p:txEl>
                                              <p:pRg st="3" end="3"/>
                                            </p:txEl>
                                          </p:spTgt>
                                        </p:tgtEl>
                                        <p:attrNameLst>
                                          <p:attrName>ppt_x</p:attrName>
                                        </p:attrNameLst>
                                      </p:cBhvr>
                                      <p:tavLst>
                                        <p:tav tm="0">
                                          <p:val>
                                            <p:strVal val="#ppt_x-.1"/>
                                          </p:val>
                                        </p:tav>
                                        <p:tav tm="100000">
                                          <p:val>
                                            <p:strVal val="#ppt_x"/>
                                          </p:val>
                                        </p:tav>
                                      </p:tavLst>
                                    </p:anim>
                                    <p:anim calcmode="lin" valueType="num">
                                      <p:cBhvr>
                                        <p:cTn id="16" dur="1000" fill="hold"/>
                                        <p:tgtEl>
                                          <p:spTgt spid="16281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1317625" y="350838"/>
            <a:ext cx="6867525" cy="609600"/>
          </a:xfrm>
        </p:spPr>
        <p:txBody>
          <a:bodyPr/>
          <a:lstStyle/>
          <a:p>
            <a:r>
              <a:rPr lang="en-US" sz="4000" smtClean="0"/>
              <a:t>Section Three--Treason</a:t>
            </a:r>
          </a:p>
        </p:txBody>
      </p:sp>
      <p:sp>
        <p:nvSpPr>
          <p:cNvPr id="159747" name="Rectangle 3"/>
          <p:cNvSpPr>
            <a:spLocks noGrp="1" noChangeArrowheads="1"/>
          </p:cNvSpPr>
          <p:nvPr>
            <p:ph type="body" idx="1"/>
          </p:nvPr>
        </p:nvSpPr>
        <p:spPr/>
        <p:txBody>
          <a:bodyPr/>
          <a:lstStyle/>
          <a:p>
            <a:pPr marL="381000" indent="-381000"/>
            <a:r>
              <a:rPr kumimoji="0" lang="en-US" sz="3600" smtClean="0">
                <a:solidFill>
                  <a:schemeClr val="tx1"/>
                </a:solidFill>
              </a:rPr>
              <a:t>Clause Two - What is the penalty for treason?</a:t>
            </a:r>
          </a:p>
          <a:p>
            <a:pPr marL="800100" lvl="1" indent="-342900"/>
            <a:endParaRPr kumimoji="0" lang="en-US" sz="3200" i="0" smtClean="0">
              <a:solidFill>
                <a:schemeClr val="tx1"/>
              </a:solidFill>
            </a:endParaRPr>
          </a:p>
          <a:p>
            <a:pPr marL="800100" lvl="1" indent="-342900"/>
            <a:r>
              <a:rPr kumimoji="0" lang="en-US" sz="3200" i="0" smtClean="0">
                <a:solidFill>
                  <a:schemeClr val="tx1"/>
                </a:solidFill>
              </a:rPr>
              <a:t>Treason can only happen during time of war</a:t>
            </a:r>
          </a:p>
          <a:p>
            <a:pPr marL="800100" lvl="1" indent="-342900"/>
            <a:endParaRPr kumimoji="0" lang="en-US" sz="3200" i="0" smtClean="0">
              <a:solidFill>
                <a:schemeClr val="tx1"/>
              </a:solidFill>
            </a:endParaRPr>
          </a:p>
          <a:p>
            <a:pPr marL="800100" lvl="1" indent="-342900"/>
            <a:r>
              <a:rPr kumimoji="0" lang="en-US" sz="3200" i="0" smtClean="0">
                <a:solidFill>
                  <a:schemeClr val="tx1"/>
                </a:solidFill>
              </a:rPr>
              <a:t>Maximum penalty is death</a:t>
            </a:r>
            <a:endParaRPr lang="en-US" sz="3200" smtClean="0"/>
          </a:p>
        </p:txBody>
      </p:sp>
      <p:sp>
        <p:nvSpPr>
          <p:cNvPr id="4" name="Date Placeholder 3"/>
          <p:cNvSpPr>
            <a:spLocks noGrp="1"/>
          </p:cNvSpPr>
          <p:nvPr>
            <p:ph type="dt" sz="half" idx="10"/>
          </p:nvPr>
        </p:nvSpPr>
        <p:spPr/>
        <p:txBody>
          <a:bodyPr/>
          <a:lstStyle/>
          <a:p>
            <a:fld id="{CABBF9FC-86FE-4BFC-B646-D53F5A71A722}"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167</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159747">
                                            <p:txEl>
                                              <p:pRg st="2" end="2"/>
                                            </p:txEl>
                                          </p:spTgt>
                                        </p:tgtEl>
                                        <p:attrNameLst>
                                          <p:attrName>style.visibility</p:attrName>
                                        </p:attrNameLst>
                                      </p:cBhvr>
                                      <p:to>
                                        <p:strVal val="visible"/>
                                      </p:to>
                                    </p:set>
                                    <p:animEffect transition="in" filter="fade">
                                      <p:cBhvr>
                                        <p:cTn id="7" dur="1000"/>
                                        <p:tgtEl>
                                          <p:spTgt spid="159747">
                                            <p:txEl>
                                              <p:pRg st="2" end="2"/>
                                            </p:txEl>
                                          </p:spTgt>
                                        </p:tgtEl>
                                      </p:cBhvr>
                                    </p:animEffect>
                                    <p:anim calcmode="lin" valueType="num">
                                      <p:cBhvr>
                                        <p:cTn id="8" dur="1000" fill="hold"/>
                                        <p:tgtEl>
                                          <p:spTgt spid="159747">
                                            <p:txEl>
                                              <p:pRg st="2" end="2"/>
                                            </p:txEl>
                                          </p:spTgt>
                                        </p:tgtEl>
                                        <p:attrNameLst>
                                          <p:attrName>ppt_x</p:attrName>
                                        </p:attrNameLst>
                                      </p:cBhvr>
                                      <p:tavLst>
                                        <p:tav tm="0">
                                          <p:val>
                                            <p:strVal val="#ppt_x-.1"/>
                                          </p:val>
                                        </p:tav>
                                        <p:tav tm="100000">
                                          <p:val>
                                            <p:strVal val="#ppt_x"/>
                                          </p:val>
                                        </p:tav>
                                      </p:tavLst>
                                    </p:anim>
                                    <p:anim calcmode="lin" valueType="num">
                                      <p:cBhvr>
                                        <p:cTn id="9" dur="1000" fill="hold"/>
                                        <p:tgtEl>
                                          <p:spTgt spid="1597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nodeType="clickEffect">
                                  <p:stCondLst>
                                    <p:cond delay="0"/>
                                  </p:stCondLst>
                                  <p:childTnLst>
                                    <p:set>
                                      <p:cBhvr>
                                        <p:cTn id="13" dur="1" fill="hold">
                                          <p:stCondLst>
                                            <p:cond delay="0"/>
                                          </p:stCondLst>
                                        </p:cTn>
                                        <p:tgtEl>
                                          <p:spTgt spid="159747">
                                            <p:txEl>
                                              <p:pRg st="4" end="4"/>
                                            </p:txEl>
                                          </p:spTgt>
                                        </p:tgtEl>
                                        <p:attrNameLst>
                                          <p:attrName>style.visibility</p:attrName>
                                        </p:attrNameLst>
                                      </p:cBhvr>
                                      <p:to>
                                        <p:strVal val="visible"/>
                                      </p:to>
                                    </p:set>
                                    <p:anim calcmode="lin" valueType="num">
                                      <p:cBhvr>
                                        <p:cTn id="14" dur="2000" fill="hold"/>
                                        <p:tgtEl>
                                          <p:spTgt spid="159747">
                                            <p:txEl>
                                              <p:pRg st="4" end="4"/>
                                            </p:txEl>
                                          </p:spTgt>
                                        </p:tgtEl>
                                        <p:attrNameLst>
                                          <p:attrName>ppt_w</p:attrName>
                                        </p:attrNameLst>
                                      </p:cBhvr>
                                      <p:tavLst>
                                        <p:tav tm="0">
                                          <p:val>
                                            <p:strVal val="#ppt_w*0.05"/>
                                          </p:val>
                                        </p:tav>
                                        <p:tav tm="100000">
                                          <p:val>
                                            <p:strVal val="#ppt_w"/>
                                          </p:val>
                                        </p:tav>
                                      </p:tavLst>
                                    </p:anim>
                                    <p:anim calcmode="lin" valueType="num">
                                      <p:cBhvr>
                                        <p:cTn id="15" dur="2000" fill="hold"/>
                                        <p:tgtEl>
                                          <p:spTgt spid="159747">
                                            <p:txEl>
                                              <p:pRg st="4" end="4"/>
                                            </p:txEl>
                                          </p:spTgt>
                                        </p:tgtEl>
                                        <p:attrNameLst>
                                          <p:attrName>ppt_h</p:attrName>
                                        </p:attrNameLst>
                                      </p:cBhvr>
                                      <p:tavLst>
                                        <p:tav tm="0">
                                          <p:val>
                                            <p:strVal val="#ppt_h"/>
                                          </p:val>
                                        </p:tav>
                                        <p:tav tm="100000">
                                          <p:val>
                                            <p:strVal val="#ppt_h"/>
                                          </p:val>
                                        </p:tav>
                                      </p:tavLst>
                                    </p:anim>
                                    <p:anim calcmode="lin" valueType="num">
                                      <p:cBhvr>
                                        <p:cTn id="16" dur="2000" fill="hold"/>
                                        <p:tgtEl>
                                          <p:spTgt spid="159747">
                                            <p:txEl>
                                              <p:pRg st="4" end="4"/>
                                            </p:txEl>
                                          </p:spTgt>
                                        </p:tgtEl>
                                        <p:attrNameLst>
                                          <p:attrName>ppt_x</p:attrName>
                                        </p:attrNameLst>
                                      </p:cBhvr>
                                      <p:tavLst>
                                        <p:tav tm="0">
                                          <p:val>
                                            <p:strVal val="#ppt_x-.2"/>
                                          </p:val>
                                        </p:tav>
                                        <p:tav tm="100000">
                                          <p:val>
                                            <p:strVal val="#ppt_x"/>
                                          </p:val>
                                        </p:tav>
                                      </p:tavLst>
                                    </p:anim>
                                    <p:anim calcmode="lin" valueType="num">
                                      <p:cBhvr>
                                        <p:cTn id="17" dur="2000" fill="hold"/>
                                        <p:tgtEl>
                                          <p:spTgt spid="159747">
                                            <p:txEl>
                                              <p:pRg st="4" end="4"/>
                                            </p:txEl>
                                          </p:spTgt>
                                        </p:tgtEl>
                                        <p:attrNameLst>
                                          <p:attrName>ppt_y</p:attrName>
                                        </p:attrNameLst>
                                      </p:cBhvr>
                                      <p:tavLst>
                                        <p:tav tm="0">
                                          <p:val>
                                            <p:strVal val="#ppt_y"/>
                                          </p:val>
                                        </p:tav>
                                        <p:tav tm="100000">
                                          <p:val>
                                            <p:strVal val="#ppt_y"/>
                                          </p:val>
                                        </p:tav>
                                      </p:tavLst>
                                    </p:anim>
                                    <p:animEffect transition="in" filter="fade">
                                      <p:cBhvr>
                                        <p:cTn id="18" dur="2000"/>
                                        <p:tgtEl>
                                          <p:spTgt spid="1597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endParaRPr lang="en-US" smtClean="0"/>
          </a:p>
        </p:txBody>
      </p:sp>
      <p:sp>
        <p:nvSpPr>
          <p:cNvPr id="163843" name="Rectangle 3"/>
          <p:cNvSpPr>
            <a:spLocks noGrp="1" noChangeArrowheads="1"/>
          </p:cNvSpPr>
          <p:nvPr>
            <p:ph type="body" idx="1"/>
          </p:nvPr>
        </p:nvSpPr>
        <p:spPr/>
        <p:txBody>
          <a:bodyPr/>
          <a:lstStyle/>
          <a:p>
            <a:pPr>
              <a:buFontTx/>
              <a:buNone/>
            </a:pPr>
            <a:r>
              <a:rPr kumimoji="0" lang="en-US" sz="3600" smtClean="0">
                <a:solidFill>
                  <a:schemeClr val="tx1"/>
                </a:solidFill>
              </a:rPr>
              <a:t>Clause Two - What is the penalty for treason?</a:t>
            </a:r>
            <a:br>
              <a:rPr kumimoji="0" lang="en-US" sz="3600" smtClean="0">
                <a:solidFill>
                  <a:schemeClr val="tx1"/>
                </a:solidFill>
              </a:rPr>
            </a:br>
            <a:endParaRPr kumimoji="0" lang="en-US" sz="3600" i="1" smtClean="0">
              <a:solidFill>
                <a:schemeClr val="tx1"/>
              </a:solidFill>
            </a:endParaRPr>
          </a:p>
          <a:p>
            <a:pPr lvl="1"/>
            <a:r>
              <a:rPr kumimoji="0" lang="en-US" sz="3200" i="0" smtClean="0">
                <a:solidFill>
                  <a:schemeClr val="tx1"/>
                </a:solidFill>
              </a:rPr>
              <a:t>Espionage, Sabotage, conspiracy to overthrow the government are all similar to treason but happen during times of peace</a:t>
            </a:r>
          </a:p>
        </p:txBody>
      </p:sp>
      <p:sp>
        <p:nvSpPr>
          <p:cNvPr id="4" name="Date Placeholder 3"/>
          <p:cNvSpPr>
            <a:spLocks noGrp="1"/>
          </p:cNvSpPr>
          <p:nvPr>
            <p:ph type="dt" sz="half" idx="10"/>
          </p:nvPr>
        </p:nvSpPr>
        <p:spPr/>
        <p:txBody>
          <a:bodyPr/>
          <a:lstStyle/>
          <a:p>
            <a:fld id="{A30101B5-B83E-4ABB-A7EE-A5D86EE47016}"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168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163843">
                                            <p:txEl>
                                              <p:pRg st="1" end="1"/>
                                            </p:txEl>
                                          </p:spTgt>
                                        </p:tgtEl>
                                        <p:attrNameLst>
                                          <p:attrName>style.visibility</p:attrName>
                                        </p:attrNameLst>
                                      </p:cBhvr>
                                      <p:to>
                                        <p:strVal val="visible"/>
                                      </p:to>
                                    </p:set>
                                    <p:animEffect transition="in" filter="fade">
                                      <p:cBhvr>
                                        <p:cTn id="7" dur="1000"/>
                                        <p:tgtEl>
                                          <p:spTgt spid="163843">
                                            <p:txEl>
                                              <p:pRg st="1" end="1"/>
                                            </p:txEl>
                                          </p:spTgt>
                                        </p:tgtEl>
                                      </p:cBhvr>
                                    </p:animEffect>
                                    <p:anim calcmode="lin" valueType="num">
                                      <p:cBhvr>
                                        <p:cTn id="8" dur="1000" fill="hold"/>
                                        <p:tgtEl>
                                          <p:spTgt spid="163843">
                                            <p:txEl>
                                              <p:pRg st="1" end="1"/>
                                            </p:txEl>
                                          </p:spTgt>
                                        </p:tgtEl>
                                        <p:attrNameLst>
                                          <p:attrName>ppt_x</p:attrName>
                                        </p:attrNameLst>
                                      </p:cBhvr>
                                      <p:tavLst>
                                        <p:tav tm="0">
                                          <p:val>
                                            <p:strVal val="#ppt_x-.1"/>
                                          </p:val>
                                        </p:tav>
                                        <p:tav tm="100000">
                                          <p:val>
                                            <p:strVal val="#ppt_x"/>
                                          </p:val>
                                        </p:tav>
                                      </p:tavLst>
                                    </p:anim>
                                    <p:anim calcmode="lin" valueType="num">
                                      <p:cBhvr>
                                        <p:cTn id="9" dur="1000" fill="hold"/>
                                        <p:tgtEl>
                                          <p:spTgt spid="16384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990600" y="473075"/>
            <a:ext cx="7543800" cy="492443"/>
          </a:xfrm>
        </p:spPr>
        <p:txBody>
          <a:bodyPr/>
          <a:lstStyle/>
          <a:p>
            <a:endParaRPr lang="en-US" sz="3200" dirty="0" smtClean="0"/>
          </a:p>
        </p:txBody>
      </p:sp>
      <p:pic>
        <p:nvPicPr>
          <p:cNvPr id="152579" name="Picture 5" descr="US Constitution - Betsy Ross, American seamstress, b. Philadelphia. Her full name was Elizabeth Griscom Ross. She is known to have made flags during the American Revolution, although the long-accepted story that she designed and made the first American national flag (the Stars and Stripes) is generally discredited. See Ray Thompson, The Last of Philadelphia's Free Quakers (1972)."/>
          <p:cNvPicPr>
            <a:picLocks noChangeAspect="1" noChangeArrowheads="1"/>
          </p:cNvPicPr>
          <p:nvPr/>
        </p:nvPicPr>
        <p:blipFill>
          <a:blip r:embed="rId3" cstate="print"/>
          <a:srcRect/>
          <a:stretch>
            <a:fillRect/>
          </a:stretch>
        </p:blipFill>
        <p:spPr bwMode="auto">
          <a:xfrm>
            <a:off x="1066800" y="1131888"/>
            <a:ext cx="7391400" cy="5726112"/>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08B8BBBD-BF61-4A13-8676-CBA9C157F140}"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169</a:t>
            </a:fld>
            <a:endParaRPr lang="en-US"/>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dirty="0" smtClean="0"/>
              <a:t>Test Vocab Articles 1 and 2 </a:t>
            </a:r>
            <a:endParaRPr lang="en-US" dirty="0" smtClean="0"/>
          </a:p>
        </p:txBody>
      </p:sp>
      <p:pic>
        <p:nvPicPr>
          <p:cNvPr id="181251" name="Picture 4" descr="MPj04000470000[1]"/>
          <p:cNvPicPr>
            <a:picLocks noGrp="1" noChangeAspect="1" noChangeArrowheads="1"/>
          </p:cNvPicPr>
          <p:nvPr>
            <p:ph idx="1"/>
          </p:nvPr>
        </p:nvPicPr>
        <p:blipFill>
          <a:blip r:embed="rId3" cstate="print"/>
          <a:srcRect/>
          <a:stretch>
            <a:fillRect/>
          </a:stretch>
        </p:blipFill>
        <p:spPr>
          <a:xfrm>
            <a:off x="1600200" y="1581150"/>
            <a:ext cx="6324600" cy="4213225"/>
          </a:xfrm>
          <a:noFill/>
        </p:spPr>
      </p:pic>
      <p:sp>
        <p:nvSpPr>
          <p:cNvPr id="181252" name="Oval 6"/>
          <p:cNvSpPr>
            <a:spLocks noChangeArrowheads="1"/>
          </p:cNvSpPr>
          <p:nvPr/>
        </p:nvSpPr>
        <p:spPr bwMode="auto">
          <a:xfrm>
            <a:off x="2819400" y="6172200"/>
            <a:ext cx="4800600" cy="304800"/>
          </a:xfrm>
          <a:prstGeom prst="ellipse">
            <a:avLst/>
          </a:prstGeom>
          <a:solidFill>
            <a:schemeClr val="accent1"/>
          </a:solidFill>
          <a:ln w="9525">
            <a:solidFill>
              <a:schemeClr val="tx1"/>
            </a:solidFill>
            <a:round/>
            <a:headEnd/>
            <a:tailEnd/>
          </a:ln>
        </p:spPr>
        <p:txBody>
          <a:bodyPr wrap="none" anchor="ctr"/>
          <a:lstStyle/>
          <a:p>
            <a:pPr algn="ctr"/>
            <a:r>
              <a:rPr lang="en-US" dirty="0" smtClean="0">
                <a:solidFill>
                  <a:schemeClr val="bg1"/>
                </a:solidFill>
              </a:rPr>
              <a:t>31 Jan 2012</a:t>
            </a:r>
            <a:endParaRPr lang="en-US" dirty="0">
              <a:solidFill>
                <a:schemeClr val="bg1"/>
              </a:solidFill>
            </a:endParaRPr>
          </a:p>
        </p:txBody>
      </p:sp>
      <p:sp>
        <p:nvSpPr>
          <p:cNvPr id="5" name="Date Placeholder 4"/>
          <p:cNvSpPr>
            <a:spLocks noGrp="1"/>
          </p:cNvSpPr>
          <p:nvPr>
            <p:ph type="dt" sz="half" idx="10"/>
          </p:nvPr>
        </p:nvSpPr>
        <p:spPr/>
        <p:txBody>
          <a:bodyPr/>
          <a:lstStyle/>
          <a:p>
            <a:fld id="{138125A0-73D1-4543-8C32-2A2372DB47BF}" type="datetime3">
              <a:rPr lang="en-US" smtClean="0"/>
              <a:t>20 December 2011</a:t>
            </a:fld>
            <a:endParaRPr lang="en-US"/>
          </a:p>
        </p:txBody>
      </p:sp>
      <p:sp>
        <p:nvSpPr>
          <p:cNvPr id="6" name="Slide Number Placeholder 5"/>
          <p:cNvSpPr>
            <a:spLocks noGrp="1"/>
          </p:cNvSpPr>
          <p:nvPr>
            <p:ph type="sldNum" sz="quarter" idx="11"/>
          </p:nvPr>
        </p:nvSpPr>
        <p:spPr/>
        <p:txBody>
          <a:bodyPr/>
          <a:lstStyle/>
          <a:p>
            <a:fld id="{4C011AAB-9C46-4AF0-9EFF-B6C3C69C4330}" type="slidenum">
              <a:rPr lang="en-US" smtClean="0"/>
              <a:pPr/>
              <a:t>17</a:t>
            </a:fld>
            <a:endParaRPr lang="en-US"/>
          </a:p>
        </p:txBody>
      </p:sp>
    </p:spTree>
  </p:cSld>
  <p:clrMapOvr>
    <a:masterClrMapping/>
  </p:clrMapOvr>
  <p:transition>
    <p:wipe dir="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317625" y="411163"/>
            <a:ext cx="6867525" cy="549275"/>
          </a:xfrm>
        </p:spPr>
        <p:txBody>
          <a:bodyPr/>
          <a:lstStyle/>
          <a:p>
            <a:r>
              <a:rPr lang="en-US" sz="3600" smtClean="0"/>
              <a:t>V. Checks and Balances</a:t>
            </a:r>
          </a:p>
        </p:txBody>
      </p:sp>
      <p:sp>
        <p:nvSpPr>
          <p:cNvPr id="16387" name="Rectangle 3"/>
          <p:cNvSpPr>
            <a:spLocks noGrp="1" noChangeArrowheads="1"/>
          </p:cNvSpPr>
          <p:nvPr>
            <p:ph type="body" idx="1"/>
          </p:nvPr>
        </p:nvSpPr>
        <p:spPr>
          <a:xfrm>
            <a:off x="1066800" y="1219200"/>
            <a:ext cx="7543800" cy="2514600"/>
          </a:xfrm>
        </p:spPr>
        <p:txBody>
          <a:bodyPr/>
          <a:lstStyle/>
          <a:p>
            <a:r>
              <a:rPr lang="en-US" sz="3600" smtClean="0"/>
              <a:t>Prevents the abuse of power in government</a:t>
            </a:r>
          </a:p>
          <a:p>
            <a:r>
              <a:rPr lang="en-US" sz="3600" smtClean="0"/>
              <a:t>Each branch can check each other branch</a:t>
            </a:r>
          </a:p>
          <a:p>
            <a:endParaRPr lang="en-US" smtClean="0"/>
          </a:p>
          <a:p>
            <a:endParaRPr lang="en-US" smtClean="0"/>
          </a:p>
          <a:p>
            <a:endParaRPr lang="en-US" smtClean="0"/>
          </a:p>
        </p:txBody>
      </p:sp>
      <p:pic>
        <p:nvPicPr>
          <p:cNvPr id="16388" name="Picture 4" descr="j0336381"/>
          <p:cNvPicPr>
            <a:picLocks noChangeAspect="1" noChangeArrowheads="1" noCrop="1"/>
          </p:cNvPicPr>
          <p:nvPr/>
        </p:nvPicPr>
        <p:blipFill>
          <a:blip r:embed="rId4" cstate="print"/>
          <a:srcRect/>
          <a:stretch>
            <a:fillRect/>
          </a:stretch>
        </p:blipFill>
        <p:spPr bwMode="auto">
          <a:xfrm>
            <a:off x="4495800" y="3733800"/>
            <a:ext cx="2667000" cy="2667000"/>
          </a:xfrm>
          <a:prstGeom prst="rect">
            <a:avLst/>
          </a:prstGeom>
          <a:noFill/>
          <a:ln w="9525">
            <a:noFill/>
            <a:miter lim="800000"/>
            <a:headEnd/>
            <a:tailEnd/>
          </a:ln>
        </p:spPr>
      </p:pic>
      <p:pic>
        <p:nvPicPr>
          <p:cNvPr id="16389" name="Picture 5">
            <a:hlinkClick r:id="" action="ppaction://media"/>
          </p:cNvPr>
          <p:cNvPicPr>
            <a:picLocks noRot="1" noChangeAspect="1" noChangeArrowheads="1"/>
          </p:cNvPicPr>
          <p:nvPr>
            <a:wavAudioFile r:embed="rId1" name="Crystalyoulookmarvelous.wav"/>
          </p:nvPr>
        </p:nvPicPr>
        <p:blipFill>
          <a:blip r:embed="rId5" cstate="print"/>
          <a:srcRect/>
          <a:stretch>
            <a:fillRect/>
          </a:stretch>
        </p:blipFill>
        <p:spPr bwMode="auto">
          <a:xfrm>
            <a:off x="8305800" y="6172200"/>
            <a:ext cx="304800" cy="3048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fld id="{460AAF6B-A149-4993-A60F-4AC2718DC81F}" type="datetime3">
              <a:rPr lang="en-US" smtClean="0"/>
              <a:t>20 December 2011</a:t>
            </a:fld>
            <a:endParaRPr lang="en-US"/>
          </a:p>
        </p:txBody>
      </p:sp>
      <p:sp>
        <p:nvSpPr>
          <p:cNvPr id="7" name="Slide Number Placeholder 6"/>
          <p:cNvSpPr>
            <a:spLocks noGrp="1"/>
          </p:cNvSpPr>
          <p:nvPr>
            <p:ph type="sldNum" sz="quarter" idx="11"/>
          </p:nvPr>
        </p:nvSpPr>
        <p:spPr/>
        <p:txBody>
          <a:bodyPr/>
          <a:lstStyle/>
          <a:p>
            <a:fld id="{4C011AAB-9C46-4AF0-9EFF-B6C3C69C4330}" type="slidenum">
              <a:rPr lang="en-US" smtClean="0"/>
              <a:pPr/>
              <a:t>170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linds(horizontal)">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strips(downLeft)">
                                      <p:cBhvr>
                                        <p:cTn id="12" dur="500"/>
                                        <p:tgtEl>
                                          <p:spTgt spid="163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6387">
                                            <p:txEl>
                                              <p:pRg st="1" end="1"/>
                                            </p:txEl>
                                          </p:spTgt>
                                        </p:tgtEl>
                                        <p:attrNameLst>
                                          <p:attrName>style.visibility</p:attrName>
                                        </p:attrNameLst>
                                      </p:cBhvr>
                                      <p:to>
                                        <p:strVal val="visible"/>
                                      </p:to>
                                    </p:set>
                                    <p:animEffect transition="in" filter="strips(downLeft)">
                                      <p:cBhvr>
                                        <p:cTn id="17" dur="500"/>
                                        <p:tgtEl>
                                          <p:spTgt spid="163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16388"/>
                                        </p:tgtEl>
                                        <p:attrNameLst>
                                          <p:attrName>style.visibility</p:attrName>
                                        </p:attrNameLst>
                                      </p:cBhvr>
                                      <p:to>
                                        <p:strVal val="visible"/>
                                      </p:to>
                                    </p:set>
                                  </p:childTnLst>
                                </p:cTn>
                              </p:par>
                            </p:childTnLst>
                          </p:cTn>
                        </p:par>
                        <p:par>
                          <p:cTn id="22" fill="hold">
                            <p:stCondLst>
                              <p:cond delay="500"/>
                            </p:stCondLst>
                            <p:childTnLst>
                              <p:par>
                                <p:cTn id="23" presetID="1" presetClass="mediacall" presetSubtype="0" fill="hold" nodeType="afterEffect">
                                  <p:stCondLst>
                                    <p:cond delay="0"/>
                                  </p:stCondLst>
                                  <p:childTnLst>
                                    <p:cmd type="call" cmd="playFrom(0.0)">
                                      <p:cBhvr>
                                        <p:cTn id="24" dur="4015" fill="hold"/>
                                        <p:tgtEl>
                                          <p:spTgt spid="1638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5" fill="hold" display="0">
                  <p:stCondLst>
                    <p:cond delay="indefinite"/>
                  </p:stCondLst>
                  <p:endCondLst>
                    <p:cond evt="onNext" delay="0">
                      <p:tgtEl>
                        <p:sldTgt/>
                      </p:tgtEl>
                    </p:cond>
                    <p:cond evt="onPrev" delay="0">
                      <p:tgtEl>
                        <p:sldTgt/>
                      </p:tgtEl>
                    </p:cond>
                    <p:cond evt="onStopAudio" delay="0">
                      <p:tgtEl>
                        <p:sldTgt/>
                      </p:tgtEl>
                    </p:cond>
                  </p:endCondLst>
                </p:cTn>
                <p:tgtEl>
                  <p:spTgt spid="16389"/>
                </p:tgtEl>
              </p:cMediaNode>
            </p:audio>
          </p:childTnLst>
        </p:cTn>
      </p:par>
    </p:tnLst>
    <p:bldLst>
      <p:bldP spid="16386" grpId="0" autoUpdateAnimBg="0"/>
      <p:bldP spid="16387" grpId="0" build="p" autoUpdateAnimBg="0"/>
    </p:bldLst>
  </p:timing>
</p:sld>
</file>

<file path=ppt/slides/slide1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317625" y="411163"/>
            <a:ext cx="6867525" cy="549275"/>
          </a:xfrm>
        </p:spPr>
        <p:txBody>
          <a:bodyPr/>
          <a:lstStyle/>
          <a:p>
            <a:r>
              <a:rPr lang="en-US" sz="3600" smtClean="0"/>
              <a:t>Judicial Checks</a:t>
            </a:r>
          </a:p>
        </p:txBody>
      </p:sp>
      <p:sp>
        <p:nvSpPr>
          <p:cNvPr id="19459" name="Rectangle 3"/>
          <p:cNvSpPr>
            <a:spLocks noGrp="1" noChangeArrowheads="1"/>
          </p:cNvSpPr>
          <p:nvPr>
            <p:ph type="body" idx="1"/>
          </p:nvPr>
        </p:nvSpPr>
        <p:spPr/>
        <p:txBody>
          <a:bodyPr/>
          <a:lstStyle/>
          <a:p>
            <a:r>
              <a:rPr lang="en-US" sz="4000" smtClean="0"/>
              <a:t>Declare executive acts unconstitutional</a:t>
            </a:r>
          </a:p>
          <a:p>
            <a:r>
              <a:rPr lang="en-US" sz="4000" smtClean="0"/>
              <a:t>Declare laws unconstitutional</a:t>
            </a:r>
          </a:p>
        </p:txBody>
      </p:sp>
      <p:pic>
        <p:nvPicPr>
          <p:cNvPr id="19460" name="Picture 4">
            <a:hlinkClick r:id="" action="ppaction://media"/>
          </p:cNvPr>
          <p:cNvPicPr>
            <a:picLocks noRot="1" noChangeAspect="1" noChangeArrowheads="1"/>
          </p:cNvPicPr>
          <p:nvPr>
            <a:wavAudioFile r:embed="rId1" name="ElmerFsomethingscrewy.wav"/>
          </p:nvPr>
        </p:nvPicPr>
        <p:blipFill>
          <a:blip r:embed="rId5" cstate="print"/>
          <a:srcRect/>
          <a:stretch>
            <a:fillRect/>
          </a:stretch>
        </p:blipFill>
        <p:spPr bwMode="auto">
          <a:xfrm>
            <a:off x="8458200" y="6248400"/>
            <a:ext cx="304800" cy="304800"/>
          </a:xfrm>
          <a:prstGeom prst="rect">
            <a:avLst/>
          </a:prstGeom>
          <a:noFill/>
          <a:ln w="9525">
            <a:noFill/>
            <a:miter lim="800000"/>
            <a:headEnd/>
            <a:tailEnd/>
          </a:ln>
        </p:spPr>
      </p:pic>
      <p:pic>
        <p:nvPicPr>
          <p:cNvPr id="19461" name="Picture 5">
            <a:hlinkClick r:id="" action="ppaction://media"/>
          </p:cNvPr>
          <p:cNvPicPr>
            <a:picLocks noRot="1" noChangeAspect="1" noChangeArrowheads="1"/>
          </p:cNvPicPr>
          <p:nvPr>
            <a:wavAudioFile r:embed="rId2" name="j0074815.wav"/>
          </p:nvPr>
        </p:nvPicPr>
        <p:blipFill>
          <a:blip r:embed="rId5" cstate="print"/>
          <a:srcRect/>
          <a:stretch>
            <a:fillRect/>
          </a:stretch>
        </p:blipFill>
        <p:spPr bwMode="auto">
          <a:xfrm>
            <a:off x="1676400" y="6172200"/>
            <a:ext cx="304800" cy="304800"/>
          </a:xfrm>
          <a:prstGeom prst="rect">
            <a:avLst/>
          </a:prstGeom>
          <a:noFill/>
          <a:ln w="9525">
            <a:noFill/>
            <a:miter lim="800000"/>
            <a:headEnd/>
            <a:tailEnd/>
          </a:ln>
        </p:spPr>
      </p:pic>
      <p:pic>
        <p:nvPicPr>
          <p:cNvPr id="19462" name="Picture 6" descr="j0257629"/>
          <p:cNvPicPr>
            <a:picLocks noChangeAspect="1" noChangeArrowheads="1"/>
          </p:cNvPicPr>
          <p:nvPr/>
        </p:nvPicPr>
        <p:blipFill>
          <a:blip r:embed="rId6" cstate="print"/>
          <a:srcRect/>
          <a:stretch>
            <a:fillRect/>
          </a:stretch>
        </p:blipFill>
        <p:spPr bwMode="auto">
          <a:xfrm>
            <a:off x="6477000" y="4038600"/>
            <a:ext cx="2100263" cy="1627188"/>
          </a:xfrm>
          <a:prstGeom prst="rect">
            <a:avLst/>
          </a:prstGeom>
          <a:noFill/>
          <a:ln w="9525">
            <a:noFill/>
            <a:miter lim="800000"/>
            <a:headEnd/>
            <a:tailEnd/>
          </a:ln>
        </p:spPr>
      </p:pic>
      <p:pic>
        <p:nvPicPr>
          <p:cNvPr id="19463" name="Picture 7" descr="j0336379"/>
          <p:cNvPicPr>
            <a:picLocks noChangeAspect="1" noChangeArrowheads="1" noCrop="1"/>
          </p:cNvPicPr>
          <p:nvPr/>
        </p:nvPicPr>
        <p:blipFill>
          <a:blip r:embed="rId7" cstate="print"/>
          <a:srcRect/>
          <a:stretch>
            <a:fillRect/>
          </a:stretch>
        </p:blipFill>
        <p:spPr bwMode="auto">
          <a:xfrm>
            <a:off x="2209800" y="3962400"/>
            <a:ext cx="2667000" cy="26670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fld id="{9EF33316-B810-40ED-B870-B2E7EB2BCBB2}" type="datetime3">
              <a:rPr lang="en-US" smtClean="0"/>
              <a:t>20 December 2011</a:t>
            </a:fld>
            <a:endParaRPr lang="en-US"/>
          </a:p>
        </p:txBody>
      </p:sp>
      <p:sp>
        <p:nvSpPr>
          <p:cNvPr id="9" name="Slide Number Placeholder 8"/>
          <p:cNvSpPr>
            <a:spLocks noGrp="1"/>
          </p:cNvSpPr>
          <p:nvPr>
            <p:ph type="sldNum" sz="quarter" idx="11"/>
          </p:nvPr>
        </p:nvSpPr>
        <p:spPr/>
        <p:txBody>
          <a:bodyPr/>
          <a:lstStyle/>
          <a:p>
            <a:fld id="{4C011AAB-9C46-4AF0-9EFF-B6C3C69C4330}" type="slidenum">
              <a:rPr lang="en-US" smtClean="0"/>
              <a:pPr/>
              <a:t>171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0-#ppt_w/2"/>
                                          </p:val>
                                        </p:tav>
                                        <p:tav tm="100000">
                                          <p:val>
                                            <p:strVal val="#ppt_x"/>
                                          </p:val>
                                        </p:tav>
                                      </p:tavLst>
                                    </p:anim>
                                    <p:anim calcmode="lin" valueType="num">
                                      <p:cBhvr additive="base">
                                        <p:cTn id="8" dur="500" fill="hold"/>
                                        <p:tgtEl>
                                          <p:spTgt spid="194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59">
                                            <p:txEl>
                                              <p:pRg st="0" end="0"/>
                                            </p:txEl>
                                          </p:spTgt>
                                        </p:tgtEl>
                                        <p:attrNameLst>
                                          <p:attrName>style.visibility</p:attrName>
                                        </p:attrNameLst>
                                      </p:cBhvr>
                                      <p:to>
                                        <p:strVal val="visible"/>
                                      </p:to>
                                    </p:set>
                                    <p:anim calcmode="lin" valueType="num">
                                      <p:cBhvr additive="base">
                                        <p:cTn id="13" dur="500" fill="hold"/>
                                        <p:tgtEl>
                                          <p:spTgt spid="1945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59">
                                            <p:txEl>
                                              <p:pRg st="1" end="1"/>
                                            </p:txEl>
                                          </p:spTgt>
                                        </p:tgtEl>
                                        <p:attrNameLst>
                                          <p:attrName>style.visibility</p:attrName>
                                        </p:attrNameLst>
                                      </p:cBhvr>
                                      <p:to>
                                        <p:strVal val="visible"/>
                                      </p:to>
                                    </p:set>
                                    <p:anim calcmode="lin" valueType="num">
                                      <p:cBhvr additive="base">
                                        <p:cTn id="19" dur="500" fill="hold"/>
                                        <p:tgtEl>
                                          <p:spTgt spid="1945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9462"/>
                                        </p:tgtEl>
                                        <p:attrNameLst>
                                          <p:attrName>style.visibility</p:attrName>
                                        </p:attrNameLst>
                                      </p:cBhvr>
                                      <p:to>
                                        <p:strVal val="visible"/>
                                      </p:to>
                                    </p:set>
                                    <p:animEffect transition="in" filter="dissolve">
                                      <p:cBhvr>
                                        <p:cTn id="25" dur="500"/>
                                        <p:tgtEl>
                                          <p:spTgt spid="19462"/>
                                        </p:tgtEl>
                                      </p:cBhvr>
                                    </p:animEffect>
                                  </p:childTnLst>
                                </p:cTn>
                              </p:par>
                            </p:childTnLst>
                          </p:cTn>
                        </p:par>
                        <p:par>
                          <p:cTn id="26" fill="hold">
                            <p:stCondLst>
                              <p:cond delay="500"/>
                            </p:stCondLst>
                            <p:childTnLst>
                              <p:par>
                                <p:cTn id="27" presetID="1" presetClass="mediacall" presetSubtype="0" fill="hold" nodeType="afterEffect">
                                  <p:stCondLst>
                                    <p:cond delay="0"/>
                                  </p:stCondLst>
                                  <p:childTnLst>
                                    <p:cmd type="call" cmd="playFrom(0.0)">
                                      <p:cBhvr>
                                        <p:cTn id="28" dur="2808" fill="hold"/>
                                        <p:tgtEl>
                                          <p:spTgt spid="19460"/>
                                        </p:tgtEl>
                                      </p:cBhvr>
                                    </p:cmd>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499"/>
                                          </p:stCondLst>
                                        </p:cTn>
                                        <p:tgtEl>
                                          <p:spTgt spid="19463"/>
                                        </p:tgtEl>
                                        <p:attrNameLst>
                                          <p:attrName>style.visibility</p:attrName>
                                        </p:attrNameLst>
                                      </p:cBhvr>
                                      <p:to>
                                        <p:strVal val="visible"/>
                                      </p:to>
                                    </p:set>
                                  </p:childTnLst>
                                </p:cTn>
                              </p:par>
                            </p:childTnLst>
                          </p:cTn>
                        </p:par>
                        <p:par>
                          <p:cTn id="33" fill="hold">
                            <p:stCondLst>
                              <p:cond delay="500"/>
                            </p:stCondLst>
                            <p:childTnLst>
                              <p:par>
                                <p:cTn id="34" presetID="1" presetClass="mediacall" presetSubtype="0" fill="hold" nodeType="afterEffect">
                                  <p:stCondLst>
                                    <p:cond delay="0"/>
                                  </p:stCondLst>
                                  <p:childTnLst>
                                    <p:cmd type="call" cmd="playFrom(0.0)">
                                      <p:cBhvr>
                                        <p:cTn id="35" dur="1089" fill="hold"/>
                                        <p:tgtEl>
                                          <p:spTgt spid="1946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19460"/>
                </p:tgtEl>
              </p:cMediaNode>
            </p:audio>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19461"/>
                </p:tgtEl>
              </p:cMediaNode>
            </p:audio>
          </p:childTnLst>
        </p:cTn>
      </p:par>
    </p:tnLst>
    <p:bldLst>
      <p:bldP spid="19458" grpId="0" autoUpdateAnimBg="0"/>
      <p:bldP spid="19459" grpId="0" build="p" autoUpdateAnimBg="0"/>
    </p:bldLst>
  </p:timing>
</p:sld>
</file>

<file path=ppt/slides/slide1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317625" y="411163"/>
            <a:ext cx="6867525" cy="549275"/>
          </a:xfrm>
        </p:spPr>
        <p:txBody>
          <a:bodyPr/>
          <a:lstStyle/>
          <a:p>
            <a:r>
              <a:rPr lang="en-US" sz="3600" smtClean="0"/>
              <a:t>Judicial Checks</a:t>
            </a:r>
          </a:p>
        </p:txBody>
      </p:sp>
      <p:sp>
        <p:nvSpPr>
          <p:cNvPr id="25603" name="Rectangle 3"/>
          <p:cNvSpPr>
            <a:spLocks noGrp="1" noChangeArrowheads="1"/>
          </p:cNvSpPr>
          <p:nvPr>
            <p:ph type="body" idx="1"/>
          </p:nvPr>
        </p:nvSpPr>
        <p:spPr>
          <a:xfrm>
            <a:off x="1600200" y="1219200"/>
            <a:ext cx="7010400" cy="5081588"/>
          </a:xfrm>
        </p:spPr>
        <p:txBody>
          <a:bodyPr/>
          <a:lstStyle/>
          <a:p>
            <a:r>
              <a:rPr lang="en-US" sz="4000" smtClean="0"/>
              <a:t>Declare acts of Congress unconstitutional</a:t>
            </a:r>
          </a:p>
          <a:p>
            <a:r>
              <a:rPr lang="en-US" sz="4000" smtClean="0"/>
              <a:t>The Supreme Court holds the final check</a:t>
            </a:r>
          </a:p>
          <a:p>
            <a:endParaRPr lang="en-US" sz="4000" smtClean="0"/>
          </a:p>
        </p:txBody>
      </p:sp>
      <p:pic>
        <p:nvPicPr>
          <p:cNvPr id="25604" name="Picture 4">
            <a:hlinkClick r:id="" action="ppaction://media"/>
          </p:cNvPr>
          <p:cNvPicPr>
            <a:picLocks noRot="1" noChangeAspect="1" noChangeArrowheads="1"/>
          </p:cNvPicPr>
          <p:nvPr>
            <a:wavAudioFile r:embed="rId1" name="ElmerFsomethingscrewy.wav"/>
          </p:nvPr>
        </p:nvPicPr>
        <p:blipFill>
          <a:blip r:embed="rId5" cstate="print"/>
          <a:srcRect/>
          <a:stretch>
            <a:fillRect/>
          </a:stretch>
        </p:blipFill>
        <p:spPr bwMode="auto">
          <a:xfrm>
            <a:off x="8458200" y="6248400"/>
            <a:ext cx="304800" cy="304800"/>
          </a:xfrm>
          <a:prstGeom prst="rect">
            <a:avLst/>
          </a:prstGeom>
          <a:noFill/>
          <a:ln w="9525">
            <a:noFill/>
            <a:miter lim="800000"/>
            <a:headEnd/>
            <a:tailEnd/>
          </a:ln>
        </p:spPr>
      </p:pic>
      <p:pic>
        <p:nvPicPr>
          <p:cNvPr id="25605" name="Picture 5">
            <a:hlinkClick r:id="" action="ppaction://media"/>
          </p:cNvPr>
          <p:cNvPicPr>
            <a:picLocks noRot="1" noChangeAspect="1" noChangeArrowheads="1"/>
          </p:cNvPicPr>
          <p:nvPr>
            <a:wavAudioFile r:embed="rId2" name="j0074815.wav"/>
          </p:nvPr>
        </p:nvPicPr>
        <p:blipFill>
          <a:blip r:embed="rId5" cstate="print"/>
          <a:srcRect/>
          <a:stretch>
            <a:fillRect/>
          </a:stretch>
        </p:blipFill>
        <p:spPr bwMode="auto">
          <a:xfrm>
            <a:off x="1676400" y="6172200"/>
            <a:ext cx="304800" cy="304800"/>
          </a:xfrm>
          <a:prstGeom prst="rect">
            <a:avLst/>
          </a:prstGeom>
          <a:noFill/>
          <a:ln w="9525">
            <a:noFill/>
            <a:miter lim="800000"/>
            <a:headEnd/>
            <a:tailEnd/>
          </a:ln>
        </p:spPr>
      </p:pic>
      <p:pic>
        <p:nvPicPr>
          <p:cNvPr id="25606" name="Picture 6" descr="j0257629"/>
          <p:cNvPicPr>
            <a:picLocks noChangeAspect="1" noChangeArrowheads="1"/>
          </p:cNvPicPr>
          <p:nvPr/>
        </p:nvPicPr>
        <p:blipFill>
          <a:blip r:embed="rId6" cstate="print"/>
          <a:srcRect/>
          <a:stretch>
            <a:fillRect/>
          </a:stretch>
        </p:blipFill>
        <p:spPr bwMode="auto">
          <a:xfrm>
            <a:off x="6477000" y="4038600"/>
            <a:ext cx="2100263" cy="1627188"/>
          </a:xfrm>
          <a:prstGeom prst="rect">
            <a:avLst/>
          </a:prstGeom>
          <a:noFill/>
          <a:ln w="9525">
            <a:noFill/>
            <a:miter lim="800000"/>
            <a:headEnd/>
            <a:tailEnd/>
          </a:ln>
        </p:spPr>
      </p:pic>
      <p:pic>
        <p:nvPicPr>
          <p:cNvPr id="25607" name="Picture 7" descr="j0336379"/>
          <p:cNvPicPr>
            <a:picLocks noChangeAspect="1" noChangeArrowheads="1" noCrop="1"/>
          </p:cNvPicPr>
          <p:nvPr/>
        </p:nvPicPr>
        <p:blipFill>
          <a:blip r:embed="rId7" cstate="print"/>
          <a:srcRect/>
          <a:stretch>
            <a:fillRect/>
          </a:stretch>
        </p:blipFill>
        <p:spPr bwMode="auto">
          <a:xfrm>
            <a:off x="2209800" y="3962400"/>
            <a:ext cx="2667000" cy="26670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fld id="{AB8B8294-35FF-4A9E-BEBD-D445D51284BD}" type="datetime3">
              <a:rPr lang="en-US" smtClean="0"/>
              <a:t>20 December 2011</a:t>
            </a:fld>
            <a:endParaRPr lang="en-US"/>
          </a:p>
        </p:txBody>
      </p:sp>
      <p:sp>
        <p:nvSpPr>
          <p:cNvPr id="9" name="Slide Number Placeholder 8"/>
          <p:cNvSpPr>
            <a:spLocks noGrp="1"/>
          </p:cNvSpPr>
          <p:nvPr>
            <p:ph type="sldNum" sz="quarter" idx="11"/>
          </p:nvPr>
        </p:nvSpPr>
        <p:spPr/>
        <p:txBody>
          <a:bodyPr/>
          <a:lstStyle/>
          <a:p>
            <a:fld id="{4C011AAB-9C46-4AF0-9EFF-B6C3C69C4330}" type="slidenum">
              <a:rPr lang="en-US" smtClean="0"/>
              <a:pPr/>
              <a:t>172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0-#ppt_w/2"/>
                                          </p:val>
                                        </p:tav>
                                        <p:tav tm="100000">
                                          <p:val>
                                            <p:strVal val="#ppt_x"/>
                                          </p:val>
                                        </p:tav>
                                      </p:tavLst>
                                    </p:anim>
                                    <p:anim calcmode="lin" valueType="num">
                                      <p:cBhvr additive="base">
                                        <p:cTn id="8" dur="500" fill="hold"/>
                                        <p:tgtEl>
                                          <p:spTgt spid="2560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3">
                                            <p:txEl>
                                              <p:pRg st="0" end="0"/>
                                            </p:txEl>
                                          </p:spTgt>
                                        </p:tgtEl>
                                        <p:attrNameLst>
                                          <p:attrName>style.visibility</p:attrName>
                                        </p:attrNameLst>
                                      </p:cBhvr>
                                      <p:to>
                                        <p:strVal val="visible"/>
                                      </p:to>
                                    </p:set>
                                    <p:anim calcmode="lin" valueType="num">
                                      <p:cBhvr additive="base">
                                        <p:cTn id="13" dur="5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603">
                                            <p:txEl>
                                              <p:pRg st="1" end="1"/>
                                            </p:txEl>
                                          </p:spTgt>
                                        </p:tgtEl>
                                        <p:attrNameLst>
                                          <p:attrName>style.visibility</p:attrName>
                                        </p:attrNameLst>
                                      </p:cBhvr>
                                      <p:to>
                                        <p:strVal val="visible"/>
                                      </p:to>
                                    </p:set>
                                    <p:anim calcmode="lin" valueType="num">
                                      <p:cBhvr additive="base">
                                        <p:cTn id="19" dur="500" fill="hold"/>
                                        <p:tgtEl>
                                          <p:spTgt spid="2560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5606"/>
                                        </p:tgtEl>
                                        <p:attrNameLst>
                                          <p:attrName>style.visibility</p:attrName>
                                        </p:attrNameLst>
                                      </p:cBhvr>
                                      <p:to>
                                        <p:strVal val="visible"/>
                                      </p:to>
                                    </p:set>
                                    <p:animEffect transition="in" filter="dissolve">
                                      <p:cBhvr>
                                        <p:cTn id="25" dur="500"/>
                                        <p:tgtEl>
                                          <p:spTgt spid="25606"/>
                                        </p:tgtEl>
                                      </p:cBhvr>
                                    </p:animEffect>
                                  </p:childTnLst>
                                </p:cTn>
                              </p:par>
                            </p:childTnLst>
                          </p:cTn>
                        </p:par>
                        <p:par>
                          <p:cTn id="26" fill="hold">
                            <p:stCondLst>
                              <p:cond delay="500"/>
                            </p:stCondLst>
                            <p:childTnLst>
                              <p:par>
                                <p:cTn id="27" presetID="1" presetClass="mediacall" presetSubtype="0" fill="hold" nodeType="afterEffect">
                                  <p:stCondLst>
                                    <p:cond delay="0"/>
                                  </p:stCondLst>
                                  <p:childTnLst>
                                    <p:cmd type="call" cmd="playFrom(0.0)">
                                      <p:cBhvr>
                                        <p:cTn id="28" dur="2808" fill="hold"/>
                                        <p:tgtEl>
                                          <p:spTgt spid="25604"/>
                                        </p:tgtEl>
                                      </p:cBhvr>
                                    </p:cmd>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499"/>
                                          </p:stCondLst>
                                        </p:cTn>
                                        <p:tgtEl>
                                          <p:spTgt spid="25607"/>
                                        </p:tgtEl>
                                        <p:attrNameLst>
                                          <p:attrName>style.visibility</p:attrName>
                                        </p:attrNameLst>
                                      </p:cBhvr>
                                      <p:to>
                                        <p:strVal val="visible"/>
                                      </p:to>
                                    </p:set>
                                  </p:childTnLst>
                                </p:cTn>
                              </p:par>
                            </p:childTnLst>
                          </p:cTn>
                        </p:par>
                        <p:par>
                          <p:cTn id="33" fill="hold">
                            <p:stCondLst>
                              <p:cond delay="500"/>
                            </p:stCondLst>
                            <p:childTnLst>
                              <p:par>
                                <p:cTn id="34" presetID="1" presetClass="mediacall" presetSubtype="0" fill="hold" nodeType="afterEffect">
                                  <p:stCondLst>
                                    <p:cond delay="0"/>
                                  </p:stCondLst>
                                  <p:childTnLst>
                                    <p:cmd type="call" cmd="playFrom(0.0)">
                                      <p:cBhvr>
                                        <p:cTn id="35" dur="1089" fill="hold"/>
                                        <p:tgtEl>
                                          <p:spTgt spid="2560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25604"/>
                </p:tgtEl>
              </p:cMediaNode>
            </p:audio>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25605"/>
                </p:tgtEl>
              </p:cMediaNode>
            </p:audio>
          </p:childTnLst>
        </p:cTn>
      </p:par>
    </p:tnLst>
    <p:bldLst>
      <p:bldP spid="25602" grpId="0" autoUpdateAnimBg="0"/>
      <p:bldP spid="25603" grpId="0" build="p" autoUpdateAnimBg="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smtClean="0"/>
              <a:t>Test (article I, II, and III)</a:t>
            </a:r>
          </a:p>
        </p:txBody>
      </p:sp>
      <p:pic>
        <p:nvPicPr>
          <p:cNvPr id="156675" name="Picture 4" descr="MPj04000470000[1]"/>
          <p:cNvPicPr>
            <a:picLocks noGrp="1" noChangeAspect="1" noChangeArrowheads="1"/>
          </p:cNvPicPr>
          <p:nvPr>
            <p:ph idx="1"/>
          </p:nvPr>
        </p:nvPicPr>
        <p:blipFill>
          <a:blip r:embed="rId3" cstate="print"/>
          <a:srcRect/>
          <a:stretch>
            <a:fillRect/>
          </a:stretch>
        </p:blipFill>
        <p:spPr>
          <a:xfrm>
            <a:off x="1600200" y="1581150"/>
            <a:ext cx="6324600" cy="4213225"/>
          </a:xfrm>
          <a:noFill/>
        </p:spPr>
      </p:pic>
      <p:sp>
        <p:nvSpPr>
          <p:cNvPr id="156676" name="Oval 6"/>
          <p:cNvSpPr>
            <a:spLocks noChangeArrowheads="1"/>
          </p:cNvSpPr>
          <p:nvPr/>
        </p:nvSpPr>
        <p:spPr bwMode="auto">
          <a:xfrm>
            <a:off x="2819400" y="6172200"/>
            <a:ext cx="4800600" cy="304800"/>
          </a:xfrm>
          <a:prstGeom prst="ellipse">
            <a:avLst/>
          </a:prstGeom>
          <a:solidFill>
            <a:schemeClr val="accent1"/>
          </a:solidFill>
          <a:ln w="9525">
            <a:solidFill>
              <a:schemeClr val="tx1"/>
            </a:solidFill>
            <a:round/>
            <a:headEnd/>
            <a:tailEnd/>
          </a:ln>
        </p:spPr>
        <p:txBody>
          <a:bodyPr wrap="none" anchor="ctr"/>
          <a:lstStyle/>
          <a:p>
            <a:pPr algn="ctr"/>
            <a:r>
              <a:rPr lang="en-US" dirty="0" smtClean="0">
                <a:solidFill>
                  <a:schemeClr val="bg1"/>
                </a:solidFill>
              </a:rPr>
              <a:t>02/06/12</a:t>
            </a:r>
            <a:endParaRPr lang="en-US" dirty="0">
              <a:solidFill>
                <a:schemeClr val="bg1"/>
              </a:solidFill>
            </a:endParaRPr>
          </a:p>
        </p:txBody>
      </p:sp>
      <p:sp>
        <p:nvSpPr>
          <p:cNvPr id="5" name="Date Placeholder 4"/>
          <p:cNvSpPr>
            <a:spLocks noGrp="1"/>
          </p:cNvSpPr>
          <p:nvPr>
            <p:ph type="dt" sz="half" idx="10"/>
          </p:nvPr>
        </p:nvSpPr>
        <p:spPr/>
        <p:txBody>
          <a:bodyPr/>
          <a:lstStyle/>
          <a:p>
            <a:fld id="{6DAA7200-EA10-47A8-9D85-F06E263C9F99}" type="datetime3">
              <a:rPr lang="en-US" smtClean="0"/>
              <a:t>20 December 2011</a:t>
            </a:fld>
            <a:endParaRPr lang="en-US"/>
          </a:p>
        </p:txBody>
      </p:sp>
      <p:sp>
        <p:nvSpPr>
          <p:cNvPr id="6" name="Slide Number Placeholder 5"/>
          <p:cNvSpPr>
            <a:spLocks noGrp="1"/>
          </p:cNvSpPr>
          <p:nvPr>
            <p:ph type="sldNum" sz="quarter" idx="11"/>
          </p:nvPr>
        </p:nvSpPr>
        <p:spPr/>
        <p:txBody>
          <a:bodyPr/>
          <a:lstStyle/>
          <a:p>
            <a:fld id="{4C011AAB-9C46-4AF0-9EFF-B6C3C69C4330}" type="slidenum">
              <a:rPr lang="en-US" smtClean="0"/>
              <a:pPr/>
              <a:t>173</a:t>
            </a:fld>
            <a:endParaRPr lang="en-US"/>
          </a:p>
        </p:txBody>
      </p:sp>
    </p:spTree>
  </p:cSld>
  <p:clrMapOvr>
    <a:masterClrMapping/>
  </p:clrMapOvr>
  <p:transition>
    <p:wipe dir="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a:t>
            </a:r>
            <a:r>
              <a:rPr lang="en-US" dirty="0" smtClean="0"/>
              <a:t>06 </a:t>
            </a:r>
            <a:r>
              <a:rPr lang="en-US" dirty="0" smtClean="0"/>
              <a:t>Feb </a:t>
            </a:r>
            <a:r>
              <a:rPr lang="en-US" dirty="0" smtClean="0"/>
              <a:t>2012</a:t>
            </a:r>
            <a:endParaRPr lang="en-US" dirty="0"/>
          </a:p>
        </p:txBody>
      </p:sp>
      <p:sp>
        <p:nvSpPr>
          <p:cNvPr id="3" name="Content Placeholder 2"/>
          <p:cNvSpPr>
            <a:spLocks noGrp="1"/>
          </p:cNvSpPr>
          <p:nvPr>
            <p:ph idx="1"/>
          </p:nvPr>
        </p:nvSpPr>
        <p:spPr>
          <a:xfrm>
            <a:off x="990600" y="1219200"/>
            <a:ext cx="7543800" cy="5081588"/>
          </a:xfrm>
        </p:spPr>
        <p:txBody>
          <a:bodyPr/>
          <a:lstStyle/>
          <a:p>
            <a:r>
              <a:rPr lang="en-US" sz="3200" dirty="0" smtClean="0"/>
              <a:t>Read 88-95. Complete Reviewing the Facts P94-Q1-10</a:t>
            </a:r>
          </a:p>
          <a:p>
            <a:r>
              <a:rPr lang="en-US" sz="4400" u="sng" dirty="0" smtClean="0">
                <a:solidFill>
                  <a:srgbClr val="FF0000"/>
                </a:solidFill>
              </a:rPr>
              <a:t>***Important </a:t>
            </a:r>
            <a:r>
              <a:rPr lang="en-US" sz="4400" dirty="0" smtClean="0"/>
              <a:t>– Study reviewing the facts. We will not go over these facts, but I promise you will see these facts again!!</a:t>
            </a:r>
          </a:p>
        </p:txBody>
      </p:sp>
      <p:sp>
        <p:nvSpPr>
          <p:cNvPr id="4" name="Date Placeholder 3"/>
          <p:cNvSpPr>
            <a:spLocks noGrp="1"/>
          </p:cNvSpPr>
          <p:nvPr>
            <p:ph type="dt" sz="half" idx="10"/>
          </p:nvPr>
        </p:nvSpPr>
        <p:spPr/>
        <p:txBody>
          <a:bodyPr/>
          <a:lstStyle/>
          <a:p>
            <a:fld id="{21EB3BDC-AE70-4D19-9A19-A040517429E2}"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174</a:t>
            </a:fld>
            <a:endParaRPr lang="en-US"/>
          </a:p>
        </p:txBody>
      </p:sp>
    </p:spTree>
  </p:cSld>
  <p:clrMapOvr>
    <a:masterClrMapping/>
  </p:clrMapOvr>
  <p:transition>
    <p:wipe dir="r"/>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a:t>
            </a:r>
            <a:r>
              <a:rPr lang="en-US" dirty="0" smtClean="0"/>
              <a:t>07 </a:t>
            </a:r>
            <a:r>
              <a:rPr lang="en-US" dirty="0" smtClean="0"/>
              <a:t>Feb </a:t>
            </a:r>
            <a:r>
              <a:rPr lang="en-US" dirty="0" smtClean="0"/>
              <a:t>2012</a:t>
            </a:r>
            <a:endParaRPr lang="en-US" dirty="0"/>
          </a:p>
        </p:txBody>
      </p:sp>
      <p:sp>
        <p:nvSpPr>
          <p:cNvPr id="3" name="Content Placeholder 2"/>
          <p:cNvSpPr>
            <a:spLocks noGrp="1"/>
          </p:cNvSpPr>
          <p:nvPr>
            <p:ph idx="1"/>
          </p:nvPr>
        </p:nvSpPr>
        <p:spPr>
          <a:xfrm>
            <a:off x="990600" y="1219200"/>
            <a:ext cx="7543800" cy="5081588"/>
          </a:xfrm>
        </p:spPr>
        <p:txBody>
          <a:bodyPr/>
          <a:lstStyle/>
          <a:p>
            <a:r>
              <a:rPr lang="en-US" sz="3200" dirty="0" smtClean="0"/>
              <a:t> Complete Reviewing the Facts P95</a:t>
            </a:r>
          </a:p>
          <a:p>
            <a:r>
              <a:rPr lang="en-US" sz="4400" u="sng" dirty="0" smtClean="0">
                <a:solidFill>
                  <a:srgbClr val="FF0000"/>
                </a:solidFill>
              </a:rPr>
              <a:t>***Important </a:t>
            </a:r>
            <a:r>
              <a:rPr lang="en-US" sz="4400" dirty="0" smtClean="0"/>
              <a:t>– </a:t>
            </a:r>
            <a:r>
              <a:rPr lang="en-US" sz="4400" b="1" u="sng" dirty="0" smtClean="0"/>
              <a:t>Study</a:t>
            </a:r>
            <a:r>
              <a:rPr lang="en-US" sz="4400" dirty="0" smtClean="0"/>
              <a:t> reviewing the facts P95 We will not go over these facts, but I promise you will see these facts again!!</a:t>
            </a:r>
          </a:p>
        </p:txBody>
      </p:sp>
      <p:sp>
        <p:nvSpPr>
          <p:cNvPr id="4" name="Date Placeholder 3"/>
          <p:cNvSpPr>
            <a:spLocks noGrp="1"/>
          </p:cNvSpPr>
          <p:nvPr>
            <p:ph type="dt" sz="half" idx="10"/>
          </p:nvPr>
        </p:nvSpPr>
        <p:spPr/>
        <p:txBody>
          <a:bodyPr/>
          <a:lstStyle/>
          <a:p>
            <a:fld id="{F12580A3-C3EF-4D99-8B21-6E2B3046F315}"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175</a:t>
            </a:fld>
            <a:endParaRPr lang="en-US"/>
          </a:p>
        </p:txBody>
      </p:sp>
    </p:spTree>
  </p:cSld>
  <p:clrMapOvr>
    <a:masterClrMapping/>
  </p:clrMapOvr>
  <p:transition>
    <p:wipe dir="r"/>
  </p:transition>
</p:sld>
</file>

<file path=ppt/slides/slide1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p:cNvSpPr>
            <a:spLocks noGrp="1" noChangeArrowheads="1"/>
          </p:cNvSpPr>
          <p:nvPr>
            <p:ph type="ctrTitle"/>
          </p:nvPr>
        </p:nvSpPr>
        <p:spPr>
          <a:xfrm>
            <a:off x="609600" y="4897354"/>
            <a:ext cx="8001000" cy="2105192"/>
          </a:xfrm>
        </p:spPr>
        <p:txBody>
          <a:bodyPr/>
          <a:lstStyle/>
          <a:p>
            <a:r>
              <a:rPr lang="en-US" sz="4400" dirty="0" smtClean="0"/>
              <a:t>Article IV—Relations Among the </a:t>
            </a:r>
            <a:r>
              <a:rPr lang="en-US" sz="4400" dirty="0" smtClean="0"/>
              <a:t>States</a:t>
            </a:r>
            <a:br>
              <a:rPr lang="en-US" sz="4400" dirty="0" smtClean="0"/>
            </a:br>
            <a:r>
              <a:rPr lang="en-US" sz="2400" dirty="0" smtClean="0"/>
              <a:t>(Should begin NLT 08 Feb 2012)</a:t>
            </a:r>
            <a:r>
              <a:rPr lang="en-US" dirty="0" smtClean="0"/>
              <a:t/>
            </a:r>
            <a:br>
              <a:rPr lang="en-US" dirty="0" smtClean="0"/>
            </a:br>
            <a:endParaRPr lang="en-US" dirty="0" smtClean="0"/>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Taking</a:t>
            </a:r>
            <a:endParaRPr lang="en-US" dirty="0"/>
          </a:p>
        </p:txBody>
      </p:sp>
      <p:sp>
        <p:nvSpPr>
          <p:cNvPr id="3" name="Content Placeholder 2"/>
          <p:cNvSpPr>
            <a:spLocks noGrp="1"/>
          </p:cNvSpPr>
          <p:nvPr>
            <p:ph idx="1"/>
          </p:nvPr>
        </p:nvSpPr>
        <p:spPr/>
        <p:txBody>
          <a:bodyPr/>
          <a:lstStyle/>
          <a:p>
            <a:r>
              <a:rPr lang="en-US" dirty="0" smtClean="0"/>
              <a:t>Please, Please take great notes during this section and rewrite your notes daily if possible. Your test on 13 Feb 2012 will allow use of your notes.</a:t>
            </a:r>
          </a:p>
          <a:p>
            <a:endParaRPr lang="en-US" dirty="0"/>
          </a:p>
        </p:txBody>
      </p:sp>
      <p:sp>
        <p:nvSpPr>
          <p:cNvPr id="4" name="Date Placeholder 3"/>
          <p:cNvSpPr>
            <a:spLocks noGrp="1"/>
          </p:cNvSpPr>
          <p:nvPr>
            <p:ph type="dt" sz="half" idx="10"/>
          </p:nvPr>
        </p:nvSpPr>
        <p:spPr/>
        <p:txBody>
          <a:bodyPr/>
          <a:lstStyle/>
          <a:p>
            <a:fld id="{E73BFE79-CBCD-4BE5-AFE4-A599BF821803}"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177</a:t>
            </a:fld>
            <a:endParaRPr lang="en-US"/>
          </a:p>
        </p:txBody>
      </p:sp>
      <p:pic>
        <p:nvPicPr>
          <p:cNvPr id="6" name="Picture 5" descr="note taking.gif"/>
          <p:cNvPicPr>
            <a:picLocks noChangeAspect="1"/>
          </p:cNvPicPr>
          <p:nvPr/>
        </p:nvPicPr>
        <p:blipFill>
          <a:blip r:embed="rId2" cstate="print"/>
          <a:stretch>
            <a:fillRect/>
          </a:stretch>
        </p:blipFill>
        <p:spPr>
          <a:xfrm>
            <a:off x="1600200" y="2819400"/>
            <a:ext cx="6477000" cy="3611418"/>
          </a:xfrm>
          <a:prstGeom prst="rect">
            <a:avLst/>
          </a:prstGeom>
        </p:spPr>
      </p:pic>
    </p:spTree>
  </p:cSld>
  <p:clrMapOvr>
    <a:masterClrMapping/>
  </p:clrMapOvr>
  <p:transition>
    <p:wipe dir="r"/>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1295400" y="0"/>
            <a:ext cx="6867525" cy="1098550"/>
          </a:xfrm>
        </p:spPr>
        <p:txBody>
          <a:bodyPr/>
          <a:lstStyle/>
          <a:p>
            <a:pPr algn="ctr"/>
            <a:r>
              <a:rPr lang="en-US" sz="3600" smtClean="0"/>
              <a:t>Article IV- Section One—Official Acts</a:t>
            </a:r>
          </a:p>
        </p:txBody>
      </p:sp>
      <p:sp>
        <p:nvSpPr>
          <p:cNvPr id="158723" name="Rectangle 3"/>
          <p:cNvSpPr>
            <a:spLocks noGrp="1" noChangeArrowheads="1"/>
          </p:cNvSpPr>
          <p:nvPr>
            <p:ph type="body" idx="1"/>
          </p:nvPr>
        </p:nvSpPr>
        <p:spPr/>
        <p:txBody>
          <a:bodyPr/>
          <a:lstStyle/>
          <a:p>
            <a:pPr marL="381000" indent="-381000">
              <a:buFontTx/>
              <a:buAutoNum type="arabicPeriod"/>
            </a:pPr>
            <a:r>
              <a:rPr lang="en-US" sz="3200" smtClean="0"/>
              <a:t>Clause One - I live in Minnesota do I have to follow the rules of North Dakota? (Yes - full faith and credit)</a:t>
            </a:r>
          </a:p>
          <a:p>
            <a:pPr marL="800100" lvl="1" indent="-342900">
              <a:buClr>
                <a:schemeClr val="tx1"/>
              </a:buClr>
              <a:buFont typeface="Wingdings" pitchFamily="2" charset="2"/>
              <a:buChar char="Ø"/>
            </a:pPr>
            <a:r>
              <a:rPr lang="en-US" sz="3200" smtClean="0"/>
              <a:t>Each state shall respect legal action of another state (marriage licenses, speed limits, fines, drivers license)</a:t>
            </a:r>
          </a:p>
          <a:p>
            <a:pPr marL="381000" indent="-381000"/>
            <a:endParaRPr lang="en-US" sz="3600" smtClean="0"/>
          </a:p>
        </p:txBody>
      </p:sp>
      <p:sp>
        <p:nvSpPr>
          <p:cNvPr id="4" name="Date Placeholder 3"/>
          <p:cNvSpPr>
            <a:spLocks noGrp="1"/>
          </p:cNvSpPr>
          <p:nvPr>
            <p:ph type="dt" sz="half" idx="10"/>
          </p:nvPr>
        </p:nvSpPr>
        <p:spPr/>
        <p:txBody>
          <a:bodyPr/>
          <a:lstStyle/>
          <a:p>
            <a:fld id="{1D77AA69-5634-464B-8528-C01F775F1C43}"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178</a:t>
            </a:fld>
            <a:endParaRPr lang="en-US"/>
          </a:p>
        </p:txBody>
      </p:sp>
    </p:spTree>
  </p:cSld>
  <p:clrMapOvr>
    <a:masterClrMapping/>
  </p:clrMapOvr>
  <p:transition>
    <p:wipe dir="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1219200" y="0"/>
            <a:ext cx="6867525" cy="1585913"/>
          </a:xfrm>
        </p:spPr>
        <p:txBody>
          <a:bodyPr/>
          <a:lstStyle/>
          <a:p>
            <a:pPr algn="ctr"/>
            <a:r>
              <a:rPr lang="en-US" sz="3600" smtClean="0"/>
              <a:t>Article IV - Section Two—Privileges of Citizens</a:t>
            </a:r>
            <a:br>
              <a:rPr lang="en-US" sz="3600" smtClean="0"/>
            </a:br>
            <a:endParaRPr lang="en-US" sz="3200" smtClean="0"/>
          </a:p>
        </p:txBody>
      </p:sp>
      <p:sp>
        <p:nvSpPr>
          <p:cNvPr id="165891" name="Rectangle 3"/>
          <p:cNvSpPr>
            <a:spLocks noGrp="1" noChangeArrowheads="1"/>
          </p:cNvSpPr>
          <p:nvPr>
            <p:ph type="body" idx="1"/>
          </p:nvPr>
        </p:nvSpPr>
        <p:spPr/>
        <p:txBody>
          <a:bodyPr/>
          <a:lstStyle/>
          <a:p>
            <a:pPr>
              <a:lnSpc>
                <a:spcPct val="90000"/>
              </a:lnSpc>
              <a:buFontTx/>
              <a:buNone/>
            </a:pPr>
            <a:r>
              <a:rPr lang="en-US" sz="3600" smtClean="0"/>
              <a:t>Clause One - Can I buy a lake home in Minnesota if I live in Illinois?</a:t>
            </a:r>
            <a:r>
              <a:rPr lang="en-US" sz="3200" smtClean="0"/>
              <a:t> </a:t>
            </a:r>
            <a:br>
              <a:rPr lang="en-US" sz="3200" smtClean="0"/>
            </a:br>
            <a:endParaRPr lang="en-US" sz="3200" smtClean="0"/>
          </a:p>
          <a:p>
            <a:pPr>
              <a:lnSpc>
                <a:spcPct val="90000"/>
              </a:lnSpc>
            </a:pPr>
            <a:r>
              <a:rPr lang="en-US" sz="3200" smtClean="0"/>
              <a:t>(Yes)</a:t>
            </a:r>
            <a:br>
              <a:rPr lang="en-US" sz="3200" smtClean="0"/>
            </a:br>
            <a:r>
              <a:rPr lang="en-US" sz="3600" smtClean="0"/>
              <a:t>State cannot discriminate against you because you are a citizen of another state.</a:t>
            </a:r>
            <a:br>
              <a:rPr lang="en-US" sz="3600" smtClean="0"/>
            </a:br>
            <a:endParaRPr lang="en-US" sz="3600" smtClean="0"/>
          </a:p>
        </p:txBody>
      </p:sp>
      <p:sp>
        <p:nvSpPr>
          <p:cNvPr id="4" name="Date Placeholder 3"/>
          <p:cNvSpPr>
            <a:spLocks noGrp="1"/>
          </p:cNvSpPr>
          <p:nvPr>
            <p:ph type="dt" sz="half" idx="10"/>
          </p:nvPr>
        </p:nvSpPr>
        <p:spPr/>
        <p:txBody>
          <a:bodyPr/>
          <a:lstStyle/>
          <a:p>
            <a:fld id="{66595051-9662-4A59-AAC7-8566B0DDBE31}"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179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65891">
                                            <p:txEl>
                                              <p:pRg st="1" end="1"/>
                                            </p:txEl>
                                          </p:spTgt>
                                        </p:tgtEl>
                                        <p:attrNameLst>
                                          <p:attrName>style.visibility</p:attrName>
                                        </p:attrNameLst>
                                      </p:cBhvr>
                                      <p:to>
                                        <p:strVal val="visible"/>
                                      </p:to>
                                    </p:set>
                                    <p:anim calcmode="lin" valueType="num">
                                      <p:cBhvr>
                                        <p:cTn id="7" dur="2000" fill="hold"/>
                                        <p:tgtEl>
                                          <p:spTgt spid="165891">
                                            <p:txEl>
                                              <p:pRg st="1" end="1"/>
                                            </p:txEl>
                                          </p:spTgt>
                                        </p:tgtEl>
                                        <p:attrNameLst>
                                          <p:attrName>ppt_x</p:attrName>
                                        </p:attrNameLst>
                                      </p:cBhvr>
                                      <p:tavLst>
                                        <p:tav tm="0">
                                          <p:val>
                                            <p:strVal val="#ppt_x-.2"/>
                                          </p:val>
                                        </p:tav>
                                        <p:tav tm="100000">
                                          <p:val>
                                            <p:strVal val="#ppt_x"/>
                                          </p:val>
                                        </p:tav>
                                      </p:tavLst>
                                    </p:anim>
                                    <p:anim calcmode="lin" valueType="num">
                                      <p:cBhvr>
                                        <p:cTn id="8" dur="2000" fill="hold"/>
                                        <p:tgtEl>
                                          <p:spTgt spid="16589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1658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smtClean="0"/>
              <a:t>Test (article I, II, and III)</a:t>
            </a:r>
          </a:p>
        </p:txBody>
      </p:sp>
      <p:pic>
        <p:nvPicPr>
          <p:cNvPr id="156675" name="Picture 4" descr="MPj04000470000[1]"/>
          <p:cNvPicPr>
            <a:picLocks noGrp="1" noChangeAspect="1" noChangeArrowheads="1"/>
          </p:cNvPicPr>
          <p:nvPr>
            <p:ph idx="1"/>
          </p:nvPr>
        </p:nvPicPr>
        <p:blipFill>
          <a:blip r:embed="rId3" cstate="print"/>
          <a:srcRect/>
          <a:stretch>
            <a:fillRect/>
          </a:stretch>
        </p:blipFill>
        <p:spPr>
          <a:xfrm>
            <a:off x="1600200" y="1581150"/>
            <a:ext cx="6324600" cy="4213225"/>
          </a:xfrm>
          <a:noFill/>
        </p:spPr>
      </p:pic>
      <p:sp>
        <p:nvSpPr>
          <p:cNvPr id="156676" name="Oval 6"/>
          <p:cNvSpPr>
            <a:spLocks noChangeArrowheads="1"/>
          </p:cNvSpPr>
          <p:nvPr/>
        </p:nvSpPr>
        <p:spPr bwMode="auto">
          <a:xfrm>
            <a:off x="2819400" y="6172200"/>
            <a:ext cx="4800600" cy="304800"/>
          </a:xfrm>
          <a:prstGeom prst="ellipse">
            <a:avLst/>
          </a:prstGeom>
          <a:solidFill>
            <a:schemeClr val="accent1"/>
          </a:solidFill>
          <a:ln w="9525">
            <a:solidFill>
              <a:schemeClr val="tx1"/>
            </a:solidFill>
            <a:round/>
            <a:headEnd/>
            <a:tailEnd/>
          </a:ln>
        </p:spPr>
        <p:txBody>
          <a:bodyPr wrap="none" anchor="ctr"/>
          <a:lstStyle/>
          <a:p>
            <a:pPr algn="ctr"/>
            <a:r>
              <a:rPr lang="en-US" dirty="0" smtClean="0">
                <a:solidFill>
                  <a:schemeClr val="bg1"/>
                </a:solidFill>
              </a:rPr>
              <a:t>02/06/12</a:t>
            </a:r>
            <a:endParaRPr lang="en-US" dirty="0">
              <a:solidFill>
                <a:schemeClr val="bg1"/>
              </a:solidFill>
            </a:endParaRPr>
          </a:p>
        </p:txBody>
      </p:sp>
      <p:sp>
        <p:nvSpPr>
          <p:cNvPr id="5" name="Date Placeholder 4"/>
          <p:cNvSpPr>
            <a:spLocks noGrp="1"/>
          </p:cNvSpPr>
          <p:nvPr>
            <p:ph type="dt" sz="half" idx="10"/>
          </p:nvPr>
        </p:nvSpPr>
        <p:spPr/>
        <p:txBody>
          <a:bodyPr/>
          <a:lstStyle/>
          <a:p>
            <a:fld id="{6DAA7200-EA10-47A8-9D85-F06E263C9F99}" type="datetime3">
              <a:rPr lang="en-US" smtClean="0"/>
              <a:t>20 December 2011</a:t>
            </a:fld>
            <a:endParaRPr lang="en-US"/>
          </a:p>
        </p:txBody>
      </p:sp>
      <p:sp>
        <p:nvSpPr>
          <p:cNvPr id="6" name="Slide Number Placeholder 5"/>
          <p:cNvSpPr>
            <a:spLocks noGrp="1"/>
          </p:cNvSpPr>
          <p:nvPr>
            <p:ph type="sldNum" sz="quarter" idx="11"/>
          </p:nvPr>
        </p:nvSpPr>
        <p:spPr/>
        <p:txBody>
          <a:bodyPr/>
          <a:lstStyle/>
          <a:p>
            <a:fld id="{4C011AAB-9C46-4AF0-9EFF-B6C3C69C4330}" type="slidenum">
              <a:rPr lang="en-US" smtClean="0"/>
              <a:pPr/>
              <a:t>18</a:t>
            </a:fld>
            <a:endParaRPr lang="en-US"/>
          </a:p>
        </p:txBody>
      </p:sp>
    </p:spTree>
  </p:cSld>
  <p:clrMapOvr>
    <a:masterClrMapping/>
  </p:clrMapOvr>
  <p:transition>
    <p:wipe dir="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1219200" y="0"/>
            <a:ext cx="6867525" cy="1585913"/>
          </a:xfrm>
        </p:spPr>
        <p:txBody>
          <a:bodyPr/>
          <a:lstStyle/>
          <a:p>
            <a:pPr algn="ctr"/>
            <a:r>
              <a:rPr lang="en-US" sz="3600" smtClean="0"/>
              <a:t>Article IV - Section Two—Privileges of Citizens</a:t>
            </a:r>
            <a:br>
              <a:rPr lang="en-US" sz="3600" smtClean="0"/>
            </a:br>
            <a:endParaRPr lang="en-US" sz="3200" smtClean="0"/>
          </a:p>
        </p:txBody>
      </p:sp>
      <p:sp>
        <p:nvSpPr>
          <p:cNvPr id="165891" name="Rectangle 3"/>
          <p:cNvSpPr>
            <a:spLocks noGrp="1" noChangeArrowheads="1"/>
          </p:cNvSpPr>
          <p:nvPr>
            <p:ph type="body" idx="1"/>
          </p:nvPr>
        </p:nvSpPr>
        <p:spPr/>
        <p:txBody>
          <a:bodyPr/>
          <a:lstStyle/>
          <a:p>
            <a:pPr marL="457200" lvl="0" indent="-457200" eaLnBrk="1" hangingPunct="1">
              <a:spcBef>
                <a:spcPct val="50000"/>
              </a:spcBef>
              <a:buClrTx/>
              <a:buFontTx/>
              <a:buAutoNum type="arabicPeriod" startAt="2"/>
            </a:pPr>
            <a:r>
              <a:rPr kumimoji="0" lang="en-US" sz="3200" kern="1200" dirty="0" smtClean="0">
                <a:solidFill>
                  <a:srgbClr val="000066"/>
                </a:solidFill>
                <a:latin typeface="Times New Roman" pitchFamily="18" charset="0"/>
              </a:rPr>
              <a:t>Clause Two—Extradition</a:t>
            </a:r>
          </a:p>
          <a:p>
            <a:pPr marL="914400" lvl="1" indent="-457200" eaLnBrk="1" hangingPunct="1">
              <a:spcBef>
                <a:spcPct val="50000"/>
              </a:spcBef>
              <a:buClrTx/>
              <a:buFont typeface="Wingdings" pitchFamily="2" charset="2"/>
              <a:buChar char="Ø"/>
            </a:pPr>
            <a:r>
              <a:rPr kumimoji="0" lang="en-US" sz="3200" i="0" kern="1200" dirty="0" smtClean="0">
                <a:solidFill>
                  <a:srgbClr val="000066"/>
                </a:solidFill>
                <a:latin typeface="Times New Roman" pitchFamily="18" charset="0"/>
                <a:ea typeface="+mn-ea"/>
                <a:cs typeface="+mn-cs"/>
              </a:rPr>
              <a:t>Bringing back a fugitive (interstate rendition)</a:t>
            </a:r>
          </a:p>
          <a:p>
            <a:pPr marL="914400" lvl="1" indent="-457200" eaLnBrk="1" hangingPunct="1">
              <a:spcBef>
                <a:spcPct val="50000"/>
              </a:spcBef>
              <a:buClrTx/>
              <a:buFont typeface="Wingdings" pitchFamily="2" charset="2"/>
              <a:buChar char="Ø"/>
            </a:pPr>
            <a:r>
              <a:rPr kumimoji="0" lang="en-US" sz="3200" i="0" kern="1200" dirty="0" smtClean="0">
                <a:solidFill>
                  <a:srgbClr val="000066"/>
                </a:solidFill>
                <a:latin typeface="Times New Roman" pitchFamily="18" charset="0"/>
                <a:ea typeface="+mn-ea"/>
                <a:cs typeface="+mn-cs"/>
              </a:rPr>
              <a:t>“shall”—tradition, custom, and the courts have interpreted this to mean “may”</a:t>
            </a:r>
          </a:p>
          <a:p>
            <a:pPr marL="914400" lvl="1" indent="-457200" eaLnBrk="1" hangingPunct="1">
              <a:spcBef>
                <a:spcPct val="50000"/>
              </a:spcBef>
              <a:buClrTx/>
              <a:buFont typeface="Wingdings" pitchFamily="2" charset="2"/>
              <a:buChar char="Ø"/>
            </a:pPr>
            <a:r>
              <a:rPr kumimoji="0" lang="en-US" sz="3200" i="0" kern="1200" dirty="0" smtClean="0">
                <a:solidFill>
                  <a:srgbClr val="000066"/>
                </a:solidFill>
                <a:latin typeface="Times New Roman" pitchFamily="18" charset="0"/>
                <a:ea typeface="+mn-ea"/>
                <a:cs typeface="+mn-cs"/>
              </a:rPr>
              <a:t>Governors can refuse to return a fugitive</a:t>
            </a:r>
            <a:r>
              <a:rPr lang="en-US" sz="3600" dirty="0" smtClean="0"/>
              <a:t/>
            </a:r>
            <a:br>
              <a:rPr lang="en-US" sz="3600" dirty="0" smtClean="0"/>
            </a:br>
            <a:endParaRPr lang="en-US" sz="3600" dirty="0" smtClean="0"/>
          </a:p>
        </p:txBody>
      </p:sp>
      <p:sp>
        <p:nvSpPr>
          <p:cNvPr id="4" name="Date Placeholder 3"/>
          <p:cNvSpPr>
            <a:spLocks noGrp="1"/>
          </p:cNvSpPr>
          <p:nvPr>
            <p:ph type="dt" sz="half" idx="10"/>
          </p:nvPr>
        </p:nvSpPr>
        <p:spPr/>
        <p:txBody>
          <a:bodyPr/>
          <a:lstStyle/>
          <a:p>
            <a:fld id="{5543E8F9-C02E-40BA-96C8-8163DE5FBFF3}"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180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anim calcmode="lin" valueType="num">
                                      <p:cBhvr>
                                        <p:cTn id="7" dur="2000" fill="hold"/>
                                        <p:tgtEl>
                                          <p:spTgt spid="165891">
                                            <p:txEl>
                                              <p:pRg st="0" end="0"/>
                                            </p:txEl>
                                          </p:spTgt>
                                        </p:tgtEl>
                                        <p:attrNameLst>
                                          <p:attrName>ppt_x</p:attrName>
                                        </p:attrNameLst>
                                      </p:cBhvr>
                                      <p:tavLst>
                                        <p:tav tm="0">
                                          <p:val>
                                            <p:strVal val="#ppt_x-.2"/>
                                          </p:val>
                                        </p:tav>
                                        <p:tav tm="100000">
                                          <p:val>
                                            <p:strVal val="#ppt_x"/>
                                          </p:val>
                                        </p:tav>
                                      </p:tavLst>
                                    </p:anim>
                                    <p:anim calcmode="lin" valueType="num">
                                      <p:cBhvr>
                                        <p:cTn id="8" dur="2000" fill="hold"/>
                                        <p:tgtEl>
                                          <p:spTgt spid="16589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16589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65891">
                                            <p:txEl>
                                              <p:pRg st="1" end="1"/>
                                            </p:txEl>
                                          </p:spTgt>
                                        </p:tgtEl>
                                        <p:attrNameLst>
                                          <p:attrName>style.visibility</p:attrName>
                                        </p:attrNameLst>
                                      </p:cBhvr>
                                      <p:to>
                                        <p:strVal val="visible"/>
                                      </p:to>
                                    </p:set>
                                    <p:anim calcmode="lin" valueType="num">
                                      <p:cBhvr>
                                        <p:cTn id="14" dur="2000" fill="hold"/>
                                        <p:tgtEl>
                                          <p:spTgt spid="165891">
                                            <p:txEl>
                                              <p:pRg st="1" end="1"/>
                                            </p:txEl>
                                          </p:spTgt>
                                        </p:tgtEl>
                                        <p:attrNameLst>
                                          <p:attrName>ppt_x</p:attrName>
                                        </p:attrNameLst>
                                      </p:cBhvr>
                                      <p:tavLst>
                                        <p:tav tm="0">
                                          <p:val>
                                            <p:strVal val="#ppt_x-.2"/>
                                          </p:val>
                                        </p:tav>
                                        <p:tav tm="100000">
                                          <p:val>
                                            <p:strVal val="#ppt_x"/>
                                          </p:val>
                                        </p:tav>
                                      </p:tavLst>
                                    </p:anim>
                                    <p:anim calcmode="lin" valueType="num">
                                      <p:cBhvr>
                                        <p:cTn id="15" dur="2000" fill="hold"/>
                                        <p:tgtEl>
                                          <p:spTgt spid="16589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2000"/>
                                        <p:tgtEl>
                                          <p:spTgt spid="16589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65891">
                                            <p:txEl>
                                              <p:pRg st="2" end="2"/>
                                            </p:txEl>
                                          </p:spTgt>
                                        </p:tgtEl>
                                        <p:attrNameLst>
                                          <p:attrName>style.visibility</p:attrName>
                                        </p:attrNameLst>
                                      </p:cBhvr>
                                      <p:to>
                                        <p:strVal val="visible"/>
                                      </p:to>
                                    </p:set>
                                    <p:anim calcmode="lin" valueType="num">
                                      <p:cBhvr>
                                        <p:cTn id="21" dur="2000" fill="hold"/>
                                        <p:tgtEl>
                                          <p:spTgt spid="165891">
                                            <p:txEl>
                                              <p:pRg st="2" end="2"/>
                                            </p:txEl>
                                          </p:spTgt>
                                        </p:tgtEl>
                                        <p:attrNameLst>
                                          <p:attrName>ppt_x</p:attrName>
                                        </p:attrNameLst>
                                      </p:cBhvr>
                                      <p:tavLst>
                                        <p:tav tm="0">
                                          <p:val>
                                            <p:strVal val="#ppt_x-.2"/>
                                          </p:val>
                                        </p:tav>
                                        <p:tav tm="100000">
                                          <p:val>
                                            <p:strVal val="#ppt_x"/>
                                          </p:val>
                                        </p:tav>
                                      </p:tavLst>
                                    </p:anim>
                                    <p:anim calcmode="lin" valueType="num">
                                      <p:cBhvr>
                                        <p:cTn id="22" dur="2000" fill="hold"/>
                                        <p:tgtEl>
                                          <p:spTgt spid="165891">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2000"/>
                                        <p:tgtEl>
                                          <p:spTgt spid="16589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165891">
                                            <p:txEl>
                                              <p:pRg st="3" end="3"/>
                                            </p:txEl>
                                          </p:spTgt>
                                        </p:tgtEl>
                                        <p:attrNameLst>
                                          <p:attrName>style.visibility</p:attrName>
                                        </p:attrNameLst>
                                      </p:cBhvr>
                                      <p:to>
                                        <p:strVal val="visible"/>
                                      </p:to>
                                    </p:set>
                                    <p:anim calcmode="lin" valueType="num">
                                      <p:cBhvr>
                                        <p:cTn id="28" dur="2000" fill="hold"/>
                                        <p:tgtEl>
                                          <p:spTgt spid="165891">
                                            <p:txEl>
                                              <p:pRg st="3" end="3"/>
                                            </p:txEl>
                                          </p:spTgt>
                                        </p:tgtEl>
                                        <p:attrNameLst>
                                          <p:attrName>ppt_x</p:attrName>
                                        </p:attrNameLst>
                                      </p:cBhvr>
                                      <p:tavLst>
                                        <p:tav tm="0">
                                          <p:val>
                                            <p:strVal val="#ppt_x-.2"/>
                                          </p:val>
                                        </p:tav>
                                        <p:tav tm="100000">
                                          <p:val>
                                            <p:strVal val="#ppt_x"/>
                                          </p:val>
                                        </p:tav>
                                      </p:tavLst>
                                    </p:anim>
                                    <p:anim calcmode="lin" valueType="num">
                                      <p:cBhvr>
                                        <p:cTn id="29" dur="2000" fill="hold"/>
                                        <p:tgtEl>
                                          <p:spTgt spid="165891">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2000"/>
                                        <p:tgtEl>
                                          <p:spTgt spid="165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1295400" y="0"/>
            <a:ext cx="6867525" cy="1098550"/>
          </a:xfrm>
        </p:spPr>
        <p:txBody>
          <a:bodyPr/>
          <a:lstStyle/>
          <a:p>
            <a:pPr algn="ctr"/>
            <a:r>
              <a:rPr lang="en-US" sz="3600" smtClean="0"/>
              <a:t>Article IV - Section Two—Privileges of Citizens</a:t>
            </a:r>
          </a:p>
        </p:txBody>
      </p:sp>
      <p:sp>
        <p:nvSpPr>
          <p:cNvPr id="161795" name="Rectangle 3"/>
          <p:cNvSpPr>
            <a:spLocks noGrp="1" noChangeArrowheads="1"/>
          </p:cNvSpPr>
          <p:nvPr>
            <p:ph type="body" idx="1"/>
          </p:nvPr>
        </p:nvSpPr>
        <p:spPr>
          <a:xfrm>
            <a:off x="1524000" y="1371600"/>
            <a:ext cx="6542088" cy="5081588"/>
          </a:xfrm>
        </p:spPr>
        <p:txBody>
          <a:bodyPr/>
          <a:lstStyle/>
          <a:p>
            <a:pPr marL="381000" indent="-381000">
              <a:buFontTx/>
              <a:buNone/>
            </a:pPr>
            <a:r>
              <a:rPr kumimoji="0" lang="en-US" sz="3600" smtClean="0">
                <a:solidFill>
                  <a:schemeClr val="tx1"/>
                </a:solidFill>
              </a:rPr>
              <a:t>Clause Three—Fugitive slaves (nonexistent) - Changed by amendment after the Civil War.</a:t>
            </a:r>
          </a:p>
          <a:p>
            <a:pPr marL="800100" lvl="1" indent="-342900"/>
            <a:r>
              <a:rPr kumimoji="0" lang="en-US" sz="3200" i="0" smtClean="0">
                <a:solidFill>
                  <a:schemeClr val="tx1"/>
                </a:solidFill>
              </a:rPr>
              <a:t>“persons” refer to slaves</a:t>
            </a:r>
          </a:p>
          <a:p>
            <a:pPr marL="800100" lvl="1" indent="-342900"/>
            <a:r>
              <a:rPr kumimoji="0" lang="en-US" sz="3200" i="0" smtClean="0">
                <a:solidFill>
                  <a:schemeClr val="tx1"/>
                </a:solidFill>
              </a:rPr>
              <a:t>If a slave escapes from a slave state to a free state, the slave is not free</a:t>
            </a:r>
          </a:p>
          <a:p>
            <a:pPr marL="381000" indent="-381000"/>
            <a:endParaRPr lang="en-US" sz="3600" smtClean="0"/>
          </a:p>
        </p:txBody>
      </p:sp>
      <p:sp>
        <p:nvSpPr>
          <p:cNvPr id="4" name="Date Placeholder 3"/>
          <p:cNvSpPr>
            <a:spLocks noGrp="1"/>
          </p:cNvSpPr>
          <p:nvPr>
            <p:ph type="dt" sz="half" idx="10"/>
          </p:nvPr>
        </p:nvSpPr>
        <p:spPr/>
        <p:txBody>
          <a:bodyPr/>
          <a:lstStyle/>
          <a:p>
            <a:fld id="{DC568C48-B6D3-4E06-8C9E-B89696C2624C}"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181</a:t>
            </a:fld>
            <a:endParaRPr lang="en-US"/>
          </a:p>
        </p:txBody>
      </p:sp>
    </p:spTree>
  </p:cSld>
  <p:clrMapOvr>
    <a:masterClrMapping/>
  </p:clrMapOvr>
  <p:transition>
    <p:wipe dir="r"/>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990600" y="0"/>
            <a:ext cx="7620000" cy="1098550"/>
          </a:xfrm>
        </p:spPr>
        <p:txBody>
          <a:bodyPr/>
          <a:lstStyle/>
          <a:p>
            <a:pPr algn="ctr"/>
            <a:r>
              <a:rPr lang="en-US" sz="3600" smtClean="0"/>
              <a:t>Article IV- Section – Three -New States</a:t>
            </a:r>
          </a:p>
        </p:txBody>
      </p:sp>
      <p:sp>
        <p:nvSpPr>
          <p:cNvPr id="167939" name="Rectangle 3"/>
          <p:cNvSpPr>
            <a:spLocks noGrp="1" noChangeArrowheads="1"/>
          </p:cNvSpPr>
          <p:nvPr>
            <p:ph type="body" idx="1"/>
          </p:nvPr>
        </p:nvSpPr>
        <p:spPr>
          <a:xfrm>
            <a:off x="1600200" y="1371600"/>
            <a:ext cx="6542088" cy="5081588"/>
          </a:xfrm>
        </p:spPr>
        <p:txBody>
          <a:bodyPr/>
          <a:lstStyle/>
          <a:p>
            <a:pPr marL="381000" indent="-381000">
              <a:buFontTx/>
              <a:buAutoNum type="arabicPeriod"/>
            </a:pPr>
            <a:r>
              <a:rPr lang="en-US" sz="3600" smtClean="0"/>
              <a:t>Clause One - How does a state become admitted to the Union?</a:t>
            </a:r>
            <a:br>
              <a:rPr lang="en-US" sz="3600" smtClean="0"/>
            </a:br>
            <a:endParaRPr lang="en-US" sz="3600" smtClean="0"/>
          </a:p>
          <a:p>
            <a:pPr marL="800100" lvl="1" indent="-342900">
              <a:buClr>
                <a:schemeClr val="tx1"/>
              </a:buClr>
              <a:buFont typeface="Wingdings" pitchFamily="2" charset="2"/>
              <a:buChar char="Ø"/>
            </a:pPr>
            <a:r>
              <a:rPr lang="en-US" sz="3600" i="0" smtClean="0"/>
              <a:t>Only Congress can admit states</a:t>
            </a:r>
            <a:endParaRPr lang="en-US" sz="4000" i="0" smtClean="0"/>
          </a:p>
        </p:txBody>
      </p:sp>
      <p:sp>
        <p:nvSpPr>
          <p:cNvPr id="4" name="Date Placeholder 3"/>
          <p:cNvSpPr>
            <a:spLocks noGrp="1"/>
          </p:cNvSpPr>
          <p:nvPr>
            <p:ph type="dt" sz="half" idx="10"/>
          </p:nvPr>
        </p:nvSpPr>
        <p:spPr/>
        <p:txBody>
          <a:bodyPr/>
          <a:lstStyle/>
          <a:p>
            <a:fld id="{D34AD72E-B71F-4CB1-877D-3F89FA4E116F}"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182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67939">
                                            <p:txEl>
                                              <p:pRg st="1" end="1"/>
                                            </p:txEl>
                                          </p:spTgt>
                                        </p:tgtEl>
                                        <p:attrNameLst>
                                          <p:attrName>style.visibility</p:attrName>
                                        </p:attrNameLst>
                                      </p:cBhvr>
                                      <p:to>
                                        <p:strVal val="visible"/>
                                      </p:to>
                                    </p:set>
                                    <p:anim calcmode="lin" valueType="num">
                                      <p:cBhvr>
                                        <p:cTn id="7" dur="2000" fill="hold"/>
                                        <p:tgtEl>
                                          <p:spTgt spid="167939">
                                            <p:txEl>
                                              <p:pRg st="1" end="1"/>
                                            </p:txEl>
                                          </p:spTgt>
                                        </p:tgtEl>
                                        <p:attrNameLst>
                                          <p:attrName>ppt_w</p:attrName>
                                        </p:attrNameLst>
                                      </p:cBhvr>
                                      <p:tavLst>
                                        <p:tav tm="0">
                                          <p:val>
                                            <p:strVal val="#ppt_w*0.05"/>
                                          </p:val>
                                        </p:tav>
                                        <p:tav tm="100000">
                                          <p:val>
                                            <p:strVal val="#ppt_w"/>
                                          </p:val>
                                        </p:tav>
                                      </p:tavLst>
                                    </p:anim>
                                    <p:anim calcmode="lin" valueType="num">
                                      <p:cBhvr>
                                        <p:cTn id="8" dur="2000" fill="hold"/>
                                        <p:tgtEl>
                                          <p:spTgt spid="167939">
                                            <p:txEl>
                                              <p:pRg st="1" end="1"/>
                                            </p:txEl>
                                          </p:spTgt>
                                        </p:tgtEl>
                                        <p:attrNameLst>
                                          <p:attrName>ppt_h</p:attrName>
                                        </p:attrNameLst>
                                      </p:cBhvr>
                                      <p:tavLst>
                                        <p:tav tm="0">
                                          <p:val>
                                            <p:strVal val="#ppt_h"/>
                                          </p:val>
                                        </p:tav>
                                        <p:tav tm="100000">
                                          <p:val>
                                            <p:strVal val="#ppt_h"/>
                                          </p:val>
                                        </p:tav>
                                      </p:tavLst>
                                    </p:anim>
                                    <p:anim calcmode="lin" valueType="num">
                                      <p:cBhvr>
                                        <p:cTn id="9" dur="2000" fill="hold"/>
                                        <p:tgtEl>
                                          <p:spTgt spid="167939">
                                            <p:txEl>
                                              <p:pRg st="1" end="1"/>
                                            </p:txEl>
                                          </p:spTgt>
                                        </p:tgtEl>
                                        <p:attrNameLst>
                                          <p:attrName>ppt_x</p:attrName>
                                        </p:attrNameLst>
                                      </p:cBhvr>
                                      <p:tavLst>
                                        <p:tav tm="0">
                                          <p:val>
                                            <p:strVal val="#ppt_x-.2"/>
                                          </p:val>
                                        </p:tav>
                                        <p:tav tm="100000">
                                          <p:val>
                                            <p:strVal val="#ppt_x"/>
                                          </p:val>
                                        </p:tav>
                                      </p:tavLst>
                                    </p:anim>
                                    <p:anim calcmode="lin" valueType="num">
                                      <p:cBhvr>
                                        <p:cTn id="10" dur="2000" fill="hold"/>
                                        <p:tgtEl>
                                          <p:spTgt spid="167939">
                                            <p:txEl>
                                              <p:pRg st="1" end="1"/>
                                            </p:txEl>
                                          </p:spTgt>
                                        </p:tgtEl>
                                        <p:attrNameLst>
                                          <p:attrName>ppt_y</p:attrName>
                                        </p:attrNameLst>
                                      </p:cBhvr>
                                      <p:tavLst>
                                        <p:tav tm="0">
                                          <p:val>
                                            <p:strVal val="#ppt_y"/>
                                          </p:val>
                                        </p:tav>
                                        <p:tav tm="100000">
                                          <p:val>
                                            <p:strVal val="#ppt_y"/>
                                          </p:val>
                                        </p:tav>
                                      </p:tavLst>
                                    </p:anim>
                                    <p:animEffect transition="in" filter="fade">
                                      <p:cBhvr>
                                        <p:cTn id="11" dur="2000"/>
                                        <p:tgtEl>
                                          <p:spTgt spid="1679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914400" y="0"/>
            <a:ext cx="7543800" cy="1098550"/>
          </a:xfrm>
        </p:spPr>
        <p:txBody>
          <a:bodyPr/>
          <a:lstStyle/>
          <a:p>
            <a:pPr algn="ctr"/>
            <a:r>
              <a:rPr lang="en-US" sz="3600" smtClean="0"/>
              <a:t>Article IV - Section Four - Guarantees of the State</a:t>
            </a:r>
          </a:p>
        </p:txBody>
      </p:sp>
      <p:sp>
        <p:nvSpPr>
          <p:cNvPr id="168963" name="Rectangle 3"/>
          <p:cNvSpPr>
            <a:spLocks noGrp="1" noChangeArrowheads="1"/>
          </p:cNvSpPr>
          <p:nvPr>
            <p:ph type="body" idx="1"/>
          </p:nvPr>
        </p:nvSpPr>
        <p:spPr/>
        <p:txBody>
          <a:bodyPr/>
          <a:lstStyle/>
          <a:p>
            <a:pPr>
              <a:buClr>
                <a:schemeClr val="tx1"/>
              </a:buClr>
              <a:buFont typeface="Wingdings" pitchFamily="2" charset="2"/>
              <a:buChar char="Ø"/>
            </a:pPr>
            <a:r>
              <a:rPr lang="en-US" sz="3200" smtClean="0"/>
              <a:t>The federal government guarantees each state a republic</a:t>
            </a:r>
          </a:p>
          <a:p>
            <a:pPr>
              <a:buClr>
                <a:schemeClr val="tx1"/>
              </a:buClr>
              <a:buFont typeface="Wingdings" pitchFamily="2" charset="2"/>
              <a:buChar char="Ø"/>
            </a:pPr>
            <a:r>
              <a:rPr lang="en-US" sz="3200" smtClean="0"/>
              <a:t>Republic—Representative democracy where we elect officials to represent our concerns</a:t>
            </a:r>
          </a:p>
          <a:p>
            <a:pPr>
              <a:buClr>
                <a:schemeClr val="tx1"/>
              </a:buClr>
              <a:buFont typeface="Wingdings" pitchFamily="2" charset="2"/>
              <a:buChar char="Ø"/>
            </a:pPr>
            <a:r>
              <a:rPr lang="en-US" sz="3200" smtClean="0"/>
              <a:t>The government will protect us from invasions</a:t>
            </a:r>
          </a:p>
          <a:p>
            <a:endParaRPr lang="en-US" sz="4000" smtClean="0"/>
          </a:p>
        </p:txBody>
      </p:sp>
      <p:sp>
        <p:nvSpPr>
          <p:cNvPr id="4" name="Date Placeholder 3"/>
          <p:cNvSpPr>
            <a:spLocks noGrp="1"/>
          </p:cNvSpPr>
          <p:nvPr>
            <p:ph type="dt" sz="half" idx="10"/>
          </p:nvPr>
        </p:nvSpPr>
        <p:spPr/>
        <p:txBody>
          <a:bodyPr/>
          <a:lstStyle/>
          <a:p>
            <a:fld id="{BCF77E2E-2D75-4301-8466-8D6557C8D1DF}"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183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anim calcmode="lin" valueType="num">
                                      <p:cBhvr additive="base">
                                        <p:cTn id="7" dur="1000" fill="hold"/>
                                        <p:tgtEl>
                                          <p:spTgt spid="16896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68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168963">
                                            <p:txEl>
                                              <p:pRg st="1" end="1"/>
                                            </p:txEl>
                                          </p:spTgt>
                                        </p:tgtEl>
                                        <p:attrNameLst>
                                          <p:attrName>style.visibility</p:attrName>
                                        </p:attrNameLst>
                                      </p:cBhvr>
                                      <p:to>
                                        <p:strVal val="visible"/>
                                      </p:to>
                                    </p:set>
                                    <p:anim calcmode="lin" valueType="num">
                                      <p:cBhvr>
                                        <p:cTn id="13" dur="2000" fill="hold"/>
                                        <p:tgtEl>
                                          <p:spTgt spid="168963">
                                            <p:txEl>
                                              <p:pRg st="1" end="1"/>
                                            </p:txEl>
                                          </p:spTgt>
                                        </p:tgtEl>
                                        <p:attrNameLst>
                                          <p:attrName>ppt_x</p:attrName>
                                        </p:attrNameLst>
                                      </p:cBhvr>
                                      <p:tavLst>
                                        <p:tav tm="0">
                                          <p:val>
                                            <p:strVal val="#ppt_x-.2"/>
                                          </p:val>
                                        </p:tav>
                                        <p:tav tm="100000">
                                          <p:val>
                                            <p:strVal val="#ppt_x"/>
                                          </p:val>
                                        </p:tav>
                                      </p:tavLst>
                                    </p:anim>
                                    <p:anim calcmode="lin" valueType="num">
                                      <p:cBhvr>
                                        <p:cTn id="14" dur="2000" fill="hold"/>
                                        <p:tgtEl>
                                          <p:spTgt spid="16896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2000"/>
                                        <p:tgtEl>
                                          <p:spTgt spid="16896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nodeType="clickEffect">
                                  <p:stCondLst>
                                    <p:cond delay="0"/>
                                  </p:stCondLst>
                                  <p:childTnLst>
                                    <p:set>
                                      <p:cBhvr>
                                        <p:cTn id="19" dur="1" fill="hold">
                                          <p:stCondLst>
                                            <p:cond delay="0"/>
                                          </p:stCondLst>
                                        </p:cTn>
                                        <p:tgtEl>
                                          <p:spTgt spid="168963">
                                            <p:txEl>
                                              <p:pRg st="2" end="2"/>
                                            </p:txEl>
                                          </p:spTgt>
                                        </p:tgtEl>
                                        <p:attrNameLst>
                                          <p:attrName>style.visibility</p:attrName>
                                        </p:attrNameLst>
                                      </p:cBhvr>
                                      <p:to>
                                        <p:strVal val="visible"/>
                                      </p:to>
                                    </p:set>
                                    <p:anim calcmode="lin" valueType="num">
                                      <p:cBhvr>
                                        <p:cTn id="20" dur="2000" fill="hold"/>
                                        <p:tgtEl>
                                          <p:spTgt spid="168963">
                                            <p:txEl>
                                              <p:pRg st="2" end="2"/>
                                            </p:txEl>
                                          </p:spTgt>
                                        </p:tgtEl>
                                        <p:attrNameLst>
                                          <p:attrName>ppt_x</p:attrName>
                                        </p:attrNameLst>
                                      </p:cBhvr>
                                      <p:tavLst>
                                        <p:tav tm="0">
                                          <p:val>
                                            <p:strVal val="#ppt_x-.2"/>
                                          </p:val>
                                        </p:tav>
                                        <p:tav tm="100000">
                                          <p:val>
                                            <p:strVal val="#ppt_x"/>
                                          </p:val>
                                        </p:tav>
                                      </p:tavLst>
                                    </p:anim>
                                    <p:anim calcmode="lin" valueType="num">
                                      <p:cBhvr>
                                        <p:cTn id="21" dur="2000" fill="hold"/>
                                        <p:tgtEl>
                                          <p:spTgt spid="16896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2" dur="2000"/>
                                        <p:tgtEl>
                                          <p:spTgt spid="1689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ctrTitle"/>
          </p:nvPr>
        </p:nvSpPr>
        <p:spPr>
          <a:xfrm>
            <a:off x="838200" y="4964113"/>
            <a:ext cx="7772400" cy="1273175"/>
          </a:xfrm>
        </p:spPr>
        <p:txBody>
          <a:bodyPr/>
          <a:lstStyle/>
          <a:p>
            <a:r>
              <a:rPr lang="en-US" sz="4400" smtClean="0"/>
              <a:t>Article V </a:t>
            </a:r>
            <a:br>
              <a:rPr lang="en-US" sz="4400" smtClean="0"/>
            </a:br>
            <a:r>
              <a:rPr lang="en-US" sz="4400" smtClean="0"/>
              <a:t>Methods of Amendments</a:t>
            </a: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0" y="304800"/>
            <a:ext cx="9144000" cy="549275"/>
          </a:xfrm>
        </p:spPr>
        <p:txBody>
          <a:bodyPr/>
          <a:lstStyle/>
          <a:p>
            <a:pPr algn="ctr"/>
            <a:r>
              <a:rPr lang="en-US" sz="3600" smtClean="0"/>
              <a:t>Article V -  </a:t>
            </a:r>
            <a:r>
              <a:rPr lang="en-US" sz="3200" smtClean="0"/>
              <a:t>Methods of Amendments</a:t>
            </a:r>
          </a:p>
        </p:txBody>
      </p:sp>
      <p:sp>
        <p:nvSpPr>
          <p:cNvPr id="169987" name="Rectangle 3"/>
          <p:cNvSpPr>
            <a:spLocks noGrp="1" noChangeArrowheads="1"/>
          </p:cNvSpPr>
          <p:nvPr>
            <p:ph type="body" idx="1"/>
          </p:nvPr>
        </p:nvSpPr>
        <p:spPr/>
        <p:txBody>
          <a:bodyPr/>
          <a:lstStyle/>
          <a:p>
            <a:r>
              <a:rPr lang="en-US" sz="3200" u="sng" smtClean="0"/>
              <a:t>1</a:t>
            </a:r>
            <a:r>
              <a:rPr lang="en-US" sz="3200" u="sng" baseline="30000" smtClean="0"/>
              <a:t>st</a:t>
            </a:r>
            <a:r>
              <a:rPr lang="en-US" sz="3200" u="sng" smtClean="0"/>
              <a:t> Method</a:t>
            </a:r>
            <a:r>
              <a:rPr lang="en-US" sz="3200" smtClean="0"/>
              <a:t> - need 2/3 of Congress to PROPOSE an Amendment</a:t>
            </a:r>
            <a:br>
              <a:rPr lang="en-US" sz="3200" smtClean="0"/>
            </a:br>
            <a:endParaRPr lang="en-US" sz="3200" smtClean="0"/>
          </a:p>
          <a:p>
            <a:r>
              <a:rPr lang="en-US" sz="3200" u="sng" smtClean="0"/>
              <a:t>2</a:t>
            </a:r>
            <a:r>
              <a:rPr lang="en-US" sz="3200" u="sng" baseline="30000" smtClean="0"/>
              <a:t>nd</a:t>
            </a:r>
            <a:r>
              <a:rPr lang="en-US" sz="3200" u="sng" smtClean="0"/>
              <a:t> Method</a:t>
            </a:r>
            <a:r>
              <a:rPr lang="en-US" sz="3200" smtClean="0"/>
              <a:t> - need 2/3 of the state legislatures to ask Congress for a national convention to propose an Amendment (this method has never been used)  </a:t>
            </a:r>
          </a:p>
          <a:p>
            <a:pPr>
              <a:buClr>
                <a:schemeClr val="tx1"/>
              </a:buClr>
              <a:buFont typeface="Wingdings" pitchFamily="2" charset="2"/>
              <a:buChar char="Ø"/>
            </a:pPr>
            <a:endParaRPr lang="en-US" sz="3200" smtClean="0"/>
          </a:p>
          <a:p>
            <a:endParaRPr lang="en-US" sz="3200" smtClean="0"/>
          </a:p>
        </p:txBody>
      </p:sp>
      <p:sp>
        <p:nvSpPr>
          <p:cNvPr id="4" name="Date Placeholder 3"/>
          <p:cNvSpPr>
            <a:spLocks noGrp="1"/>
          </p:cNvSpPr>
          <p:nvPr>
            <p:ph type="dt" sz="half" idx="10"/>
          </p:nvPr>
        </p:nvSpPr>
        <p:spPr/>
        <p:txBody>
          <a:bodyPr/>
          <a:lstStyle/>
          <a:p>
            <a:fld id="{59F17E2C-13AF-452B-8D3F-F5D309BAED86}"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185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169987">
                                            <p:txEl>
                                              <p:pRg st="0" end="0"/>
                                            </p:txEl>
                                          </p:spTgt>
                                        </p:tgtEl>
                                        <p:attrNameLst>
                                          <p:attrName>style.visibility</p:attrName>
                                        </p:attrNameLst>
                                      </p:cBhvr>
                                      <p:to>
                                        <p:strVal val="visible"/>
                                      </p:to>
                                    </p:set>
                                    <p:animEffect transition="in" filter="fade">
                                      <p:cBhvr>
                                        <p:cTn id="7" dur="1000"/>
                                        <p:tgtEl>
                                          <p:spTgt spid="169987">
                                            <p:txEl>
                                              <p:pRg st="0" end="0"/>
                                            </p:txEl>
                                          </p:spTgt>
                                        </p:tgtEl>
                                      </p:cBhvr>
                                    </p:animEffect>
                                    <p:anim calcmode="lin" valueType="num">
                                      <p:cBhvr>
                                        <p:cTn id="8" dur="1000" fill="hold"/>
                                        <p:tgtEl>
                                          <p:spTgt spid="169987">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1699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169987">
                                            <p:txEl>
                                              <p:pRg st="1" end="1"/>
                                            </p:txEl>
                                          </p:spTgt>
                                        </p:tgtEl>
                                        <p:attrNameLst>
                                          <p:attrName>style.visibility</p:attrName>
                                        </p:attrNameLst>
                                      </p:cBhvr>
                                      <p:to>
                                        <p:strVal val="visible"/>
                                      </p:to>
                                    </p:set>
                                    <p:animEffect transition="in" filter="fade">
                                      <p:cBhvr>
                                        <p:cTn id="14" dur="1000"/>
                                        <p:tgtEl>
                                          <p:spTgt spid="169987">
                                            <p:txEl>
                                              <p:pRg st="1" end="1"/>
                                            </p:txEl>
                                          </p:spTgt>
                                        </p:tgtEl>
                                      </p:cBhvr>
                                    </p:animEffect>
                                    <p:anim calcmode="lin" valueType="num">
                                      <p:cBhvr>
                                        <p:cTn id="15" dur="1000" fill="hold"/>
                                        <p:tgtEl>
                                          <p:spTgt spid="169987">
                                            <p:txEl>
                                              <p:pRg st="1" end="1"/>
                                            </p:txEl>
                                          </p:spTgt>
                                        </p:tgtEl>
                                        <p:attrNameLst>
                                          <p:attrName>ppt_x</p:attrName>
                                        </p:attrNameLst>
                                      </p:cBhvr>
                                      <p:tavLst>
                                        <p:tav tm="0">
                                          <p:val>
                                            <p:strVal val="#ppt_x-.1"/>
                                          </p:val>
                                        </p:tav>
                                        <p:tav tm="100000">
                                          <p:val>
                                            <p:strVal val="#ppt_x"/>
                                          </p:val>
                                        </p:tav>
                                      </p:tavLst>
                                    </p:anim>
                                    <p:anim calcmode="lin" valueType="num">
                                      <p:cBhvr>
                                        <p:cTn id="16" dur="1000" fill="hold"/>
                                        <p:tgtEl>
                                          <p:spTgt spid="16998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0" y="411163"/>
            <a:ext cx="9144000" cy="549275"/>
          </a:xfrm>
        </p:spPr>
        <p:txBody>
          <a:bodyPr/>
          <a:lstStyle/>
          <a:p>
            <a:pPr algn="ctr"/>
            <a:r>
              <a:rPr lang="en-US" sz="3600" smtClean="0"/>
              <a:t>Article V -  </a:t>
            </a:r>
            <a:r>
              <a:rPr lang="en-US" sz="3200" smtClean="0"/>
              <a:t>Methods of Amendments</a:t>
            </a:r>
          </a:p>
        </p:txBody>
      </p:sp>
      <p:sp>
        <p:nvSpPr>
          <p:cNvPr id="171011" name="Rectangle 3"/>
          <p:cNvSpPr>
            <a:spLocks noGrp="1" noChangeArrowheads="1"/>
          </p:cNvSpPr>
          <p:nvPr>
            <p:ph type="body" idx="1"/>
          </p:nvPr>
        </p:nvSpPr>
        <p:spPr>
          <a:xfrm>
            <a:off x="1066800" y="1219200"/>
            <a:ext cx="7315200" cy="5081588"/>
          </a:xfrm>
        </p:spPr>
        <p:txBody>
          <a:bodyPr/>
          <a:lstStyle/>
          <a:p>
            <a:pPr>
              <a:buClr>
                <a:schemeClr val="tx1"/>
              </a:buClr>
              <a:buFont typeface="Wingdings" pitchFamily="2" charset="2"/>
              <a:buChar char="Ø"/>
            </a:pPr>
            <a:r>
              <a:rPr lang="en-US" sz="3600" smtClean="0"/>
              <a:t>Need 3/4 of all states to actually ratify or APPROVE an Amendment.  This is done by state legislatures or a special ratifying convention.</a:t>
            </a:r>
          </a:p>
          <a:p>
            <a:pPr>
              <a:buClr>
                <a:schemeClr val="tx1"/>
              </a:buClr>
              <a:buFont typeface="Wingdings" pitchFamily="2" charset="2"/>
              <a:buChar char="Ø"/>
            </a:pPr>
            <a:r>
              <a:rPr lang="en-US" sz="3600" smtClean="0"/>
              <a:t>  Over 4000 proposed Amendments since the early 1800s   </a:t>
            </a:r>
          </a:p>
          <a:p>
            <a:endParaRPr lang="en-US" sz="3600" smtClean="0"/>
          </a:p>
        </p:txBody>
      </p:sp>
      <p:sp>
        <p:nvSpPr>
          <p:cNvPr id="4" name="Date Placeholder 3"/>
          <p:cNvSpPr>
            <a:spLocks noGrp="1"/>
          </p:cNvSpPr>
          <p:nvPr>
            <p:ph type="dt" sz="half" idx="10"/>
          </p:nvPr>
        </p:nvSpPr>
        <p:spPr/>
        <p:txBody>
          <a:bodyPr/>
          <a:lstStyle/>
          <a:p>
            <a:fld id="{BB7801FE-8BE0-40EB-A1DC-2EBD079AB3EF}"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186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71011">
                                            <p:txEl>
                                              <p:pRg st="0" end="0"/>
                                            </p:txEl>
                                          </p:spTgt>
                                        </p:tgtEl>
                                        <p:attrNameLst>
                                          <p:attrName>style.visibility</p:attrName>
                                        </p:attrNameLst>
                                      </p:cBhvr>
                                      <p:to>
                                        <p:strVal val="visible"/>
                                      </p:to>
                                    </p:set>
                                    <p:anim calcmode="lin" valueType="num">
                                      <p:cBhvr>
                                        <p:cTn id="7" dur="2000" fill="hold"/>
                                        <p:tgtEl>
                                          <p:spTgt spid="171011">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171011">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171011">
                                            <p:txEl>
                                              <p:pRg st="0" end="0"/>
                                            </p:txEl>
                                          </p:spTgt>
                                        </p:tgtEl>
                                        <p:attrNameLst>
                                          <p:attrName>style.rotation</p:attrName>
                                        </p:attrNameLst>
                                      </p:cBhvr>
                                      <p:tavLst>
                                        <p:tav tm="0">
                                          <p:val>
                                            <p:fltVal val="90"/>
                                          </p:val>
                                        </p:tav>
                                        <p:tav tm="100000">
                                          <p:val>
                                            <p:fltVal val="0"/>
                                          </p:val>
                                        </p:tav>
                                      </p:tavLst>
                                    </p:anim>
                                    <p:animEffect transition="in" filter="fade">
                                      <p:cBhvr>
                                        <p:cTn id="10" dur="2000"/>
                                        <p:tgtEl>
                                          <p:spTgt spid="1710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171011">
                                            <p:txEl>
                                              <p:pRg st="1" end="1"/>
                                            </p:txEl>
                                          </p:spTgt>
                                        </p:tgtEl>
                                        <p:attrNameLst>
                                          <p:attrName>style.visibility</p:attrName>
                                        </p:attrNameLst>
                                      </p:cBhvr>
                                      <p:to>
                                        <p:strVal val="visible"/>
                                      </p:to>
                                    </p:set>
                                    <p:anim calcmode="lin" valueType="num">
                                      <p:cBhvr>
                                        <p:cTn id="15" dur="2000" fill="hold"/>
                                        <p:tgtEl>
                                          <p:spTgt spid="171011">
                                            <p:txEl>
                                              <p:pRg st="1" end="1"/>
                                            </p:txEl>
                                          </p:spTgt>
                                        </p:tgtEl>
                                        <p:attrNameLst>
                                          <p:attrName>ppt_w</p:attrName>
                                        </p:attrNameLst>
                                      </p:cBhvr>
                                      <p:tavLst>
                                        <p:tav tm="0">
                                          <p:val>
                                            <p:fltVal val="0"/>
                                          </p:val>
                                        </p:tav>
                                        <p:tav tm="100000">
                                          <p:val>
                                            <p:strVal val="#ppt_w"/>
                                          </p:val>
                                        </p:tav>
                                      </p:tavLst>
                                    </p:anim>
                                    <p:anim calcmode="lin" valueType="num">
                                      <p:cBhvr>
                                        <p:cTn id="16" dur="2000" fill="hold"/>
                                        <p:tgtEl>
                                          <p:spTgt spid="171011">
                                            <p:txEl>
                                              <p:pRg st="1" end="1"/>
                                            </p:txEl>
                                          </p:spTgt>
                                        </p:tgtEl>
                                        <p:attrNameLst>
                                          <p:attrName>ppt_h</p:attrName>
                                        </p:attrNameLst>
                                      </p:cBhvr>
                                      <p:tavLst>
                                        <p:tav tm="0">
                                          <p:val>
                                            <p:fltVal val="0"/>
                                          </p:val>
                                        </p:tav>
                                        <p:tav tm="100000">
                                          <p:val>
                                            <p:strVal val="#ppt_h"/>
                                          </p:val>
                                        </p:tav>
                                      </p:tavLst>
                                    </p:anim>
                                    <p:anim calcmode="lin" valueType="num">
                                      <p:cBhvr>
                                        <p:cTn id="17" dur="2000" fill="hold"/>
                                        <p:tgtEl>
                                          <p:spTgt spid="171011">
                                            <p:txEl>
                                              <p:pRg st="1" end="1"/>
                                            </p:txEl>
                                          </p:spTgt>
                                        </p:tgtEl>
                                        <p:attrNameLst>
                                          <p:attrName>style.rotation</p:attrName>
                                        </p:attrNameLst>
                                      </p:cBhvr>
                                      <p:tavLst>
                                        <p:tav tm="0">
                                          <p:val>
                                            <p:fltVal val="90"/>
                                          </p:val>
                                        </p:tav>
                                        <p:tav tm="100000">
                                          <p:val>
                                            <p:fltVal val="0"/>
                                          </p:val>
                                        </p:tav>
                                      </p:tavLst>
                                    </p:anim>
                                    <p:animEffect transition="in" filter="fade">
                                      <p:cBhvr>
                                        <p:cTn id="18" dur="2000"/>
                                        <p:tgtEl>
                                          <p:spTgt spid="1710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0" y="411163"/>
            <a:ext cx="9144000" cy="549275"/>
          </a:xfrm>
        </p:spPr>
        <p:txBody>
          <a:bodyPr/>
          <a:lstStyle/>
          <a:p>
            <a:r>
              <a:rPr lang="en-US" sz="3600" smtClean="0"/>
              <a:t>Article V -  </a:t>
            </a:r>
            <a:r>
              <a:rPr lang="en-US" sz="3200" smtClean="0"/>
              <a:t>Methods of Amendments</a:t>
            </a:r>
          </a:p>
        </p:txBody>
      </p:sp>
      <p:sp>
        <p:nvSpPr>
          <p:cNvPr id="172035" name="Rectangle 3"/>
          <p:cNvSpPr>
            <a:spLocks noGrp="1" noChangeArrowheads="1"/>
          </p:cNvSpPr>
          <p:nvPr>
            <p:ph type="body" idx="1"/>
          </p:nvPr>
        </p:nvSpPr>
        <p:spPr/>
        <p:txBody>
          <a:bodyPr/>
          <a:lstStyle/>
          <a:p>
            <a:pPr>
              <a:lnSpc>
                <a:spcPct val="80000"/>
              </a:lnSpc>
              <a:buClr>
                <a:schemeClr val="tx1"/>
              </a:buClr>
              <a:buFont typeface="Wingdings" pitchFamily="2" charset="2"/>
              <a:buChar char="Ø"/>
            </a:pPr>
            <a:endParaRPr lang="en-US" smtClean="0"/>
          </a:p>
          <a:p>
            <a:pPr>
              <a:lnSpc>
                <a:spcPct val="80000"/>
              </a:lnSpc>
              <a:buClr>
                <a:schemeClr val="tx1"/>
              </a:buClr>
              <a:buFont typeface="Wingdings" pitchFamily="2" charset="2"/>
              <a:buChar char="Ø"/>
            </a:pPr>
            <a:r>
              <a:rPr lang="en-US" sz="3600" smtClean="0"/>
              <a:t>Only 27 have been ratified</a:t>
            </a:r>
          </a:p>
          <a:p>
            <a:pPr>
              <a:lnSpc>
                <a:spcPct val="80000"/>
              </a:lnSpc>
              <a:buClr>
                <a:schemeClr val="tx1"/>
              </a:buClr>
              <a:buFont typeface="Wingdings" pitchFamily="2" charset="2"/>
              <a:buChar char="Ø"/>
            </a:pPr>
            <a:endParaRPr lang="en-US" sz="3600" smtClean="0"/>
          </a:p>
          <a:p>
            <a:pPr>
              <a:lnSpc>
                <a:spcPct val="80000"/>
              </a:lnSpc>
              <a:buClr>
                <a:schemeClr val="tx1"/>
              </a:buClr>
              <a:buFont typeface="Wingdings" pitchFamily="2" charset="2"/>
              <a:buChar char="Ø"/>
            </a:pPr>
            <a:r>
              <a:rPr lang="en-US" sz="3600" smtClean="0"/>
              <a:t>  1</a:t>
            </a:r>
            <a:r>
              <a:rPr lang="en-US" sz="3600" baseline="30000" smtClean="0"/>
              <a:t>st</a:t>
            </a:r>
            <a:r>
              <a:rPr lang="en-US" sz="3600" smtClean="0"/>
              <a:t> Ten Amendments were a package deal, 18 and 21 cancel each other out, leaves 15 separate Amendments that went through the process</a:t>
            </a:r>
          </a:p>
          <a:p>
            <a:pPr>
              <a:lnSpc>
                <a:spcPct val="80000"/>
              </a:lnSpc>
            </a:pPr>
            <a:endParaRPr lang="en-US" sz="3200" smtClean="0"/>
          </a:p>
        </p:txBody>
      </p:sp>
      <p:sp>
        <p:nvSpPr>
          <p:cNvPr id="4" name="Date Placeholder 3"/>
          <p:cNvSpPr>
            <a:spLocks noGrp="1"/>
          </p:cNvSpPr>
          <p:nvPr>
            <p:ph type="dt" sz="half" idx="10"/>
          </p:nvPr>
        </p:nvSpPr>
        <p:spPr/>
        <p:txBody>
          <a:bodyPr/>
          <a:lstStyle/>
          <a:p>
            <a:fld id="{1CFCB8BE-E62E-4DA3-BF93-4CCD3D79A930}"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187</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72035">
                                            <p:txEl>
                                              <p:pRg st="1" end="1"/>
                                            </p:txEl>
                                          </p:spTgt>
                                        </p:tgtEl>
                                        <p:attrNameLst>
                                          <p:attrName>style.visibility</p:attrName>
                                        </p:attrNameLst>
                                      </p:cBhvr>
                                      <p:to>
                                        <p:strVal val="visible"/>
                                      </p:to>
                                    </p:set>
                                    <p:anim calcmode="lin" valueType="num">
                                      <p:cBhvr>
                                        <p:cTn id="7" dur="1000" fill="hold"/>
                                        <p:tgtEl>
                                          <p:spTgt spid="172035">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172035">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172035">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17203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172035">
                                            <p:txEl>
                                              <p:pRg st="3" end="3"/>
                                            </p:txEl>
                                          </p:spTgt>
                                        </p:tgtEl>
                                        <p:attrNameLst>
                                          <p:attrName>style.visibility</p:attrName>
                                        </p:attrNameLst>
                                      </p:cBhvr>
                                      <p:to>
                                        <p:strVal val="visible"/>
                                      </p:to>
                                    </p:set>
                                    <p:anim calcmode="lin" valueType="num">
                                      <p:cBhvr>
                                        <p:cTn id="15" dur="1000" fill="hold"/>
                                        <p:tgtEl>
                                          <p:spTgt spid="172035">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172035">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172035">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1720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2" name="Rectangle 2"/>
          <p:cNvSpPr>
            <a:spLocks noGrp="1" noChangeArrowheads="1"/>
          </p:cNvSpPr>
          <p:nvPr>
            <p:ph type="ctrTitle"/>
          </p:nvPr>
        </p:nvSpPr>
        <p:spPr>
          <a:xfrm>
            <a:off x="609600" y="5232400"/>
            <a:ext cx="7772400" cy="1042988"/>
          </a:xfrm>
        </p:spPr>
        <p:txBody>
          <a:bodyPr/>
          <a:lstStyle/>
          <a:p>
            <a:r>
              <a:rPr lang="en-US" sz="4000" smtClean="0"/>
              <a:t>Article VI—General Provisions</a:t>
            </a:r>
            <a:r>
              <a:rPr lang="en-US" smtClean="0"/>
              <a:t/>
            </a:r>
            <a:br>
              <a:rPr lang="en-US" smtClean="0"/>
            </a:br>
            <a:endParaRPr lang="en-US" smtClean="0"/>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1317625" y="350838"/>
            <a:ext cx="6867525" cy="609600"/>
          </a:xfrm>
        </p:spPr>
        <p:txBody>
          <a:bodyPr/>
          <a:lstStyle/>
          <a:p>
            <a:pPr algn="ctr"/>
            <a:r>
              <a:rPr lang="en-US" sz="4000" smtClean="0"/>
              <a:t>Article VI – Section one</a:t>
            </a:r>
          </a:p>
        </p:txBody>
      </p:sp>
      <p:sp>
        <p:nvSpPr>
          <p:cNvPr id="174083" name="Rectangle 3"/>
          <p:cNvSpPr>
            <a:spLocks noGrp="1" noChangeArrowheads="1"/>
          </p:cNvSpPr>
          <p:nvPr>
            <p:ph type="body" idx="1"/>
          </p:nvPr>
        </p:nvSpPr>
        <p:spPr/>
        <p:txBody>
          <a:bodyPr/>
          <a:lstStyle/>
          <a:p>
            <a:pPr>
              <a:buFontTx/>
              <a:buNone/>
            </a:pPr>
            <a:r>
              <a:rPr lang="en-US" sz="4000" smtClean="0"/>
              <a:t>Section One - Could the new government evade debts owed as a result of the Revolutionary War?</a:t>
            </a:r>
          </a:p>
          <a:p>
            <a:pPr>
              <a:buClr>
                <a:schemeClr val="tx1"/>
              </a:buClr>
              <a:buFont typeface="Wingdings" pitchFamily="2" charset="2"/>
              <a:buChar char="Ø"/>
            </a:pPr>
            <a:r>
              <a:rPr lang="en-US" sz="4000" smtClean="0"/>
              <a:t>  New government can’t evade old debts</a:t>
            </a:r>
          </a:p>
          <a:p>
            <a:endParaRPr lang="en-US" sz="2400" smtClean="0"/>
          </a:p>
          <a:p>
            <a:endParaRPr lang="en-US" sz="2400" smtClean="0"/>
          </a:p>
        </p:txBody>
      </p:sp>
      <p:sp>
        <p:nvSpPr>
          <p:cNvPr id="4" name="Date Placeholder 3"/>
          <p:cNvSpPr>
            <a:spLocks noGrp="1"/>
          </p:cNvSpPr>
          <p:nvPr>
            <p:ph type="dt" sz="half" idx="10"/>
          </p:nvPr>
        </p:nvSpPr>
        <p:spPr/>
        <p:txBody>
          <a:bodyPr/>
          <a:lstStyle/>
          <a:p>
            <a:fld id="{866630B2-C3EE-417B-AC7B-F1E89412007F}"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189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74083">
                                            <p:txEl>
                                              <p:pRg st="1" end="1"/>
                                            </p:txEl>
                                          </p:spTgt>
                                        </p:tgtEl>
                                        <p:attrNameLst>
                                          <p:attrName>style.visibility</p:attrName>
                                        </p:attrNameLst>
                                      </p:cBhvr>
                                      <p:to>
                                        <p:strVal val="visible"/>
                                      </p:to>
                                    </p:set>
                                    <p:anim calcmode="lin" valueType="num">
                                      <p:cBhvr>
                                        <p:cTn id="7" dur="2000" fill="hold"/>
                                        <p:tgtEl>
                                          <p:spTgt spid="174083">
                                            <p:txEl>
                                              <p:pRg st="1" end="1"/>
                                            </p:txEl>
                                          </p:spTgt>
                                        </p:tgtEl>
                                        <p:attrNameLst>
                                          <p:attrName>ppt_x</p:attrName>
                                        </p:attrNameLst>
                                      </p:cBhvr>
                                      <p:tavLst>
                                        <p:tav tm="0">
                                          <p:val>
                                            <p:strVal val="#ppt_x-.2"/>
                                          </p:val>
                                        </p:tav>
                                        <p:tav tm="100000">
                                          <p:val>
                                            <p:strVal val="#ppt_x"/>
                                          </p:val>
                                        </p:tav>
                                      </p:tavLst>
                                    </p:anim>
                                    <p:anim calcmode="lin" valueType="num">
                                      <p:cBhvr>
                                        <p:cTn id="8" dur="2000" fill="hold"/>
                                        <p:tgtEl>
                                          <p:spTgt spid="17408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1740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dirty="0" smtClean="0"/>
              <a:t>Test (article IV Through VII)</a:t>
            </a:r>
          </a:p>
        </p:txBody>
      </p:sp>
      <p:pic>
        <p:nvPicPr>
          <p:cNvPr id="156675" name="Picture 4" descr="MPj04000470000[1]"/>
          <p:cNvPicPr>
            <a:picLocks noGrp="1" noChangeAspect="1" noChangeArrowheads="1"/>
          </p:cNvPicPr>
          <p:nvPr>
            <p:ph idx="1"/>
          </p:nvPr>
        </p:nvPicPr>
        <p:blipFill>
          <a:blip r:embed="rId3" cstate="print"/>
          <a:srcRect/>
          <a:stretch>
            <a:fillRect/>
          </a:stretch>
        </p:blipFill>
        <p:spPr>
          <a:xfrm>
            <a:off x="1600200" y="1581150"/>
            <a:ext cx="6324600" cy="4213225"/>
          </a:xfrm>
          <a:noFill/>
        </p:spPr>
      </p:pic>
      <p:sp>
        <p:nvSpPr>
          <p:cNvPr id="156676" name="Oval 6"/>
          <p:cNvSpPr>
            <a:spLocks noChangeArrowheads="1"/>
          </p:cNvSpPr>
          <p:nvPr/>
        </p:nvSpPr>
        <p:spPr bwMode="auto">
          <a:xfrm>
            <a:off x="2895600" y="6172200"/>
            <a:ext cx="4800600" cy="304800"/>
          </a:xfrm>
          <a:prstGeom prst="ellipse">
            <a:avLst/>
          </a:prstGeom>
          <a:solidFill>
            <a:schemeClr val="accent1"/>
          </a:solidFill>
          <a:ln w="9525">
            <a:solidFill>
              <a:schemeClr val="tx1"/>
            </a:solidFill>
            <a:round/>
            <a:headEnd/>
            <a:tailEnd/>
          </a:ln>
        </p:spPr>
        <p:txBody>
          <a:bodyPr wrap="none" anchor="ctr"/>
          <a:lstStyle/>
          <a:p>
            <a:pPr algn="ctr"/>
            <a:r>
              <a:rPr lang="en-US" dirty="0" smtClean="0">
                <a:solidFill>
                  <a:schemeClr val="bg1"/>
                </a:solidFill>
              </a:rPr>
              <a:t>13 Feb 2012</a:t>
            </a:r>
            <a:endParaRPr lang="en-US" dirty="0">
              <a:solidFill>
                <a:schemeClr val="bg1"/>
              </a:solidFill>
            </a:endParaRPr>
          </a:p>
        </p:txBody>
      </p:sp>
      <p:sp>
        <p:nvSpPr>
          <p:cNvPr id="5" name="Date Placeholder 4"/>
          <p:cNvSpPr>
            <a:spLocks noGrp="1"/>
          </p:cNvSpPr>
          <p:nvPr>
            <p:ph type="dt" sz="half" idx="10"/>
          </p:nvPr>
        </p:nvSpPr>
        <p:spPr/>
        <p:txBody>
          <a:bodyPr/>
          <a:lstStyle/>
          <a:p>
            <a:fld id="{ED377343-D918-4999-B274-52330534DE1D}" type="datetime3">
              <a:rPr lang="en-US" smtClean="0"/>
              <a:t>20 December 2011</a:t>
            </a:fld>
            <a:endParaRPr lang="en-US"/>
          </a:p>
        </p:txBody>
      </p:sp>
      <p:sp>
        <p:nvSpPr>
          <p:cNvPr id="6" name="Slide Number Placeholder 5"/>
          <p:cNvSpPr>
            <a:spLocks noGrp="1"/>
          </p:cNvSpPr>
          <p:nvPr>
            <p:ph type="sldNum" sz="quarter" idx="11"/>
          </p:nvPr>
        </p:nvSpPr>
        <p:spPr/>
        <p:txBody>
          <a:bodyPr/>
          <a:lstStyle/>
          <a:p>
            <a:fld id="{4C011AAB-9C46-4AF0-9EFF-B6C3C69C4330}" type="slidenum">
              <a:rPr lang="en-US" smtClean="0"/>
              <a:pPr/>
              <a:t>19</a:t>
            </a:fld>
            <a:endParaRPr lang="en-US"/>
          </a:p>
        </p:txBody>
      </p:sp>
    </p:spTree>
  </p:cSld>
  <p:clrMapOvr>
    <a:masterClrMapping/>
  </p:clrMapOvr>
  <p:transition>
    <p:wipe dir="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228600" y="411163"/>
            <a:ext cx="8915400" cy="549275"/>
          </a:xfrm>
        </p:spPr>
        <p:txBody>
          <a:bodyPr/>
          <a:lstStyle/>
          <a:p>
            <a:pPr algn="ctr"/>
            <a:r>
              <a:rPr lang="en-US" sz="3600" smtClean="0"/>
              <a:t>Article VI- Section Two</a:t>
            </a:r>
          </a:p>
        </p:txBody>
      </p:sp>
      <p:sp>
        <p:nvSpPr>
          <p:cNvPr id="173059" name="Rectangle 3"/>
          <p:cNvSpPr>
            <a:spLocks noGrp="1" noChangeArrowheads="1"/>
          </p:cNvSpPr>
          <p:nvPr>
            <p:ph type="body" idx="1"/>
          </p:nvPr>
        </p:nvSpPr>
        <p:spPr/>
        <p:txBody>
          <a:bodyPr/>
          <a:lstStyle/>
          <a:p>
            <a:pPr>
              <a:buFontTx/>
              <a:buNone/>
            </a:pPr>
            <a:r>
              <a:rPr kumimoji="0" lang="en-US" sz="3600" smtClean="0">
                <a:solidFill>
                  <a:schemeClr val="tx1"/>
                </a:solidFill>
              </a:rPr>
              <a:t>Section Two - Is the federal law the supreme law of the land?</a:t>
            </a:r>
            <a:br>
              <a:rPr kumimoji="0" lang="en-US" sz="3600" smtClean="0">
                <a:solidFill>
                  <a:schemeClr val="tx1"/>
                </a:solidFill>
              </a:rPr>
            </a:br>
            <a:endParaRPr kumimoji="0" lang="en-US" sz="3600" smtClean="0">
              <a:solidFill>
                <a:schemeClr val="tx1"/>
              </a:solidFill>
            </a:endParaRPr>
          </a:p>
          <a:p>
            <a:pPr lvl="1"/>
            <a:r>
              <a:rPr kumimoji="0" lang="en-US" sz="3200" i="0" smtClean="0">
                <a:solidFill>
                  <a:schemeClr val="tx1"/>
                </a:solidFill>
              </a:rPr>
              <a:t>  Yes - State law cannot override a federal law</a:t>
            </a:r>
          </a:p>
          <a:p>
            <a:endParaRPr lang="en-US" smtClean="0"/>
          </a:p>
        </p:txBody>
      </p:sp>
      <p:sp>
        <p:nvSpPr>
          <p:cNvPr id="4" name="Date Placeholder 3"/>
          <p:cNvSpPr>
            <a:spLocks noGrp="1"/>
          </p:cNvSpPr>
          <p:nvPr>
            <p:ph type="dt" sz="half" idx="10"/>
          </p:nvPr>
        </p:nvSpPr>
        <p:spPr/>
        <p:txBody>
          <a:bodyPr/>
          <a:lstStyle/>
          <a:p>
            <a:fld id="{3119290B-4E18-4AAD-9A73-8C4E2FD63D6B}"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190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73059">
                                            <p:txEl>
                                              <p:pRg st="1" end="1"/>
                                            </p:txEl>
                                          </p:spTgt>
                                        </p:tgtEl>
                                        <p:attrNameLst>
                                          <p:attrName>style.visibility</p:attrName>
                                        </p:attrNameLst>
                                      </p:cBhvr>
                                      <p:to>
                                        <p:strVal val="visible"/>
                                      </p:to>
                                    </p:set>
                                    <p:anim calcmode="lin" valueType="num">
                                      <p:cBhvr>
                                        <p:cTn id="7" dur="1000" fill="hold"/>
                                        <p:tgtEl>
                                          <p:spTgt spid="173059">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17305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30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1317625" y="411163"/>
            <a:ext cx="6867525" cy="549275"/>
          </a:xfrm>
        </p:spPr>
        <p:txBody>
          <a:bodyPr/>
          <a:lstStyle/>
          <a:p>
            <a:r>
              <a:rPr lang="en-US" sz="3600" smtClean="0"/>
              <a:t>Article VI – Section Three</a:t>
            </a:r>
          </a:p>
        </p:txBody>
      </p:sp>
      <p:sp>
        <p:nvSpPr>
          <p:cNvPr id="175107" name="Rectangle 3"/>
          <p:cNvSpPr>
            <a:spLocks noGrp="1" noChangeArrowheads="1"/>
          </p:cNvSpPr>
          <p:nvPr>
            <p:ph type="body" idx="1"/>
          </p:nvPr>
        </p:nvSpPr>
        <p:spPr/>
        <p:txBody>
          <a:bodyPr/>
          <a:lstStyle/>
          <a:p>
            <a:pPr>
              <a:buFontTx/>
              <a:buNone/>
            </a:pPr>
            <a:r>
              <a:rPr kumimoji="0" lang="en-US" sz="3600" smtClean="0">
                <a:solidFill>
                  <a:schemeClr val="tx1"/>
                </a:solidFill>
              </a:rPr>
              <a:t>Section Three—all officers, state and federal, must take an oath to support the U.S. Constitution</a:t>
            </a:r>
            <a:br>
              <a:rPr kumimoji="0" lang="en-US" sz="3600" smtClean="0">
                <a:solidFill>
                  <a:schemeClr val="tx1"/>
                </a:solidFill>
              </a:rPr>
            </a:br>
            <a:r>
              <a:rPr kumimoji="0" lang="en-US" sz="3600" i="1" smtClean="0">
                <a:solidFill>
                  <a:schemeClr val="tx1"/>
                </a:solidFill>
              </a:rPr>
              <a:t> </a:t>
            </a:r>
          </a:p>
          <a:p>
            <a:pPr lvl="1"/>
            <a:r>
              <a:rPr kumimoji="0" lang="en-US" sz="3200" i="0" smtClean="0">
                <a:solidFill>
                  <a:schemeClr val="tx1"/>
                </a:solidFill>
              </a:rPr>
              <a:t> </a:t>
            </a:r>
            <a:r>
              <a:rPr kumimoji="0" lang="en-US" sz="3600" i="0" smtClean="0">
                <a:solidFill>
                  <a:schemeClr val="tx1"/>
                </a:solidFill>
              </a:rPr>
              <a:t>Can’t have a religious requirement has part of the Oath</a:t>
            </a:r>
          </a:p>
          <a:p>
            <a:endParaRPr lang="en-US" sz="3600" smtClean="0"/>
          </a:p>
        </p:txBody>
      </p:sp>
      <p:sp>
        <p:nvSpPr>
          <p:cNvPr id="4" name="Date Placeholder 3"/>
          <p:cNvSpPr>
            <a:spLocks noGrp="1"/>
          </p:cNvSpPr>
          <p:nvPr>
            <p:ph type="dt" sz="half" idx="10"/>
          </p:nvPr>
        </p:nvSpPr>
        <p:spPr/>
        <p:txBody>
          <a:bodyPr/>
          <a:lstStyle/>
          <a:p>
            <a:fld id="{32F377FD-3A26-4B04-BF38-E61D63D3D486}"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191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107">
                                            <p:txEl>
                                              <p:pRg st="1" end="1"/>
                                            </p:txEl>
                                          </p:spTgt>
                                        </p:tgtEl>
                                        <p:attrNameLst>
                                          <p:attrName>style.visibility</p:attrName>
                                        </p:attrNameLst>
                                      </p:cBhvr>
                                      <p:to>
                                        <p:strVal val="visible"/>
                                      </p:to>
                                    </p:set>
                                    <p:animEffect transition="in" filter="fade">
                                      <p:cBhvr>
                                        <p:cTn id="7" dur="2000"/>
                                        <p:tgtEl>
                                          <p:spTgt spid="1751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ctrTitle"/>
          </p:nvPr>
        </p:nvSpPr>
        <p:spPr>
          <a:xfrm>
            <a:off x="914400" y="5521325"/>
            <a:ext cx="7772400" cy="463550"/>
          </a:xfrm>
        </p:spPr>
        <p:txBody>
          <a:bodyPr/>
          <a:lstStyle/>
          <a:p>
            <a:r>
              <a:rPr lang="en-US" smtClean="0"/>
              <a:t>Article Seven--Ratification</a:t>
            </a:r>
          </a:p>
        </p:txBody>
      </p:sp>
      <p:pic>
        <p:nvPicPr>
          <p:cNvPr id="173059" name="Picture 4" descr="hamilton"/>
          <p:cNvPicPr>
            <a:picLocks noChangeAspect="1" noChangeArrowheads="1"/>
          </p:cNvPicPr>
          <p:nvPr/>
        </p:nvPicPr>
        <p:blipFill>
          <a:blip r:embed="rId3" cstate="print"/>
          <a:srcRect/>
          <a:stretch>
            <a:fillRect/>
          </a:stretch>
        </p:blipFill>
        <p:spPr bwMode="auto">
          <a:xfrm>
            <a:off x="0" y="4800600"/>
            <a:ext cx="1530350" cy="1828800"/>
          </a:xfrm>
          <a:prstGeom prst="rect">
            <a:avLst/>
          </a:prstGeom>
          <a:noFill/>
          <a:ln w="9525">
            <a:noFill/>
            <a:miter lim="800000"/>
            <a:headEnd/>
            <a:tailEnd/>
          </a:ln>
        </p:spPr>
      </p:pic>
      <p:pic>
        <p:nvPicPr>
          <p:cNvPr id="173060" name="Picture 5" descr="madison"/>
          <p:cNvPicPr>
            <a:picLocks noChangeAspect="1" noChangeArrowheads="1"/>
          </p:cNvPicPr>
          <p:nvPr/>
        </p:nvPicPr>
        <p:blipFill>
          <a:blip r:embed="rId4" cstate="print"/>
          <a:srcRect/>
          <a:stretch>
            <a:fillRect/>
          </a:stretch>
        </p:blipFill>
        <p:spPr bwMode="auto">
          <a:xfrm>
            <a:off x="7613650" y="4800600"/>
            <a:ext cx="153035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228600" y="320675"/>
            <a:ext cx="8915400" cy="609600"/>
          </a:xfrm>
        </p:spPr>
        <p:txBody>
          <a:bodyPr/>
          <a:lstStyle/>
          <a:p>
            <a:pPr algn="ctr"/>
            <a:r>
              <a:rPr lang="en-US" sz="4000" smtClean="0"/>
              <a:t>Ratification of Constitution</a:t>
            </a:r>
          </a:p>
        </p:txBody>
      </p:sp>
      <p:sp>
        <p:nvSpPr>
          <p:cNvPr id="174083" name="Rectangle 3"/>
          <p:cNvSpPr>
            <a:spLocks noGrp="1" noChangeArrowheads="1"/>
          </p:cNvSpPr>
          <p:nvPr>
            <p:ph type="body" idx="1"/>
          </p:nvPr>
        </p:nvSpPr>
        <p:spPr/>
        <p:txBody>
          <a:bodyPr/>
          <a:lstStyle/>
          <a:p>
            <a:r>
              <a:rPr lang="en-US" sz="3600" smtClean="0"/>
              <a:t>Section One—</a:t>
            </a:r>
          </a:p>
          <a:p>
            <a:pPr lvl="1">
              <a:buClr>
                <a:schemeClr val="tx1"/>
              </a:buClr>
              <a:buFont typeface="Wingdings" pitchFamily="2" charset="2"/>
              <a:buChar char="Ø"/>
            </a:pPr>
            <a:r>
              <a:rPr lang="en-US" sz="3200" i="0" smtClean="0"/>
              <a:t>  </a:t>
            </a:r>
            <a:r>
              <a:rPr lang="en-US" sz="3600" i="0" smtClean="0"/>
              <a:t>Convention—calling of delegates from each state to ratify the Constitution</a:t>
            </a:r>
          </a:p>
          <a:p>
            <a:pPr lvl="1">
              <a:buClr>
                <a:schemeClr val="tx1"/>
              </a:buClr>
              <a:buFont typeface="Wingdings" pitchFamily="2" charset="2"/>
              <a:buChar char="Ø"/>
            </a:pPr>
            <a:r>
              <a:rPr lang="en-US" sz="3600" i="0" smtClean="0"/>
              <a:t>  Must have nine states to approve the Constitution</a:t>
            </a:r>
          </a:p>
          <a:p>
            <a:endParaRPr lang="en-US" smtClean="0"/>
          </a:p>
        </p:txBody>
      </p:sp>
      <p:sp>
        <p:nvSpPr>
          <p:cNvPr id="4" name="Date Placeholder 3"/>
          <p:cNvSpPr>
            <a:spLocks noGrp="1"/>
          </p:cNvSpPr>
          <p:nvPr>
            <p:ph type="dt" sz="half" idx="10"/>
          </p:nvPr>
        </p:nvSpPr>
        <p:spPr/>
        <p:txBody>
          <a:bodyPr/>
          <a:lstStyle/>
          <a:p>
            <a:fld id="{6EBB47E5-C9E3-400E-8672-56E79CEB4590}"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193</a:t>
            </a:fld>
            <a:endParaRPr lang="en-US"/>
          </a:p>
        </p:txBody>
      </p:sp>
    </p:spTree>
  </p:cSld>
  <p:clrMapOvr>
    <a:masterClrMapping/>
  </p:clrMapOvr>
  <p:transition>
    <p:wipe dir="r"/>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Finished product</a:t>
            </a:r>
            <a:endParaRPr lang="en-US" dirty="0"/>
          </a:p>
        </p:txBody>
      </p:sp>
      <p:sp>
        <p:nvSpPr>
          <p:cNvPr id="3" name="Content Placeholder 2"/>
          <p:cNvSpPr>
            <a:spLocks noGrp="1"/>
          </p:cNvSpPr>
          <p:nvPr>
            <p:ph idx="1"/>
          </p:nvPr>
        </p:nvSpPr>
        <p:spPr/>
        <p:txBody>
          <a:bodyPr/>
          <a:lstStyle/>
          <a:p>
            <a:r>
              <a:rPr lang="en-US" dirty="0" smtClean="0"/>
              <a:t>On September 17, 1787, after 16 weeks of deliberation, the finished Constitution was signed by 39 of the 42 delegates present. Franklin, pointing to the half-sun painted in brilliant gold on the back of Washington's chair, said: </a:t>
            </a:r>
          </a:p>
          <a:p>
            <a:r>
              <a:rPr lang="en-US" i="1" dirty="0" smtClean="0"/>
              <a:t>I have often in the course of the session...looked at that [chair] behind the president, without being able to tell whether it was rising or setting; but now, at length, I have the happiness to know that it is a rising, and not a setting, sun. </a:t>
            </a:r>
            <a:endParaRPr lang="en-US" dirty="0"/>
          </a:p>
        </p:txBody>
      </p:sp>
      <p:sp>
        <p:nvSpPr>
          <p:cNvPr id="4" name="Date Placeholder 3"/>
          <p:cNvSpPr>
            <a:spLocks noGrp="1"/>
          </p:cNvSpPr>
          <p:nvPr>
            <p:ph type="dt" sz="half" idx="10"/>
          </p:nvPr>
        </p:nvSpPr>
        <p:spPr/>
        <p:txBody>
          <a:bodyPr/>
          <a:lstStyle/>
          <a:p>
            <a:fld id="{86534C39-45BD-41E0-9832-3FB88566C0BE}"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194</a:t>
            </a:fld>
            <a:endParaRPr lang="en-US"/>
          </a:p>
        </p:txBody>
      </p:sp>
    </p:spTree>
  </p:cSld>
  <p:clrMapOvr>
    <a:masterClrMapping/>
  </p:clrMapOvr>
  <p:transition>
    <p:wipe dir="r"/>
  </p:transition>
</p:sld>
</file>

<file path=ppt/slides/slide1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ChangeArrowheads="1"/>
          </p:cNvSpPr>
          <p:nvPr>
            <p:ph type="ctrTitle"/>
          </p:nvPr>
        </p:nvSpPr>
        <p:spPr>
          <a:xfrm>
            <a:off x="762000" y="304800"/>
            <a:ext cx="7772400" cy="1143000"/>
          </a:xfrm>
        </p:spPr>
        <p:txBody>
          <a:bodyPr/>
          <a:lstStyle/>
          <a:p>
            <a:r>
              <a:rPr lang="en-US" smtClean="0"/>
              <a:t>CLOSURE</a:t>
            </a:r>
          </a:p>
        </p:txBody>
      </p:sp>
      <p:sp>
        <p:nvSpPr>
          <p:cNvPr id="116739" name="Rectangle 3"/>
          <p:cNvSpPr>
            <a:spLocks noGrp="1" noChangeArrowheads="1"/>
          </p:cNvSpPr>
          <p:nvPr>
            <p:ph type="subTitle" idx="1"/>
          </p:nvPr>
        </p:nvSpPr>
        <p:spPr>
          <a:xfrm>
            <a:off x="914400" y="1828800"/>
            <a:ext cx="7924800" cy="4784725"/>
          </a:xfrm>
          <a:solidFill>
            <a:schemeClr val="tx2"/>
          </a:solidFill>
        </p:spPr>
        <p:txBody>
          <a:bodyPr/>
          <a:lstStyle/>
          <a:p>
            <a:pPr algn="l"/>
            <a:r>
              <a:rPr lang="en-US" sz="2800" dirty="0" smtClean="0">
                <a:solidFill>
                  <a:schemeClr val="bg2"/>
                </a:solidFill>
              </a:rPr>
              <a:t>Constitution was finished September 17, 1787</a:t>
            </a:r>
          </a:p>
          <a:p>
            <a:pPr algn="l"/>
            <a:r>
              <a:rPr lang="en-US" sz="2800" dirty="0" smtClean="0">
                <a:solidFill>
                  <a:schemeClr val="bg2"/>
                </a:solidFill>
              </a:rPr>
              <a:t>55 total delegates during the convention</a:t>
            </a:r>
          </a:p>
          <a:p>
            <a:pPr algn="l"/>
            <a:r>
              <a:rPr lang="en-US" sz="2800" dirty="0" smtClean="0">
                <a:solidFill>
                  <a:schemeClr val="bg2"/>
                </a:solidFill>
              </a:rPr>
              <a:t>42 were present on the final day but only</a:t>
            </a:r>
          </a:p>
          <a:p>
            <a:pPr algn="l"/>
            <a:r>
              <a:rPr lang="en-US" sz="2800" dirty="0" smtClean="0">
                <a:solidFill>
                  <a:schemeClr val="bg2"/>
                </a:solidFill>
              </a:rPr>
              <a:t>39 people signed the Constitution</a:t>
            </a:r>
          </a:p>
          <a:p>
            <a:pPr algn="l"/>
            <a:r>
              <a:rPr lang="en-US" sz="2800" dirty="0" smtClean="0">
                <a:solidFill>
                  <a:schemeClr val="bg2"/>
                </a:solidFill>
              </a:rPr>
              <a:t>The following two years provided debate for ratification</a:t>
            </a:r>
          </a:p>
          <a:p>
            <a:pPr algn="l"/>
            <a:r>
              <a:rPr lang="en-US" sz="2800" dirty="0" smtClean="0">
                <a:solidFill>
                  <a:schemeClr val="bg2"/>
                </a:solidFill>
              </a:rPr>
              <a:t>The United States Constitution took effect April 30 , 1789 when George Washington was sworn in as President</a:t>
            </a:r>
          </a:p>
          <a:p>
            <a:pPr algn="l"/>
            <a:endParaRPr lang="en-US" sz="2800" dirty="0" smtClean="0"/>
          </a:p>
        </p:txBody>
      </p:sp>
      <p:sp>
        <p:nvSpPr>
          <p:cNvPr id="175108" name="Rectangle 4"/>
          <p:cNvSpPr>
            <a:spLocks noChangeArrowheads="1"/>
          </p:cNvSpPr>
          <p:nvPr/>
        </p:nvSpPr>
        <p:spPr bwMode="auto">
          <a:xfrm>
            <a:off x="9215438" y="7226300"/>
            <a:ext cx="184150" cy="457200"/>
          </a:xfrm>
          <a:prstGeom prst="rect">
            <a:avLst/>
          </a:prstGeom>
          <a:noFill/>
          <a:ln w="9525">
            <a:noFill/>
            <a:miter lim="800000"/>
            <a:headEnd/>
            <a:tailEnd/>
          </a:ln>
        </p:spPr>
        <p:txBody>
          <a:bodyPr wrap="none">
            <a:spAutoFit/>
          </a:bodyPr>
          <a:lstStyle/>
          <a:p>
            <a:pPr eaLnBrk="1" hangingPunct="1"/>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dissolve">
                                      <p:cBhvr>
                                        <p:cTn id="7" dur="500"/>
                                        <p:tgtEl>
                                          <p:spTgt spid="1167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6739">
                                            <p:txEl>
                                              <p:pRg st="1" end="1"/>
                                            </p:txEl>
                                          </p:spTgt>
                                        </p:tgtEl>
                                        <p:attrNameLst>
                                          <p:attrName>style.visibility</p:attrName>
                                        </p:attrNameLst>
                                      </p:cBhvr>
                                      <p:to>
                                        <p:strVal val="visible"/>
                                      </p:to>
                                    </p:set>
                                    <p:animEffect transition="in" filter="dissolve">
                                      <p:cBhvr>
                                        <p:cTn id="12" dur="500"/>
                                        <p:tgtEl>
                                          <p:spTgt spid="1167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6739">
                                            <p:txEl>
                                              <p:pRg st="2" end="2"/>
                                            </p:txEl>
                                          </p:spTgt>
                                        </p:tgtEl>
                                        <p:attrNameLst>
                                          <p:attrName>style.visibility</p:attrName>
                                        </p:attrNameLst>
                                      </p:cBhvr>
                                      <p:to>
                                        <p:strVal val="visible"/>
                                      </p:to>
                                    </p:set>
                                    <p:animEffect transition="in" filter="dissolve">
                                      <p:cBhvr>
                                        <p:cTn id="17" dur="500"/>
                                        <p:tgtEl>
                                          <p:spTgt spid="1167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6739">
                                            <p:txEl>
                                              <p:pRg st="3" end="3"/>
                                            </p:txEl>
                                          </p:spTgt>
                                        </p:tgtEl>
                                        <p:attrNameLst>
                                          <p:attrName>style.visibility</p:attrName>
                                        </p:attrNameLst>
                                      </p:cBhvr>
                                      <p:to>
                                        <p:strVal val="visible"/>
                                      </p:to>
                                    </p:set>
                                    <p:animEffect transition="in" filter="dissolve">
                                      <p:cBhvr>
                                        <p:cTn id="22" dur="500"/>
                                        <p:tgtEl>
                                          <p:spTgt spid="1167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6739">
                                            <p:txEl>
                                              <p:pRg st="4" end="4"/>
                                            </p:txEl>
                                          </p:spTgt>
                                        </p:tgtEl>
                                        <p:attrNameLst>
                                          <p:attrName>style.visibility</p:attrName>
                                        </p:attrNameLst>
                                      </p:cBhvr>
                                      <p:to>
                                        <p:strVal val="visible"/>
                                      </p:to>
                                    </p:set>
                                    <p:animEffect transition="in" filter="dissolve">
                                      <p:cBhvr>
                                        <p:cTn id="27" dur="500"/>
                                        <p:tgtEl>
                                          <p:spTgt spid="1167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6739">
                                            <p:txEl>
                                              <p:pRg st="5" end="5"/>
                                            </p:txEl>
                                          </p:spTgt>
                                        </p:tgtEl>
                                        <p:attrNameLst>
                                          <p:attrName>style.visibility</p:attrName>
                                        </p:attrNameLst>
                                      </p:cBhvr>
                                      <p:to>
                                        <p:strVal val="visible"/>
                                      </p:to>
                                    </p:set>
                                    <p:animEffect transition="in" filter="dissolve">
                                      <p:cBhvr>
                                        <p:cTn id="32" dur="500"/>
                                        <p:tgtEl>
                                          <p:spTgt spid="1167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bldLvl="5" autoUpdateAnimBg="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1317625" y="350838"/>
            <a:ext cx="6867525" cy="609600"/>
          </a:xfrm>
        </p:spPr>
        <p:txBody>
          <a:bodyPr/>
          <a:lstStyle/>
          <a:p>
            <a:pPr algn="ctr"/>
            <a:r>
              <a:rPr lang="en-US" sz="4000" smtClean="0"/>
              <a:t>Summary</a:t>
            </a:r>
            <a:r>
              <a:rPr lang="en-US" smtClean="0"/>
              <a:t> </a:t>
            </a:r>
          </a:p>
        </p:txBody>
      </p:sp>
      <p:sp>
        <p:nvSpPr>
          <p:cNvPr id="177155" name="Rectangle 3"/>
          <p:cNvSpPr>
            <a:spLocks noGrp="1" noChangeArrowheads="1"/>
          </p:cNvSpPr>
          <p:nvPr>
            <p:ph type="body" idx="1"/>
          </p:nvPr>
        </p:nvSpPr>
        <p:spPr/>
        <p:txBody>
          <a:bodyPr/>
          <a:lstStyle/>
          <a:p>
            <a:r>
              <a:rPr lang="en-US" sz="4000" smtClean="0"/>
              <a:t>Constitution was finished September 17, 1787</a:t>
            </a:r>
          </a:p>
          <a:p>
            <a:r>
              <a:rPr lang="en-US" sz="4000" smtClean="0"/>
              <a:t>55 total delegates during the convention</a:t>
            </a:r>
          </a:p>
          <a:p>
            <a:r>
              <a:rPr lang="en-US" sz="4000" smtClean="0"/>
              <a:t>42 were present on the final day but only</a:t>
            </a:r>
          </a:p>
          <a:p>
            <a:endParaRPr lang="en-US" sz="2400" smtClean="0"/>
          </a:p>
        </p:txBody>
      </p:sp>
      <p:sp>
        <p:nvSpPr>
          <p:cNvPr id="4" name="Date Placeholder 3"/>
          <p:cNvSpPr>
            <a:spLocks noGrp="1"/>
          </p:cNvSpPr>
          <p:nvPr>
            <p:ph type="dt" sz="half" idx="10"/>
          </p:nvPr>
        </p:nvSpPr>
        <p:spPr/>
        <p:txBody>
          <a:bodyPr/>
          <a:lstStyle/>
          <a:p>
            <a:fld id="{6621F152-C155-40FF-BDDB-FF9FD0B6EE37}"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196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Effect transition="in" filter="slide(fromBottom)">
                                      <p:cBhvr>
                                        <p:cTn id="7" dur="500"/>
                                        <p:tgtEl>
                                          <p:spTgt spid="177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77155">
                                            <p:txEl>
                                              <p:pRg st="1" end="1"/>
                                            </p:txEl>
                                          </p:spTgt>
                                        </p:tgtEl>
                                        <p:attrNameLst>
                                          <p:attrName>style.visibility</p:attrName>
                                        </p:attrNameLst>
                                      </p:cBhvr>
                                      <p:to>
                                        <p:strVal val="visible"/>
                                      </p:to>
                                    </p:set>
                                    <p:animEffect transition="in" filter="slide(fromBottom)">
                                      <p:cBhvr>
                                        <p:cTn id="12" dur="500"/>
                                        <p:tgtEl>
                                          <p:spTgt spid="177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77155">
                                            <p:txEl>
                                              <p:pRg st="2" end="2"/>
                                            </p:txEl>
                                          </p:spTgt>
                                        </p:tgtEl>
                                        <p:attrNameLst>
                                          <p:attrName>style.visibility</p:attrName>
                                        </p:attrNameLst>
                                      </p:cBhvr>
                                      <p:to>
                                        <p:strVal val="visible"/>
                                      </p:to>
                                    </p:set>
                                    <p:animEffect transition="in" filter="slide(fromBottom)">
                                      <p:cBhvr>
                                        <p:cTn id="17" dur="500"/>
                                        <p:tgtEl>
                                          <p:spTgt spid="1771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1317625" y="350838"/>
            <a:ext cx="6867525" cy="609600"/>
          </a:xfrm>
        </p:spPr>
        <p:txBody>
          <a:bodyPr/>
          <a:lstStyle/>
          <a:p>
            <a:pPr algn="ctr"/>
            <a:r>
              <a:rPr lang="en-US" sz="4000" smtClean="0"/>
              <a:t>Summary</a:t>
            </a:r>
          </a:p>
        </p:txBody>
      </p:sp>
      <p:sp>
        <p:nvSpPr>
          <p:cNvPr id="178179" name="Rectangle 3"/>
          <p:cNvSpPr>
            <a:spLocks noGrp="1" noChangeArrowheads="1"/>
          </p:cNvSpPr>
          <p:nvPr>
            <p:ph type="body" idx="1"/>
          </p:nvPr>
        </p:nvSpPr>
        <p:spPr>
          <a:xfrm>
            <a:off x="1066800" y="1219200"/>
            <a:ext cx="7391400" cy="5081588"/>
          </a:xfrm>
        </p:spPr>
        <p:txBody>
          <a:bodyPr/>
          <a:lstStyle/>
          <a:p>
            <a:pPr>
              <a:lnSpc>
                <a:spcPct val="90000"/>
              </a:lnSpc>
            </a:pPr>
            <a:r>
              <a:rPr lang="en-US" sz="4000" smtClean="0"/>
              <a:t>39 people signed the Constitution</a:t>
            </a:r>
            <a:br>
              <a:rPr lang="en-US" sz="4000" smtClean="0"/>
            </a:br>
            <a:endParaRPr lang="en-US" sz="4000" smtClean="0"/>
          </a:p>
          <a:p>
            <a:pPr>
              <a:lnSpc>
                <a:spcPct val="90000"/>
              </a:lnSpc>
            </a:pPr>
            <a:r>
              <a:rPr lang="en-US" sz="4000" smtClean="0"/>
              <a:t>The following two years provided debate for ratification</a:t>
            </a:r>
          </a:p>
        </p:txBody>
      </p:sp>
      <p:sp>
        <p:nvSpPr>
          <p:cNvPr id="4" name="Date Placeholder 3"/>
          <p:cNvSpPr>
            <a:spLocks noGrp="1"/>
          </p:cNvSpPr>
          <p:nvPr>
            <p:ph type="dt" sz="half" idx="10"/>
          </p:nvPr>
        </p:nvSpPr>
        <p:spPr/>
        <p:txBody>
          <a:bodyPr/>
          <a:lstStyle/>
          <a:p>
            <a:fld id="{7A32B880-DCA4-4481-98B3-B86B61166A8B}"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197</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8179">
                                            <p:txEl>
                                              <p:pRg st="0" end="0"/>
                                            </p:txEl>
                                          </p:spTgt>
                                        </p:tgtEl>
                                        <p:attrNameLst>
                                          <p:attrName>style.visibility</p:attrName>
                                        </p:attrNameLst>
                                      </p:cBhvr>
                                      <p:to>
                                        <p:strVal val="visible"/>
                                      </p:to>
                                    </p:set>
                                    <p:animEffect transition="in" filter="wipe(down)">
                                      <p:cBhvr>
                                        <p:cTn id="7" dur="2000"/>
                                        <p:tgtEl>
                                          <p:spTgt spid="178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8179">
                                            <p:txEl>
                                              <p:pRg st="1" end="1"/>
                                            </p:txEl>
                                          </p:spTgt>
                                        </p:tgtEl>
                                        <p:attrNameLst>
                                          <p:attrName>style.visibility</p:attrName>
                                        </p:attrNameLst>
                                      </p:cBhvr>
                                      <p:to>
                                        <p:strVal val="visible"/>
                                      </p:to>
                                    </p:set>
                                    <p:animEffect transition="in" filter="wipe(down)">
                                      <p:cBhvr>
                                        <p:cTn id="12" dur="2000"/>
                                        <p:tgtEl>
                                          <p:spTgt spid="1781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 ??</a:t>
            </a:r>
            <a:endParaRPr lang="en-US" dirty="0"/>
          </a:p>
        </p:txBody>
      </p:sp>
      <p:sp>
        <p:nvSpPr>
          <p:cNvPr id="3" name="Content Placeholder 2"/>
          <p:cNvSpPr>
            <a:spLocks noGrp="1"/>
          </p:cNvSpPr>
          <p:nvPr>
            <p:ph idx="1"/>
          </p:nvPr>
        </p:nvSpPr>
        <p:spPr/>
        <p:txBody>
          <a:bodyPr/>
          <a:lstStyle/>
          <a:p>
            <a:r>
              <a:rPr lang="en-US" dirty="0" smtClean="0"/>
              <a:t>The Convention had decided that the Constitution would take effect upon ratification by conventions in nine of the 13 states. By June 1788 the required nine states ratified the Constitution, but the large states of Virginia and New York had not. Most people felt that without the support of these two states, the Constitution would never be honored. To many, the document seemed full of dangers: would not the strong central government that it established tyrannize them, oppress them with heavy taxes and drag them into wars? </a:t>
            </a:r>
          </a:p>
          <a:p>
            <a:endParaRPr lang="en-US" dirty="0"/>
          </a:p>
        </p:txBody>
      </p:sp>
      <p:sp>
        <p:nvSpPr>
          <p:cNvPr id="4" name="Date Placeholder 3"/>
          <p:cNvSpPr>
            <a:spLocks noGrp="1"/>
          </p:cNvSpPr>
          <p:nvPr>
            <p:ph type="dt" sz="half" idx="10"/>
          </p:nvPr>
        </p:nvSpPr>
        <p:spPr/>
        <p:txBody>
          <a:bodyPr/>
          <a:lstStyle/>
          <a:p>
            <a:fld id="{00EBCBA0-627B-4FE0-A34E-0905FE2EA8D0}"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198</a:t>
            </a:fld>
            <a:endParaRPr lang="en-US"/>
          </a:p>
        </p:txBody>
      </p:sp>
    </p:spTree>
  </p:cSld>
  <p:clrMapOvr>
    <a:masterClrMapping/>
  </p:clrMapOvr>
  <p:transition>
    <p:wipe dir="r"/>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a:t>
            </a:r>
            <a:endParaRPr lang="en-US" dirty="0"/>
          </a:p>
        </p:txBody>
      </p:sp>
      <p:sp>
        <p:nvSpPr>
          <p:cNvPr id="3" name="Content Placeholder 2"/>
          <p:cNvSpPr>
            <a:spLocks noGrp="1"/>
          </p:cNvSpPr>
          <p:nvPr>
            <p:ph idx="1"/>
          </p:nvPr>
        </p:nvSpPr>
        <p:spPr>
          <a:xfrm>
            <a:off x="990600" y="1066800"/>
            <a:ext cx="7467600" cy="5081588"/>
          </a:xfrm>
        </p:spPr>
        <p:txBody>
          <a:bodyPr/>
          <a:lstStyle/>
          <a:p>
            <a:r>
              <a:rPr lang="en-US" dirty="0" smtClean="0"/>
              <a:t>When the first Congress convened in New York City in September 1789, the calls for amendments protecting individual rights were virtually unanimous. Congress quickly adopted 12 such amendments; by December 1791, enough states had ratified 10 amendments to make them part of the Constitution. Collectively, they are known as the Bill of Rights. Among their provisions: freedom of speech, press, religion, and the right to assemble peacefully, protest and demand changes (First Amendment); protection against unreasonable searches, seizures of property and arrest (Fourth Amendment); due process of law in all criminal cases (Fifth Amendment); right to a fair and speedy trial (Sixth Amendment); protection against cruel and unusual punishment (Eighth Amendment); and provision that the people retain additional rights not listed in the Constitution (Ninth Amendment). </a:t>
            </a:r>
          </a:p>
        </p:txBody>
      </p:sp>
      <p:sp>
        <p:nvSpPr>
          <p:cNvPr id="4" name="Date Placeholder 3"/>
          <p:cNvSpPr>
            <a:spLocks noGrp="1"/>
          </p:cNvSpPr>
          <p:nvPr>
            <p:ph type="dt" sz="half" idx="10"/>
          </p:nvPr>
        </p:nvSpPr>
        <p:spPr/>
        <p:txBody>
          <a:bodyPr/>
          <a:lstStyle/>
          <a:p>
            <a:fld id="{FC65C25E-2542-4B6D-8FC5-E07C45B81EF4}"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199</a:t>
            </a:fld>
            <a:endParaRPr lang="en-US"/>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dirty="0" smtClean="0"/>
              <a:t>Preamble</a:t>
            </a:r>
          </a:p>
        </p:txBody>
      </p:sp>
      <p:sp>
        <p:nvSpPr>
          <p:cNvPr id="59395" name="Rectangle 3"/>
          <p:cNvSpPr>
            <a:spLocks noGrp="1" noChangeArrowheads="1"/>
          </p:cNvSpPr>
          <p:nvPr>
            <p:ph type="body" idx="1"/>
          </p:nvPr>
        </p:nvSpPr>
        <p:spPr/>
        <p:txBody>
          <a:bodyPr/>
          <a:lstStyle/>
          <a:p>
            <a:r>
              <a:rPr lang="en-US" sz="3600" dirty="0" smtClean="0"/>
              <a:t>You must know the preamble by memory by </a:t>
            </a:r>
            <a:r>
              <a:rPr lang="en-US" sz="3600" dirty="0" smtClean="0"/>
              <a:t>19 </a:t>
            </a:r>
            <a:r>
              <a:rPr lang="en-US" sz="3600" dirty="0" smtClean="0"/>
              <a:t>December </a:t>
            </a:r>
            <a:r>
              <a:rPr lang="en-US" sz="3600" dirty="0" smtClean="0"/>
              <a:t>2012</a:t>
            </a:r>
            <a:endParaRPr lang="en-US" sz="3600" dirty="0" smtClean="0"/>
          </a:p>
          <a:p>
            <a:r>
              <a:rPr lang="en-US" sz="3600" dirty="0" smtClean="0"/>
              <a:t>Oral Quiz to follow!!</a:t>
            </a:r>
          </a:p>
        </p:txBody>
      </p:sp>
      <p:pic>
        <p:nvPicPr>
          <p:cNvPr id="210948" name="Picture 4">
            <a:hlinkClick r:id="" action="ppaction://media"/>
          </p:cNvPr>
          <p:cNvPicPr>
            <a:picLocks noRot="1" noChangeAspect="1" noChangeArrowheads="1"/>
          </p:cNvPicPr>
          <p:nvPr>
            <a:wavAudioFile r:embed="rId1" name="preamble.wav"/>
          </p:nvPr>
        </p:nvPicPr>
        <p:blipFill>
          <a:blip r:embed="rId4" cstate="print"/>
          <a:srcRect/>
          <a:stretch>
            <a:fillRect/>
          </a:stretch>
        </p:blipFill>
        <p:spPr bwMode="auto">
          <a:xfrm>
            <a:off x="4448175" y="3305175"/>
            <a:ext cx="244475" cy="244475"/>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75E545ED-66F5-4A03-BC33-1BAE83936032}" type="datetime3">
              <a:rPr lang="en-US" smtClean="0"/>
              <a:t>20 December 2011</a:t>
            </a:fld>
            <a:endParaRPr lang="en-US"/>
          </a:p>
        </p:txBody>
      </p:sp>
      <p:sp>
        <p:nvSpPr>
          <p:cNvPr id="6" name="Slide Number Placeholder 5"/>
          <p:cNvSpPr>
            <a:spLocks noGrp="1"/>
          </p:cNvSpPr>
          <p:nvPr>
            <p:ph type="sldNum" sz="quarter" idx="11"/>
          </p:nvPr>
        </p:nvSpPr>
        <p:spPr/>
        <p:txBody>
          <a:bodyPr/>
          <a:lstStyle/>
          <a:p>
            <a:fld id="{4C011AAB-9C46-4AF0-9EFF-B6C3C69C4330}" type="slidenum">
              <a:rPr lang="en-US" smtClean="0"/>
              <a:pPr/>
              <a:t>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4720" fill="hold"/>
                                        <p:tgtEl>
                                          <p:spTgt spid="21094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10948"/>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dirty="0" smtClean="0"/>
              <a:t>Constitution  Final Test  </a:t>
            </a:r>
          </a:p>
        </p:txBody>
      </p:sp>
      <p:pic>
        <p:nvPicPr>
          <p:cNvPr id="181251" name="Picture 4" descr="MPj04000470000[1]"/>
          <p:cNvPicPr>
            <a:picLocks noGrp="1" noChangeAspect="1" noChangeArrowheads="1"/>
          </p:cNvPicPr>
          <p:nvPr>
            <p:ph idx="1"/>
          </p:nvPr>
        </p:nvPicPr>
        <p:blipFill>
          <a:blip r:embed="rId3" cstate="print"/>
          <a:srcRect/>
          <a:stretch>
            <a:fillRect/>
          </a:stretch>
        </p:blipFill>
        <p:spPr>
          <a:xfrm>
            <a:off x="1600200" y="1581150"/>
            <a:ext cx="6324600" cy="4213225"/>
          </a:xfrm>
          <a:noFill/>
        </p:spPr>
      </p:pic>
      <p:sp>
        <p:nvSpPr>
          <p:cNvPr id="181252" name="Oval 6"/>
          <p:cNvSpPr>
            <a:spLocks noChangeArrowheads="1"/>
          </p:cNvSpPr>
          <p:nvPr/>
        </p:nvSpPr>
        <p:spPr bwMode="auto">
          <a:xfrm>
            <a:off x="2819400" y="6172200"/>
            <a:ext cx="4800600" cy="304800"/>
          </a:xfrm>
          <a:prstGeom prst="ellipse">
            <a:avLst/>
          </a:prstGeom>
          <a:solidFill>
            <a:schemeClr val="accent1"/>
          </a:solidFill>
          <a:ln w="9525">
            <a:solidFill>
              <a:schemeClr val="tx1"/>
            </a:solidFill>
            <a:round/>
            <a:headEnd/>
            <a:tailEnd/>
          </a:ln>
        </p:spPr>
        <p:txBody>
          <a:bodyPr wrap="none" anchor="ctr"/>
          <a:lstStyle/>
          <a:p>
            <a:pPr algn="ctr"/>
            <a:r>
              <a:rPr lang="en-US" dirty="0" smtClean="0">
                <a:solidFill>
                  <a:schemeClr val="bg1"/>
                </a:solidFill>
              </a:rPr>
              <a:t>16 Feb 2012</a:t>
            </a:r>
            <a:endParaRPr lang="en-US" dirty="0">
              <a:solidFill>
                <a:schemeClr val="bg1"/>
              </a:solidFill>
            </a:endParaRPr>
          </a:p>
        </p:txBody>
      </p:sp>
      <p:sp>
        <p:nvSpPr>
          <p:cNvPr id="5" name="Date Placeholder 4"/>
          <p:cNvSpPr>
            <a:spLocks noGrp="1"/>
          </p:cNvSpPr>
          <p:nvPr>
            <p:ph type="dt" sz="half" idx="10"/>
          </p:nvPr>
        </p:nvSpPr>
        <p:spPr/>
        <p:txBody>
          <a:bodyPr/>
          <a:lstStyle/>
          <a:p>
            <a:fld id="{88CDDB0D-7591-4D00-9EEA-FE4201E98F68}" type="datetime3">
              <a:rPr lang="en-US" smtClean="0"/>
              <a:t>20 December 2011</a:t>
            </a:fld>
            <a:endParaRPr lang="en-US"/>
          </a:p>
        </p:txBody>
      </p:sp>
      <p:sp>
        <p:nvSpPr>
          <p:cNvPr id="6" name="Slide Number Placeholder 5"/>
          <p:cNvSpPr>
            <a:spLocks noGrp="1"/>
          </p:cNvSpPr>
          <p:nvPr>
            <p:ph type="sldNum" sz="quarter" idx="11"/>
          </p:nvPr>
        </p:nvSpPr>
        <p:spPr/>
        <p:txBody>
          <a:bodyPr/>
          <a:lstStyle/>
          <a:p>
            <a:fld id="{4C011AAB-9C46-4AF0-9EFF-B6C3C69C4330}" type="slidenum">
              <a:rPr lang="en-US" smtClean="0"/>
              <a:pPr/>
              <a:t>20</a:t>
            </a:fld>
            <a:endParaRPr lang="en-US"/>
          </a:p>
        </p:txBody>
      </p:sp>
    </p:spTree>
  </p:cSld>
  <p:clrMapOvr>
    <a:masterClrMapping/>
  </p:clrMapOvr>
  <p:transition>
    <p:wipe dir="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1317625" y="350838"/>
            <a:ext cx="6867525" cy="609600"/>
          </a:xfrm>
        </p:spPr>
        <p:txBody>
          <a:bodyPr/>
          <a:lstStyle/>
          <a:p>
            <a:pPr algn="ctr"/>
            <a:r>
              <a:rPr lang="en-US" sz="4000" smtClean="0"/>
              <a:t>Summary</a:t>
            </a:r>
          </a:p>
        </p:txBody>
      </p:sp>
      <p:sp>
        <p:nvSpPr>
          <p:cNvPr id="179203" name="Rectangle 3"/>
          <p:cNvSpPr>
            <a:spLocks noGrp="1" noChangeArrowheads="1"/>
          </p:cNvSpPr>
          <p:nvPr>
            <p:ph type="body" idx="1"/>
          </p:nvPr>
        </p:nvSpPr>
        <p:spPr/>
        <p:txBody>
          <a:bodyPr/>
          <a:lstStyle/>
          <a:p>
            <a:r>
              <a:rPr lang="en-US" sz="4000" smtClean="0"/>
              <a:t>The United States Constitution took effect April 30 , 1789 when George Washington was sworn in as President</a:t>
            </a:r>
          </a:p>
          <a:p>
            <a:endParaRPr lang="en-US" smtClean="0"/>
          </a:p>
        </p:txBody>
      </p:sp>
      <p:sp>
        <p:nvSpPr>
          <p:cNvPr id="4" name="Date Placeholder 3"/>
          <p:cNvSpPr>
            <a:spLocks noGrp="1"/>
          </p:cNvSpPr>
          <p:nvPr>
            <p:ph type="dt" sz="half" idx="10"/>
          </p:nvPr>
        </p:nvSpPr>
        <p:spPr/>
        <p:txBody>
          <a:bodyPr/>
          <a:lstStyle/>
          <a:p>
            <a:fld id="{660E2D43-1FDD-4C32-940A-3CC55D6C3764}"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200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179203">
                                            <p:txEl>
                                              <p:pRg st="0" end="0"/>
                                            </p:txEl>
                                          </p:spTgt>
                                        </p:tgtEl>
                                        <p:attrNameLst>
                                          <p:attrName>style.visibility</p:attrName>
                                        </p:attrNameLst>
                                      </p:cBhvr>
                                      <p:to>
                                        <p:strVal val="visible"/>
                                      </p:to>
                                    </p:set>
                                    <p:animEffect transition="in" filter="fade">
                                      <p:cBhvr>
                                        <p:cTn id="7" dur="3000"/>
                                        <p:tgtEl>
                                          <p:spTgt spid="179203">
                                            <p:txEl>
                                              <p:pRg st="0" end="0"/>
                                            </p:txEl>
                                          </p:spTgt>
                                        </p:tgtEl>
                                      </p:cBhvr>
                                    </p:animEffect>
                                    <p:anim calcmode="lin" valueType="num">
                                      <p:cBhvr>
                                        <p:cTn id="8" dur="3000" fill="hold"/>
                                        <p:tgtEl>
                                          <p:spTgt spid="179203">
                                            <p:txEl>
                                              <p:pRg st="0" end="0"/>
                                            </p:txEl>
                                          </p:spTgt>
                                        </p:tgtEl>
                                        <p:attrNameLst>
                                          <p:attrName>ppt_x</p:attrName>
                                        </p:attrNameLst>
                                      </p:cBhvr>
                                      <p:tavLst>
                                        <p:tav tm="0">
                                          <p:val>
                                            <p:strVal val="#ppt_x-.1"/>
                                          </p:val>
                                        </p:tav>
                                        <p:tav tm="100000">
                                          <p:val>
                                            <p:strVal val="#ppt_x"/>
                                          </p:val>
                                        </p:tav>
                                      </p:tavLst>
                                    </p:anim>
                                    <p:anim calcmode="lin" valueType="num">
                                      <p:cBhvr>
                                        <p:cTn id="9" dur="3000" fill="hold"/>
                                        <p:tgtEl>
                                          <p:spTgt spid="17920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Finished!!</a:t>
            </a:r>
            <a:endParaRPr lang="en-US" dirty="0"/>
          </a:p>
        </p:txBody>
      </p:sp>
      <p:sp>
        <p:nvSpPr>
          <p:cNvPr id="3" name="Content Placeholder 2"/>
          <p:cNvSpPr>
            <a:spLocks noGrp="1"/>
          </p:cNvSpPr>
          <p:nvPr>
            <p:ph idx="1"/>
          </p:nvPr>
        </p:nvSpPr>
        <p:spPr/>
        <p:txBody>
          <a:bodyPr/>
          <a:lstStyle/>
          <a:p>
            <a:r>
              <a:rPr lang="en-US" dirty="0" smtClean="0"/>
              <a:t>Since the adoption of the Bill of Rights, only 16 more amendments have been added to the Constitution. Although a number of the subsequent amendments revised the federal government's structure and operations, most followed the precedent established by the Bill of Rights and expanded individual rights and freedoms. </a:t>
            </a:r>
          </a:p>
          <a:p>
            <a:endParaRPr lang="en-US" dirty="0" smtClean="0"/>
          </a:p>
          <a:p>
            <a:r>
              <a:rPr lang="en-US" dirty="0" smtClean="0"/>
              <a:t>Now allow me to introduce you to the first ten amendments!!</a:t>
            </a:r>
            <a:endParaRPr lang="en-US" dirty="0"/>
          </a:p>
        </p:txBody>
      </p:sp>
      <p:sp>
        <p:nvSpPr>
          <p:cNvPr id="4" name="Date Placeholder 3"/>
          <p:cNvSpPr>
            <a:spLocks noGrp="1"/>
          </p:cNvSpPr>
          <p:nvPr>
            <p:ph type="dt" sz="half" idx="10"/>
          </p:nvPr>
        </p:nvSpPr>
        <p:spPr/>
        <p:txBody>
          <a:bodyPr/>
          <a:lstStyle/>
          <a:p>
            <a:fld id="{BA85322C-26B4-4DD9-8A65-5597C92B931D}"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201</a:t>
            </a:fld>
            <a:endParaRPr lang="en-US"/>
          </a:p>
        </p:txBody>
      </p:sp>
    </p:spTree>
  </p:cSld>
  <p:clrMapOvr>
    <a:masterClrMapping/>
  </p:clrMapOvr>
  <p:transition>
    <p:wipe dir="r"/>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a:t>
            </a:r>
            <a:r>
              <a:rPr lang="en-US" dirty="0" smtClean="0"/>
              <a:t>10 </a:t>
            </a:r>
            <a:r>
              <a:rPr lang="en-US" dirty="0" smtClean="0"/>
              <a:t>Feb </a:t>
            </a:r>
            <a:r>
              <a:rPr lang="en-US" dirty="0" smtClean="0"/>
              <a:t>2012</a:t>
            </a:r>
            <a:endParaRPr lang="en-US" dirty="0"/>
          </a:p>
        </p:txBody>
      </p:sp>
      <p:sp>
        <p:nvSpPr>
          <p:cNvPr id="3" name="Content Placeholder 2"/>
          <p:cNvSpPr>
            <a:spLocks noGrp="1"/>
          </p:cNvSpPr>
          <p:nvPr>
            <p:ph idx="1"/>
          </p:nvPr>
        </p:nvSpPr>
        <p:spPr/>
        <p:txBody>
          <a:bodyPr/>
          <a:lstStyle/>
          <a:p>
            <a:r>
              <a:rPr lang="en-US" sz="4400" dirty="0" smtClean="0"/>
              <a:t>Read </a:t>
            </a:r>
            <a:r>
              <a:rPr lang="en-US" sz="4400" dirty="0" smtClean="0"/>
              <a:t>99-105</a:t>
            </a:r>
          </a:p>
          <a:p>
            <a:endParaRPr lang="en-US" sz="4400" dirty="0"/>
          </a:p>
        </p:txBody>
      </p:sp>
      <p:sp>
        <p:nvSpPr>
          <p:cNvPr id="4" name="Date Placeholder 3"/>
          <p:cNvSpPr>
            <a:spLocks noGrp="1"/>
          </p:cNvSpPr>
          <p:nvPr>
            <p:ph type="dt" sz="half" idx="10"/>
          </p:nvPr>
        </p:nvSpPr>
        <p:spPr/>
        <p:txBody>
          <a:bodyPr/>
          <a:lstStyle/>
          <a:p>
            <a:fld id="{BC6A4C2C-6362-4A29-8AC7-437FAE2B2DD6}"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202</a:t>
            </a:fld>
            <a:endParaRPr lang="en-US"/>
          </a:p>
        </p:txBody>
      </p:sp>
      <p:pic>
        <p:nvPicPr>
          <p:cNvPr id="6" name="Picture 5" descr="James Madison.jpg"/>
          <p:cNvPicPr>
            <a:picLocks noChangeAspect="1"/>
          </p:cNvPicPr>
          <p:nvPr/>
        </p:nvPicPr>
        <p:blipFill>
          <a:blip r:embed="rId2" cstate="print"/>
          <a:stretch>
            <a:fillRect/>
          </a:stretch>
        </p:blipFill>
        <p:spPr>
          <a:xfrm>
            <a:off x="3276600" y="2362200"/>
            <a:ext cx="2555132" cy="2702052"/>
          </a:xfrm>
          <a:prstGeom prst="rect">
            <a:avLst/>
          </a:prstGeom>
        </p:spPr>
      </p:pic>
    </p:spTree>
  </p:cSld>
  <p:clrMapOvr>
    <a:masterClrMapping/>
  </p:clrMapOvr>
  <p:transition>
    <p:wipe dir="r"/>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dirty="0" smtClean="0"/>
              <a:t>Test (article IV Through VII)</a:t>
            </a:r>
          </a:p>
        </p:txBody>
      </p:sp>
      <p:pic>
        <p:nvPicPr>
          <p:cNvPr id="156675" name="Picture 4" descr="MPj04000470000[1]"/>
          <p:cNvPicPr>
            <a:picLocks noGrp="1" noChangeAspect="1" noChangeArrowheads="1"/>
          </p:cNvPicPr>
          <p:nvPr>
            <p:ph idx="1"/>
          </p:nvPr>
        </p:nvPicPr>
        <p:blipFill>
          <a:blip r:embed="rId3" cstate="print"/>
          <a:srcRect/>
          <a:stretch>
            <a:fillRect/>
          </a:stretch>
        </p:blipFill>
        <p:spPr>
          <a:xfrm>
            <a:off x="1600200" y="1581150"/>
            <a:ext cx="6324600" cy="4213225"/>
          </a:xfrm>
          <a:noFill/>
        </p:spPr>
      </p:pic>
      <p:sp>
        <p:nvSpPr>
          <p:cNvPr id="156676" name="Oval 6"/>
          <p:cNvSpPr>
            <a:spLocks noChangeArrowheads="1"/>
          </p:cNvSpPr>
          <p:nvPr/>
        </p:nvSpPr>
        <p:spPr bwMode="auto">
          <a:xfrm>
            <a:off x="2895600" y="6172200"/>
            <a:ext cx="4800600" cy="304800"/>
          </a:xfrm>
          <a:prstGeom prst="ellipse">
            <a:avLst/>
          </a:prstGeom>
          <a:solidFill>
            <a:schemeClr val="accent1"/>
          </a:solidFill>
          <a:ln w="9525">
            <a:solidFill>
              <a:schemeClr val="tx1"/>
            </a:solidFill>
            <a:round/>
            <a:headEnd/>
            <a:tailEnd/>
          </a:ln>
        </p:spPr>
        <p:txBody>
          <a:bodyPr wrap="none" anchor="ctr"/>
          <a:lstStyle/>
          <a:p>
            <a:pPr algn="ctr"/>
            <a:r>
              <a:rPr lang="en-US" dirty="0" smtClean="0">
                <a:solidFill>
                  <a:schemeClr val="bg1"/>
                </a:solidFill>
              </a:rPr>
              <a:t>13 Feb 2012</a:t>
            </a:r>
            <a:endParaRPr lang="en-US" dirty="0">
              <a:solidFill>
                <a:schemeClr val="bg1"/>
              </a:solidFill>
            </a:endParaRPr>
          </a:p>
        </p:txBody>
      </p:sp>
      <p:sp>
        <p:nvSpPr>
          <p:cNvPr id="5" name="Date Placeholder 4"/>
          <p:cNvSpPr>
            <a:spLocks noGrp="1"/>
          </p:cNvSpPr>
          <p:nvPr>
            <p:ph type="dt" sz="half" idx="10"/>
          </p:nvPr>
        </p:nvSpPr>
        <p:spPr/>
        <p:txBody>
          <a:bodyPr/>
          <a:lstStyle/>
          <a:p>
            <a:fld id="{ED377343-D918-4999-B274-52330534DE1D}" type="datetime3">
              <a:rPr lang="en-US" smtClean="0"/>
              <a:t>20 December 2011</a:t>
            </a:fld>
            <a:endParaRPr lang="en-US"/>
          </a:p>
        </p:txBody>
      </p:sp>
      <p:sp>
        <p:nvSpPr>
          <p:cNvPr id="6" name="Slide Number Placeholder 5"/>
          <p:cNvSpPr>
            <a:spLocks noGrp="1"/>
          </p:cNvSpPr>
          <p:nvPr>
            <p:ph type="sldNum" sz="quarter" idx="11"/>
          </p:nvPr>
        </p:nvSpPr>
        <p:spPr/>
        <p:txBody>
          <a:bodyPr/>
          <a:lstStyle/>
          <a:p>
            <a:fld id="{4C011AAB-9C46-4AF0-9EFF-B6C3C69C4330}" type="slidenum">
              <a:rPr lang="en-US" smtClean="0"/>
              <a:pPr/>
              <a:t>203</a:t>
            </a:fld>
            <a:endParaRPr lang="en-US"/>
          </a:p>
        </p:txBody>
      </p:sp>
    </p:spTree>
  </p:cSld>
  <p:clrMapOvr>
    <a:masterClrMapping/>
  </p:clrMapOvr>
  <p:transition>
    <p:wipe dir="r"/>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0" y="350838"/>
            <a:ext cx="8915400" cy="609600"/>
          </a:xfrm>
        </p:spPr>
        <p:txBody>
          <a:bodyPr/>
          <a:lstStyle/>
          <a:p>
            <a:pPr algn="ctr"/>
            <a:r>
              <a:rPr lang="en-US" sz="4000" b="0" smtClean="0">
                <a:solidFill>
                  <a:schemeClr val="tx1"/>
                </a:solidFill>
              </a:rPr>
              <a:t>  Constitution Lesson</a:t>
            </a:r>
          </a:p>
        </p:txBody>
      </p:sp>
      <p:pic>
        <p:nvPicPr>
          <p:cNvPr id="179203" name="Picture 5" descr="constitution2"/>
          <p:cNvPicPr>
            <a:picLocks noGrp="1" noChangeAspect="1" noChangeArrowheads="1"/>
          </p:cNvPicPr>
          <p:nvPr>
            <p:ph idx="1"/>
          </p:nvPr>
        </p:nvPicPr>
        <p:blipFill>
          <a:blip r:embed="rId3" cstate="print"/>
          <a:srcRect/>
          <a:stretch>
            <a:fillRect/>
          </a:stretch>
        </p:blipFill>
        <p:spPr>
          <a:xfrm>
            <a:off x="1673225" y="1219200"/>
            <a:ext cx="6394450" cy="5081588"/>
          </a:xfrm>
          <a:noFill/>
        </p:spPr>
      </p:pic>
      <p:sp>
        <p:nvSpPr>
          <p:cNvPr id="4" name="Date Placeholder 3"/>
          <p:cNvSpPr>
            <a:spLocks noGrp="1"/>
          </p:cNvSpPr>
          <p:nvPr>
            <p:ph type="dt" sz="half" idx="10"/>
          </p:nvPr>
        </p:nvSpPr>
        <p:spPr/>
        <p:txBody>
          <a:bodyPr/>
          <a:lstStyle/>
          <a:p>
            <a:fld id="{E6E58A83-42E9-4D92-B552-3FB7A43553EE}"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204</a:t>
            </a:fld>
            <a:endParaRPr lang="en-US"/>
          </a:p>
        </p:txBody>
      </p:sp>
    </p:spTree>
  </p:cSld>
  <p:clrMapOvr>
    <a:masterClrMapping/>
  </p:clrMapOvr>
  <p:transition>
    <p:wipe dir="r"/>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914400" y="411163"/>
            <a:ext cx="7620000" cy="549275"/>
          </a:xfrm>
        </p:spPr>
        <p:txBody>
          <a:bodyPr/>
          <a:lstStyle/>
          <a:p>
            <a:pPr algn="ctr"/>
            <a:r>
              <a:rPr lang="en-US" sz="3600" b="0" smtClean="0"/>
              <a:t>Amendments to the Constitution</a:t>
            </a:r>
          </a:p>
        </p:txBody>
      </p:sp>
      <p:sp>
        <p:nvSpPr>
          <p:cNvPr id="180227" name="Rectangle 3"/>
          <p:cNvSpPr>
            <a:spLocks noGrp="1" noChangeArrowheads="1"/>
          </p:cNvSpPr>
          <p:nvPr>
            <p:ph type="body" idx="1"/>
          </p:nvPr>
        </p:nvSpPr>
        <p:spPr/>
        <p:txBody>
          <a:bodyPr/>
          <a:lstStyle/>
          <a:p>
            <a:pPr>
              <a:lnSpc>
                <a:spcPct val="80000"/>
              </a:lnSpc>
            </a:pPr>
            <a:r>
              <a:rPr lang="en-US" sz="3200" smtClean="0"/>
              <a:t>ARTICLES IN ADDITION TO, AND AMENDMENTS OF, THE CONSTITUTION OF THE UNITED STATES OF AMERICA, PROPOSED BY CONGRESS, AND RATIFIED BY THE LEGISLATURES OF THE SEVERAL STATES, PURSUANT TO THE FIFTH ARTICLE OF THE ORIGINAL CONSTITUTION. </a:t>
            </a:r>
          </a:p>
          <a:p>
            <a:pPr>
              <a:lnSpc>
                <a:spcPct val="80000"/>
              </a:lnSpc>
            </a:pPr>
            <a:endParaRPr lang="en-US" sz="800" smtClean="0"/>
          </a:p>
        </p:txBody>
      </p:sp>
      <p:sp>
        <p:nvSpPr>
          <p:cNvPr id="4" name="Date Placeholder 3"/>
          <p:cNvSpPr>
            <a:spLocks noGrp="1"/>
          </p:cNvSpPr>
          <p:nvPr>
            <p:ph type="dt" sz="half" idx="10"/>
          </p:nvPr>
        </p:nvSpPr>
        <p:spPr/>
        <p:txBody>
          <a:bodyPr/>
          <a:lstStyle/>
          <a:p>
            <a:fld id="{D9F7B886-9280-476B-8BDA-C58755DEE012}"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205</a:t>
            </a:fld>
            <a:endParaRPr lang="en-US"/>
          </a:p>
        </p:txBody>
      </p:sp>
    </p:spTree>
  </p:cSld>
  <p:clrMapOvr>
    <a:masterClrMapping/>
  </p:clrMapOvr>
  <p:transition>
    <p:wipe dir="r"/>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2" name="WordArt 4"/>
          <p:cNvSpPr>
            <a:spLocks noChangeArrowheads="1" noChangeShapeType="1" noTextEdit="1"/>
          </p:cNvSpPr>
          <p:nvPr/>
        </p:nvSpPr>
        <p:spPr bwMode="auto">
          <a:xfrm>
            <a:off x="1143000" y="1066800"/>
            <a:ext cx="7077075" cy="1600200"/>
          </a:xfrm>
          <a:prstGeom prst="rect">
            <a:avLst/>
          </a:prstGeom>
        </p:spPr>
        <p:txBody>
          <a:bodyPr wrap="none" fromWordArt="1">
            <a:prstTxWarp prst="textPlain">
              <a:avLst>
                <a:gd name="adj" fmla="val 50000"/>
              </a:avLst>
            </a:prstTxWarp>
          </a:bodyPr>
          <a:lstStyle/>
          <a:p>
            <a:pPr algn="ctr">
              <a:defRPr/>
            </a:pPr>
            <a:r>
              <a:rPr lang="en-US" sz="3600" kern="10">
                <a:ln w="38100">
                  <a:solidFill>
                    <a:schemeClr val="tx1"/>
                  </a:solidFill>
                  <a:round/>
                  <a:headEnd/>
                  <a:tailEnd/>
                </a:ln>
                <a:gradFill rotWithShape="0">
                  <a:gsLst>
                    <a:gs pos="0">
                      <a:srgbClr val="A603AB">
                        <a:alpha val="64999"/>
                      </a:srgbClr>
                    </a:gs>
                    <a:gs pos="12000">
                      <a:srgbClr val="E81766">
                        <a:alpha val="69199"/>
                      </a:srgbClr>
                    </a:gs>
                    <a:gs pos="27000">
                      <a:srgbClr val="EE3F17">
                        <a:alpha val="74450"/>
                      </a:srgbClr>
                    </a:gs>
                    <a:gs pos="48000">
                      <a:srgbClr val="FFFF00">
                        <a:alpha val="81800"/>
                      </a:srgbClr>
                    </a:gs>
                    <a:gs pos="64999">
                      <a:srgbClr val="1A8D48">
                        <a:alpha val="87749"/>
                      </a:srgbClr>
                    </a:gs>
                    <a:gs pos="78999">
                      <a:srgbClr val="0819FB">
                        <a:alpha val="92650"/>
                      </a:srgbClr>
                    </a:gs>
                    <a:gs pos="100000">
                      <a:srgbClr val="A603AB"/>
                    </a:gs>
                  </a:gsLst>
                  <a:lin ang="0" scaled="1"/>
                </a:gradFill>
                <a:effectLst>
                  <a:outerShdw dist="35921" dir="2700000" sy="50000" kx="2115830" algn="bl" rotWithShape="0">
                    <a:srgbClr val="C0C0C0">
                      <a:alpha val="80000"/>
                    </a:srgbClr>
                  </a:outerShdw>
                </a:effectLst>
                <a:latin typeface="Arial Black"/>
              </a:rPr>
              <a:t>The First Ten Amendments</a:t>
            </a:r>
          </a:p>
        </p:txBody>
      </p:sp>
      <p:pic>
        <p:nvPicPr>
          <p:cNvPr id="182277" name="Picture 7" descr="we-the-ppl"/>
          <p:cNvPicPr>
            <a:picLocks noChangeAspect="1" noChangeArrowheads="1"/>
          </p:cNvPicPr>
          <p:nvPr/>
        </p:nvPicPr>
        <p:blipFill>
          <a:blip r:embed="rId3" cstate="print"/>
          <a:srcRect/>
          <a:stretch>
            <a:fillRect/>
          </a:stretch>
        </p:blipFill>
        <p:spPr bwMode="auto">
          <a:xfrm>
            <a:off x="0" y="2819400"/>
            <a:ext cx="8534400" cy="36322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AFEA4A5F-B1DB-49D7-B4D4-D6430DAE3413}"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206</a:t>
            </a:fld>
            <a:endParaRPr lang="en-US"/>
          </a:p>
        </p:txBody>
      </p:sp>
      <p:sp>
        <p:nvSpPr>
          <p:cNvPr id="6" name="TextBox 5"/>
          <p:cNvSpPr txBox="1"/>
          <p:nvPr/>
        </p:nvSpPr>
        <p:spPr>
          <a:xfrm>
            <a:off x="2438400" y="6457890"/>
            <a:ext cx="4191000" cy="400110"/>
          </a:xfrm>
          <a:prstGeom prst="rect">
            <a:avLst/>
          </a:prstGeom>
          <a:noFill/>
        </p:spPr>
        <p:txBody>
          <a:bodyPr wrap="square" rtlCol="0">
            <a:spAutoFit/>
          </a:bodyPr>
          <a:lstStyle/>
          <a:p>
            <a:r>
              <a:rPr lang="en-US" dirty="0" smtClean="0"/>
              <a:t>Should begin 0n 14  Feb 2012</a:t>
            </a:r>
            <a:endParaRPr lang="en-US" dirty="0"/>
          </a:p>
        </p:txBody>
      </p:sp>
    </p:spTree>
  </p:cSld>
  <p:clrMapOvr>
    <a:masterClrMapping/>
  </p:clrMapOvr>
  <p:transition>
    <p:wipe dir="r"/>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0" y="381000"/>
            <a:ext cx="8839200" cy="549275"/>
          </a:xfrm>
        </p:spPr>
        <p:txBody>
          <a:bodyPr/>
          <a:lstStyle/>
          <a:p>
            <a:pPr algn="ctr"/>
            <a:r>
              <a:rPr lang="en-US" sz="3600" dirty="0" smtClean="0"/>
              <a:t>Amendments to the Constitution</a:t>
            </a:r>
          </a:p>
        </p:txBody>
      </p:sp>
      <p:sp>
        <p:nvSpPr>
          <p:cNvPr id="183299" name="Rectangle 3"/>
          <p:cNvSpPr>
            <a:spLocks noGrp="1" noChangeArrowheads="1"/>
          </p:cNvSpPr>
          <p:nvPr>
            <p:ph type="body" idx="1"/>
          </p:nvPr>
        </p:nvSpPr>
        <p:spPr/>
        <p:txBody>
          <a:bodyPr/>
          <a:lstStyle/>
          <a:p>
            <a:pPr>
              <a:lnSpc>
                <a:spcPct val="80000"/>
              </a:lnSpc>
              <a:buFontTx/>
              <a:buNone/>
            </a:pPr>
            <a:r>
              <a:rPr lang="en-US" sz="3200" b="1" smtClean="0"/>
              <a:t> [I.]</a:t>
            </a:r>
          </a:p>
          <a:p>
            <a:pPr>
              <a:lnSpc>
                <a:spcPct val="80000"/>
              </a:lnSpc>
              <a:buFontTx/>
              <a:buNone/>
            </a:pPr>
            <a:r>
              <a:rPr lang="en-US" sz="3200" smtClean="0"/>
              <a:t>Congress shall make no law respecting an establishment of religion, or prohibiting the free exercise thereof; or abridging the freedom of speech, or of the press; or the right of the people peaceably to assemble, and to petition the Government for a redress of grievances.</a:t>
            </a:r>
          </a:p>
        </p:txBody>
      </p:sp>
      <p:sp>
        <p:nvSpPr>
          <p:cNvPr id="4" name="Date Placeholder 3"/>
          <p:cNvSpPr>
            <a:spLocks noGrp="1"/>
          </p:cNvSpPr>
          <p:nvPr>
            <p:ph type="dt" sz="half" idx="10"/>
          </p:nvPr>
        </p:nvSpPr>
        <p:spPr/>
        <p:txBody>
          <a:bodyPr/>
          <a:lstStyle/>
          <a:p>
            <a:fld id="{B2A28997-28A8-4063-BD65-60073BA64F88}"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207</a:t>
            </a:fld>
            <a:endParaRPr lang="en-US"/>
          </a:p>
        </p:txBody>
      </p:sp>
    </p:spTree>
  </p:cSld>
  <p:clrMapOvr>
    <a:masterClrMapping/>
  </p:clrMapOvr>
  <p:transition>
    <p:wipe dir="r"/>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Freedom of Religion</a:t>
            </a:r>
          </a:p>
        </p:txBody>
      </p:sp>
      <p:sp>
        <p:nvSpPr>
          <p:cNvPr id="7171" name="Rectangle 3"/>
          <p:cNvSpPr>
            <a:spLocks noGrp="1" noChangeArrowheads="1"/>
          </p:cNvSpPr>
          <p:nvPr>
            <p:ph type="body" idx="1"/>
          </p:nvPr>
        </p:nvSpPr>
        <p:spPr/>
        <p:txBody>
          <a:bodyPr/>
          <a:lstStyle/>
          <a:p>
            <a:r>
              <a:rPr lang="en-US"/>
              <a:t>“Congress shall make no law respecting an establishment of religion or prohibiting the free exercise there of”</a:t>
            </a:r>
          </a:p>
          <a:p>
            <a:r>
              <a:rPr lang="en-US"/>
              <a:t>Two clauses:</a:t>
            </a:r>
          </a:p>
          <a:p>
            <a:pPr lvl="1"/>
            <a:r>
              <a:rPr lang="en-US" sz="3600"/>
              <a:t>Establishment clause</a:t>
            </a:r>
          </a:p>
          <a:p>
            <a:pPr lvl="1"/>
            <a:r>
              <a:rPr lang="en-US" sz="3600"/>
              <a:t>Free Exercise clause</a:t>
            </a:r>
          </a:p>
        </p:txBody>
      </p:sp>
      <p:sp>
        <p:nvSpPr>
          <p:cNvPr id="4" name="Date Placeholder 3"/>
          <p:cNvSpPr>
            <a:spLocks noGrp="1"/>
          </p:cNvSpPr>
          <p:nvPr>
            <p:ph type="dt" sz="half" idx="10"/>
          </p:nvPr>
        </p:nvSpPr>
        <p:spPr/>
        <p:txBody>
          <a:bodyPr/>
          <a:lstStyle/>
          <a:p>
            <a:fld id="{C4BE81FD-B8AF-475C-A12F-E4A20CE93533}"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208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dissolv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dissolve">
                                      <p:cBhvr>
                                        <p:cTn id="12" dur="500"/>
                                        <p:tgtEl>
                                          <p:spTgt spid="7171">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animEffect transition="in" filter="dissolve">
                                      <p:cBhvr>
                                        <p:cTn id="15" dur="500"/>
                                        <p:tgtEl>
                                          <p:spTgt spid="7171">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171">
                                            <p:txEl>
                                              <p:pRg st="3" end="3"/>
                                            </p:txEl>
                                          </p:spTgt>
                                        </p:tgtEl>
                                        <p:attrNameLst>
                                          <p:attrName>style.visibility</p:attrName>
                                        </p:attrNameLst>
                                      </p:cBhvr>
                                      <p:to>
                                        <p:strVal val="visible"/>
                                      </p:to>
                                    </p:set>
                                    <p:animEffect transition="in" filter="dissolve">
                                      <p:cBhvr>
                                        <p:cTn id="18" dur="5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2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4400" y="0"/>
            <a:ext cx="7848600" cy="914400"/>
          </a:xfrm>
        </p:spPr>
        <p:txBody>
          <a:bodyPr/>
          <a:lstStyle/>
          <a:p>
            <a:r>
              <a:rPr lang="en-US" dirty="0"/>
              <a:t>Establishment and free exercise clause often conflict with each other </a:t>
            </a:r>
          </a:p>
        </p:txBody>
      </p:sp>
      <p:sp>
        <p:nvSpPr>
          <p:cNvPr id="9219" name="Rectangle 3"/>
          <p:cNvSpPr>
            <a:spLocks noGrp="1" noChangeArrowheads="1"/>
          </p:cNvSpPr>
          <p:nvPr>
            <p:ph type="body" sz="half" idx="1"/>
          </p:nvPr>
        </p:nvSpPr>
        <p:spPr>
          <a:xfrm>
            <a:off x="1066800" y="1371600"/>
            <a:ext cx="3810000" cy="4114800"/>
          </a:xfrm>
        </p:spPr>
        <p:txBody>
          <a:bodyPr/>
          <a:lstStyle/>
          <a:p>
            <a:pPr>
              <a:lnSpc>
                <a:spcPct val="90000"/>
              </a:lnSpc>
            </a:pPr>
            <a:r>
              <a:rPr lang="en-US" sz="3200" dirty="0"/>
              <a:t>In schools, the religion issue is most prevalent  </a:t>
            </a:r>
          </a:p>
          <a:p>
            <a:pPr>
              <a:lnSpc>
                <a:spcPct val="90000"/>
              </a:lnSpc>
            </a:pPr>
            <a:r>
              <a:rPr lang="en-US" sz="3200" dirty="0"/>
              <a:t>If a student raises his hand and says “teacher, can we say an opening prayer before this test” </a:t>
            </a:r>
          </a:p>
        </p:txBody>
      </p:sp>
      <p:sp>
        <p:nvSpPr>
          <p:cNvPr id="9220" name="Rectangle 4"/>
          <p:cNvSpPr>
            <a:spLocks noGrp="1" noChangeArrowheads="1"/>
          </p:cNvSpPr>
          <p:nvPr>
            <p:ph type="body" sz="half" idx="2"/>
          </p:nvPr>
        </p:nvSpPr>
        <p:spPr>
          <a:xfrm>
            <a:off x="4800600" y="1371600"/>
            <a:ext cx="3810000" cy="4114800"/>
          </a:xfrm>
        </p:spPr>
        <p:txBody>
          <a:bodyPr/>
          <a:lstStyle/>
          <a:p>
            <a:r>
              <a:rPr lang="en-US" sz="3200" dirty="0"/>
              <a:t>If the teacher says: </a:t>
            </a:r>
          </a:p>
          <a:p>
            <a:r>
              <a:rPr lang="en-US" sz="3200" dirty="0"/>
              <a:t>“Yes”, It looks like establishment of religion</a:t>
            </a:r>
          </a:p>
          <a:p>
            <a:r>
              <a:rPr lang="en-US" sz="3200" dirty="0"/>
              <a:t>“No”, It is deigning a student free exercise.</a:t>
            </a:r>
          </a:p>
          <a:p>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dissolv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dissolv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220">
                                            <p:txEl>
                                              <p:pRg st="0" end="0"/>
                                            </p:txEl>
                                          </p:spTgt>
                                        </p:tgtEl>
                                        <p:attrNameLst>
                                          <p:attrName>style.visibility</p:attrName>
                                        </p:attrNameLst>
                                      </p:cBhvr>
                                      <p:to>
                                        <p:strVal val="visible"/>
                                      </p:to>
                                    </p:set>
                                    <p:animEffect transition="in" filter="dissolve">
                                      <p:cBhvr>
                                        <p:cTn id="17" dur="500"/>
                                        <p:tgtEl>
                                          <p:spTgt spid="922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220">
                                            <p:txEl>
                                              <p:pRg st="1" end="1"/>
                                            </p:txEl>
                                          </p:spTgt>
                                        </p:tgtEl>
                                        <p:attrNameLst>
                                          <p:attrName>style.visibility</p:attrName>
                                        </p:attrNameLst>
                                      </p:cBhvr>
                                      <p:to>
                                        <p:strVal val="visible"/>
                                      </p:to>
                                    </p:set>
                                    <p:animEffect transition="in" filter="dissolve">
                                      <p:cBhvr>
                                        <p:cTn id="22" dur="500"/>
                                        <p:tgtEl>
                                          <p:spTgt spid="922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220">
                                            <p:txEl>
                                              <p:pRg st="2" end="2"/>
                                            </p:txEl>
                                          </p:spTgt>
                                        </p:tgtEl>
                                        <p:attrNameLst>
                                          <p:attrName>style.visibility</p:attrName>
                                        </p:attrNameLst>
                                      </p:cBhvr>
                                      <p:to>
                                        <p:strVal val="visible"/>
                                      </p:to>
                                    </p:set>
                                    <p:animEffect transition="in" filter="dissolve">
                                      <p:cBhvr>
                                        <p:cTn id="27" dur="500"/>
                                        <p:tgtEl>
                                          <p:spTgt spid="92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P spid="9220"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Revolution</a:t>
            </a:r>
          </a:p>
        </p:txBody>
      </p:sp>
      <p:sp>
        <p:nvSpPr>
          <p:cNvPr id="9219" name="Rectangle 3"/>
          <p:cNvSpPr>
            <a:spLocks noGrp="1" noChangeArrowheads="1"/>
          </p:cNvSpPr>
          <p:nvPr>
            <p:ph type="body" idx="1"/>
          </p:nvPr>
        </p:nvSpPr>
        <p:spPr/>
        <p:txBody>
          <a:bodyPr/>
          <a:lstStyle/>
          <a:p>
            <a:pPr>
              <a:lnSpc>
                <a:spcPct val="90000"/>
              </a:lnSpc>
            </a:pPr>
            <a:r>
              <a:rPr lang="en-US" smtClean="0"/>
              <a:t>For the many reason we studied the colonists succeeded from the British Crown, among these reasons the most important was the Crowns desire to rule the its colonists from abroad. The colonists without hope of self rule or colonial representation declared its independence from King George and his Parliament. The Colonists made know their desire of independence with the Declaration of Independence and the articles of confederation. </a:t>
            </a:r>
          </a:p>
          <a:p>
            <a:pPr>
              <a:lnSpc>
                <a:spcPct val="90000"/>
              </a:lnSpc>
            </a:pPr>
            <a:r>
              <a:rPr lang="en-US" smtClean="0"/>
              <a:t>The war began on April 19, 1775 in the battles of Concord and Lexington and ended in Yorktown on October 19, 1781.    </a:t>
            </a:r>
          </a:p>
          <a:p>
            <a:pPr>
              <a:lnSpc>
                <a:spcPct val="90000"/>
              </a:lnSpc>
            </a:pPr>
            <a:r>
              <a:rPr lang="en-US" smtClean="0">
                <a:hlinkClick r:id="rId3" action="ppaction://hlinksldjump"/>
              </a:rPr>
              <a:t>Treaty of Paris 1783</a:t>
            </a:r>
            <a:r>
              <a:rPr lang="en-US" smtClean="0"/>
              <a:t> Use this link to skip review </a:t>
            </a:r>
          </a:p>
          <a:p>
            <a:pPr>
              <a:lnSpc>
                <a:spcPct val="90000"/>
              </a:lnSpc>
            </a:pPr>
            <a:endParaRPr lang="en-US" smtClean="0"/>
          </a:p>
        </p:txBody>
      </p:sp>
      <p:sp>
        <p:nvSpPr>
          <p:cNvPr id="4" name="Date Placeholder 3"/>
          <p:cNvSpPr>
            <a:spLocks noGrp="1"/>
          </p:cNvSpPr>
          <p:nvPr>
            <p:ph type="dt" sz="half" idx="10"/>
          </p:nvPr>
        </p:nvSpPr>
        <p:spPr/>
        <p:txBody>
          <a:bodyPr/>
          <a:lstStyle/>
          <a:p>
            <a:fld id="{807FC015-240E-41E6-B563-E261890EA38A}"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21</a:t>
            </a:fld>
            <a:endParaRPr lang="en-US"/>
          </a:p>
        </p:txBody>
      </p:sp>
    </p:spTree>
  </p:cSld>
  <p:clrMapOvr>
    <a:masterClrMapping/>
  </p:clrMapOvr>
  <p:transition>
    <p:wipe dir="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914400" y="0"/>
            <a:ext cx="8229600" cy="990600"/>
          </a:xfrm>
        </p:spPr>
        <p:txBody>
          <a:bodyPr/>
          <a:lstStyle/>
          <a:p>
            <a:r>
              <a:rPr lang="en-US" dirty="0"/>
              <a:t>Establishment Clause—Government cannot promote religion</a:t>
            </a:r>
          </a:p>
        </p:txBody>
      </p:sp>
      <p:pic>
        <p:nvPicPr>
          <p:cNvPr id="48131" name="Picture 3" descr="F:\My Pictures\ch 3\pilgrims.jpg"/>
          <p:cNvPicPr>
            <a:picLocks noChangeAspect="1" noChangeArrowheads="1"/>
          </p:cNvPicPr>
          <p:nvPr/>
        </p:nvPicPr>
        <p:blipFill>
          <a:blip r:embed="rId2" cstate="print"/>
          <a:srcRect/>
          <a:stretch>
            <a:fillRect/>
          </a:stretch>
        </p:blipFill>
        <p:spPr bwMode="auto">
          <a:xfrm>
            <a:off x="185985" y="1524000"/>
            <a:ext cx="8814487" cy="4953000"/>
          </a:xfrm>
          <a:prstGeom prst="rect">
            <a:avLst/>
          </a:prstGeom>
          <a:noFill/>
        </p:spPr>
      </p:pic>
    </p:spTree>
  </p:cSld>
  <p:clrMapOvr>
    <a:masterClrMapping/>
  </p:clrMapOvr>
  <p:transition>
    <p:wipe dir="r"/>
  </p:transition>
</p:sld>
</file>

<file path=ppt/slides/slide2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14400" y="0"/>
            <a:ext cx="7620000" cy="914400"/>
          </a:xfrm>
        </p:spPr>
        <p:txBody>
          <a:bodyPr/>
          <a:lstStyle/>
          <a:p>
            <a:r>
              <a:rPr lang="en-US" dirty="0"/>
              <a:t>Establishment clause-Government</a:t>
            </a:r>
            <a:br>
              <a:rPr lang="en-US" dirty="0"/>
            </a:br>
            <a:r>
              <a:rPr lang="en-US" dirty="0"/>
              <a:t>	</a:t>
            </a:r>
            <a:r>
              <a:rPr lang="en-US" u="sng" dirty="0"/>
              <a:t>Cans</a:t>
            </a:r>
            <a:r>
              <a:rPr lang="en-US" dirty="0"/>
              <a:t> 			 	</a:t>
            </a:r>
            <a:r>
              <a:rPr lang="en-US" u="sng" dirty="0"/>
              <a:t>Cannot</a:t>
            </a:r>
          </a:p>
        </p:txBody>
      </p:sp>
      <p:sp>
        <p:nvSpPr>
          <p:cNvPr id="11267" name="Rectangle 3"/>
          <p:cNvSpPr>
            <a:spLocks noGrp="1" noChangeArrowheads="1"/>
          </p:cNvSpPr>
          <p:nvPr>
            <p:ph type="body" sz="half" idx="1"/>
          </p:nvPr>
        </p:nvSpPr>
        <p:spPr>
          <a:xfrm>
            <a:off x="1143000" y="1219200"/>
            <a:ext cx="3651250" cy="5081588"/>
          </a:xfrm>
        </p:spPr>
        <p:txBody>
          <a:bodyPr/>
          <a:lstStyle/>
          <a:p>
            <a:pPr>
              <a:lnSpc>
                <a:spcPct val="90000"/>
              </a:lnSpc>
            </a:pPr>
            <a:r>
              <a:rPr lang="en-US" dirty="0"/>
              <a:t>Teach about religions in school</a:t>
            </a:r>
          </a:p>
          <a:p>
            <a:pPr>
              <a:lnSpc>
                <a:spcPct val="90000"/>
              </a:lnSpc>
            </a:pPr>
            <a:r>
              <a:rPr lang="en-US" dirty="0"/>
              <a:t>Allow voluntary prayer in many examples</a:t>
            </a:r>
          </a:p>
          <a:p>
            <a:pPr>
              <a:lnSpc>
                <a:spcPct val="90000"/>
              </a:lnSpc>
            </a:pPr>
            <a:r>
              <a:rPr lang="en-US" dirty="0"/>
              <a:t>Transport students to a religious school</a:t>
            </a:r>
          </a:p>
          <a:p>
            <a:pPr>
              <a:lnSpc>
                <a:spcPct val="90000"/>
              </a:lnSpc>
            </a:pPr>
            <a:r>
              <a:rPr lang="en-US" dirty="0"/>
              <a:t>Read Bible for culture or literacy content</a:t>
            </a:r>
          </a:p>
          <a:p>
            <a:pPr>
              <a:lnSpc>
                <a:spcPct val="90000"/>
              </a:lnSpc>
            </a:pPr>
            <a:endParaRPr lang="en-US" dirty="0"/>
          </a:p>
        </p:txBody>
      </p:sp>
      <p:sp>
        <p:nvSpPr>
          <p:cNvPr id="11268" name="Rectangle 4"/>
          <p:cNvSpPr>
            <a:spLocks noGrp="1" noChangeArrowheads="1"/>
          </p:cNvSpPr>
          <p:nvPr>
            <p:ph type="body" sz="half" idx="2"/>
          </p:nvPr>
        </p:nvSpPr>
        <p:spPr>
          <a:xfrm>
            <a:off x="4946650" y="1219200"/>
            <a:ext cx="3587750" cy="5081588"/>
          </a:xfrm>
        </p:spPr>
        <p:txBody>
          <a:bodyPr/>
          <a:lstStyle/>
          <a:p>
            <a:r>
              <a:rPr lang="en-US" dirty="0"/>
              <a:t>Set a state religion </a:t>
            </a:r>
          </a:p>
          <a:p>
            <a:r>
              <a:rPr lang="en-US" dirty="0"/>
              <a:t>Government cannot order a prayer</a:t>
            </a:r>
          </a:p>
          <a:p>
            <a:r>
              <a:rPr lang="en-US" dirty="0"/>
              <a:t>Teach religious doctrine in the school</a:t>
            </a:r>
          </a:p>
          <a:p>
            <a:r>
              <a:rPr lang="en-US" dirty="0"/>
              <a:t>Pay seminary teachers</a:t>
            </a:r>
          </a:p>
          <a:p>
            <a:r>
              <a:rPr lang="en-US" dirty="0"/>
              <a:t>Teach creationism</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dissolve">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dissolve">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dissolve">
                                      <p:cBhvr>
                                        <p:cTn id="17" dur="5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dissolve">
                                      <p:cBhvr>
                                        <p:cTn id="22" dur="500"/>
                                        <p:tgtEl>
                                          <p:spTgt spid="112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268">
                                            <p:txEl>
                                              <p:pRg st="0" end="0"/>
                                            </p:txEl>
                                          </p:spTgt>
                                        </p:tgtEl>
                                        <p:attrNameLst>
                                          <p:attrName>style.visibility</p:attrName>
                                        </p:attrNameLst>
                                      </p:cBhvr>
                                      <p:to>
                                        <p:strVal val="visible"/>
                                      </p:to>
                                    </p:set>
                                    <p:animEffect transition="in" filter="dissolve">
                                      <p:cBhvr>
                                        <p:cTn id="27" dur="500"/>
                                        <p:tgtEl>
                                          <p:spTgt spid="1126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268">
                                            <p:txEl>
                                              <p:pRg st="1" end="1"/>
                                            </p:txEl>
                                          </p:spTgt>
                                        </p:tgtEl>
                                        <p:attrNameLst>
                                          <p:attrName>style.visibility</p:attrName>
                                        </p:attrNameLst>
                                      </p:cBhvr>
                                      <p:to>
                                        <p:strVal val="visible"/>
                                      </p:to>
                                    </p:set>
                                    <p:animEffect transition="in" filter="dissolve">
                                      <p:cBhvr>
                                        <p:cTn id="32" dur="500"/>
                                        <p:tgtEl>
                                          <p:spTgt spid="1126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268">
                                            <p:txEl>
                                              <p:pRg st="2" end="2"/>
                                            </p:txEl>
                                          </p:spTgt>
                                        </p:tgtEl>
                                        <p:attrNameLst>
                                          <p:attrName>style.visibility</p:attrName>
                                        </p:attrNameLst>
                                      </p:cBhvr>
                                      <p:to>
                                        <p:strVal val="visible"/>
                                      </p:to>
                                    </p:set>
                                    <p:animEffect transition="in" filter="dissolve">
                                      <p:cBhvr>
                                        <p:cTn id="37" dur="500"/>
                                        <p:tgtEl>
                                          <p:spTgt spid="1126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268">
                                            <p:txEl>
                                              <p:pRg st="3" end="3"/>
                                            </p:txEl>
                                          </p:spTgt>
                                        </p:tgtEl>
                                        <p:attrNameLst>
                                          <p:attrName>style.visibility</p:attrName>
                                        </p:attrNameLst>
                                      </p:cBhvr>
                                      <p:to>
                                        <p:strVal val="visible"/>
                                      </p:to>
                                    </p:set>
                                    <p:animEffect transition="in" filter="dissolve">
                                      <p:cBhvr>
                                        <p:cTn id="42" dur="500"/>
                                        <p:tgtEl>
                                          <p:spTgt spid="1126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1268">
                                            <p:txEl>
                                              <p:pRg st="4" end="4"/>
                                            </p:txEl>
                                          </p:spTgt>
                                        </p:tgtEl>
                                        <p:attrNameLst>
                                          <p:attrName>style.visibility</p:attrName>
                                        </p:attrNameLst>
                                      </p:cBhvr>
                                      <p:to>
                                        <p:strVal val="visible"/>
                                      </p:to>
                                    </p:set>
                                    <p:animEffect transition="in" filter="dissolve">
                                      <p:cBhvr>
                                        <p:cTn id="47" dur="500"/>
                                        <p:tgtEl>
                                          <p:spTgt spid="1126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P spid="11268" grpId="0" build="p" autoUpdateAnimBg="0"/>
    </p:bldLst>
  </p:timing>
</p:sld>
</file>

<file path=ppt/slides/slide2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057400" y="533400"/>
            <a:ext cx="6867525" cy="427038"/>
          </a:xfrm>
        </p:spPr>
        <p:txBody>
          <a:bodyPr/>
          <a:lstStyle/>
          <a:p>
            <a:r>
              <a:rPr lang="en-US" dirty="0"/>
              <a:t>Free Exercise—The person</a:t>
            </a:r>
            <a:br>
              <a:rPr lang="en-US" dirty="0"/>
            </a:br>
            <a:r>
              <a:rPr lang="en-US" u="sng" dirty="0"/>
              <a:t>Can</a:t>
            </a:r>
            <a:r>
              <a:rPr lang="en-US" dirty="0"/>
              <a:t> 			   </a:t>
            </a:r>
            <a:r>
              <a:rPr lang="en-US" u="sng" dirty="0"/>
              <a:t>Cannot</a:t>
            </a:r>
          </a:p>
        </p:txBody>
      </p:sp>
      <p:sp>
        <p:nvSpPr>
          <p:cNvPr id="13315" name="Rectangle 3"/>
          <p:cNvSpPr>
            <a:spLocks noGrp="1" noChangeArrowheads="1"/>
          </p:cNvSpPr>
          <p:nvPr>
            <p:ph type="body" sz="half" idx="1"/>
          </p:nvPr>
        </p:nvSpPr>
        <p:spPr/>
        <p:txBody>
          <a:bodyPr/>
          <a:lstStyle/>
          <a:p>
            <a:r>
              <a:rPr lang="en-US" dirty="0"/>
              <a:t>Choose whatever religion</a:t>
            </a:r>
          </a:p>
          <a:p>
            <a:r>
              <a:rPr lang="en-US" dirty="0"/>
              <a:t>Lead a prayer in most examples</a:t>
            </a:r>
          </a:p>
          <a:p>
            <a:r>
              <a:rPr lang="en-US" dirty="0"/>
              <a:t>Ask questions about religions </a:t>
            </a:r>
          </a:p>
          <a:p>
            <a:r>
              <a:rPr lang="en-US" dirty="0"/>
              <a:t>Worship who ever you want</a:t>
            </a:r>
          </a:p>
          <a:p>
            <a:pPr>
              <a:buFont typeface="Wingdings" pitchFamily="2" charset="2"/>
              <a:buNone/>
            </a:pPr>
            <a:endParaRPr lang="en-US" dirty="0"/>
          </a:p>
        </p:txBody>
      </p:sp>
      <p:sp>
        <p:nvSpPr>
          <p:cNvPr id="13316" name="Rectangle 4"/>
          <p:cNvSpPr>
            <a:spLocks noGrp="1" noChangeArrowheads="1"/>
          </p:cNvSpPr>
          <p:nvPr>
            <p:ph type="body" sz="half" idx="2"/>
          </p:nvPr>
        </p:nvSpPr>
        <p:spPr/>
        <p:txBody>
          <a:bodyPr/>
          <a:lstStyle/>
          <a:p>
            <a:r>
              <a:rPr lang="en-US"/>
              <a:t>Break the law and claim it is religious belief</a:t>
            </a:r>
          </a:p>
          <a:p>
            <a:r>
              <a:rPr lang="en-US"/>
              <a:t>Raise children without education</a:t>
            </a:r>
          </a:p>
          <a:p>
            <a:r>
              <a:rPr lang="en-US"/>
              <a:t>Deprave children of basic needs</a:t>
            </a:r>
          </a:p>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dissolve">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dissolve">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dissolve">
                                      <p:cBhvr>
                                        <p:cTn id="17" dur="500"/>
                                        <p:tgtEl>
                                          <p:spTgt spid="13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dissolve">
                                      <p:cBhvr>
                                        <p:cTn id="22" dur="500"/>
                                        <p:tgtEl>
                                          <p:spTgt spid="133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316">
                                            <p:txEl>
                                              <p:pRg st="0" end="0"/>
                                            </p:txEl>
                                          </p:spTgt>
                                        </p:tgtEl>
                                        <p:attrNameLst>
                                          <p:attrName>style.visibility</p:attrName>
                                        </p:attrNameLst>
                                      </p:cBhvr>
                                      <p:to>
                                        <p:strVal val="visible"/>
                                      </p:to>
                                    </p:set>
                                    <p:animEffect transition="in" filter="dissolve">
                                      <p:cBhvr>
                                        <p:cTn id="27" dur="500"/>
                                        <p:tgtEl>
                                          <p:spTgt spid="1331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3316">
                                            <p:txEl>
                                              <p:pRg st="1" end="1"/>
                                            </p:txEl>
                                          </p:spTgt>
                                        </p:tgtEl>
                                        <p:attrNameLst>
                                          <p:attrName>style.visibility</p:attrName>
                                        </p:attrNameLst>
                                      </p:cBhvr>
                                      <p:to>
                                        <p:strVal val="visible"/>
                                      </p:to>
                                    </p:set>
                                    <p:animEffect transition="in" filter="dissolve">
                                      <p:cBhvr>
                                        <p:cTn id="32" dur="500"/>
                                        <p:tgtEl>
                                          <p:spTgt spid="1331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3316">
                                            <p:txEl>
                                              <p:pRg st="2" end="2"/>
                                            </p:txEl>
                                          </p:spTgt>
                                        </p:tgtEl>
                                        <p:attrNameLst>
                                          <p:attrName>style.visibility</p:attrName>
                                        </p:attrNameLst>
                                      </p:cBhvr>
                                      <p:to>
                                        <p:strVal val="visible"/>
                                      </p:to>
                                    </p:set>
                                    <p:animEffect transition="in" filter="dissolve">
                                      <p:cBhvr>
                                        <p:cTn id="37" dur="500"/>
                                        <p:tgtEl>
                                          <p:spTgt spid="133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P spid="13316" grpId="0" build="p" autoUpdateAnimBg="0"/>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Freedom of speech</a:t>
            </a:r>
          </a:p>
        </p:txBody>
      </p:sp>
      <p:sp>
        <p:nvSpPr>
          <p:cNvPr id="14339" name="Rectangle 3"/>
          <p:cNvSpPr>
            <a:spLocks noGrp="1" noChangeArrowheads="1"/>
          </p:cNvSpPr>
          <p:nvPr>
            <p:ph type="body" idx="1"/>
          </p:nvPr>
        </p:nvSpPr>
        <p:spPr/>
        <p:txBody>
          <a:bodyPr/>
          <a:lstStyle/>
          <a:p>
            <a:r>
              <a:rPr lang="en-US"/>
              <a:t>“Congress shall make no laws . . .  abridging the freedom of speech”</a:t>
            </a:r>
          </a:p>
          <a:p>
            <a:pPr>
              <a:buFont typeface="Wingdings" pitchFamily="2" charset="2"/>
              <a:buNone/>
            </a:pPr>
            <a:endParaRPr lang="en-US"/>
          </a:p>
        </p:txBody>
      </p:sp>
      <p:pic>
        <p:nvPicPr>
          <p:cNvPr id="14340" name="Picture 4" descr="F:\My Pictures\gov and law\free sppech.jpg"/>
          <p:cNvPicPr>
            <a:picLocks noChangeAspect="1" noChangeArrowheads="1"/>
          </p:cNvPicPr>
          <p:nvPr/>
        </p:nvPicPr>
        <p:blipFill>
          <a:blip r:embed="rId2" cstate="print"/>
          <a:srcRect/>
          <a:stretch>
            <a:fillRect/>
          </a:stretch>
        </p:blipFill>
        <p:spPr bwMode="auto">
          <a:xfrm>
            <a:off x="1447800" y="3124200"/>
            <a:ext cx="5181600" cy="3454400"/>
          </a:xfrm>
          <a:prstGeom prst="rect">
            <a:avLst/>
          </a:prstGeom>
          <a:noFill/>
        </p:spPr>
      </p:pic>
      <p:sp>
        <p:nvSpPr>
          <p:cNvPr id="5" name="Date Placeholder 4"/>
          <p:cNvSpPr>
            <a:spLocks noGrp="1"/>
          </p:cNvSpPr>
          <p:nvPr>
            <p:ph type="dt" sz="half" idx="10"/>
          </p:nvPr>
        </p:nvSpPr>
        <p:spPr/>
        <p:txBody>
          <a:bodyPr/>
          <a:lstStyle/>
          <a:p>
            <a:fld id="{EFF1E518-C9D2-4810-9C22-0C9C89C52450}" type="datetime3">
              <a:rPr lang="en-US" smtClean="0"/>
              <a:t>20 December 2011</a:t>
            </a:fld>
            <a:endParaRPr lang="en-US"/>
          </a:p>
        </p:txBody>
      </p:sp>
      <p:sp>
        <p:nvSpPr>
          <p:cNvPr id="6" name="Slide Number Placeholder 5"/>
          <p:cNvSpPr>
            <a:spLocks noGrp="1"/>
          </p:cNvSpPr>
          <p:nvPr>
            <p:ph type="sldNum" sz="quarter" idx="11"/>
          </p:nvPr>
        </p:nvSpPr>
        <p:spPr/>
        <p:txBody>
          <a:bodyPr/>
          <a:lstStyle/>
          <a:p>
            <a:fld id="{4C011AAB-9C46-4AF0-9EFF-B6C3C69C4330}" type="slidenum">
              <a:rPr lang="en-US" smtClean="0"/>
              <a:pPr/>
              <a:t>213</a:t>
            </a:fld>
            <a:endParaRPr lang="en-US"/>
          </a:p>
        </p:txBody>
      </p:sp>
    </p:spTree>
  </p:cSld>
  <p:clrMapOvr>
    <a:masterClrMapping/>
  </p:clrMapOvr>
  <p:transition>
    <p:wipe dir="r"/>
  </p:transition>
</p:sld>
</file>

<file path=ppt/slides/slide2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66800" y="0"/>
            <a:ext cx="8077200" cy="762000"/>
          </a:xfrm>
        </p:spPr>
        <p:txBody>
          <a:bodyPr/>
          <a:lstStyle/>
          <a:p>
            <a:r>
              <a:rPr lang="en-US" dirty="0"/>
              <a:t>Free speech– The individual can:</a:t>
            </a:r>
            <a:endParaRPr lang="en-US" u="sng" dirty="0"/>
          </a:p>
        </p:txBody>
      </p:sp>
      <p:sp>
        <p:nvSpPr>
          <p:cNvPr id="15363" name="Rectangle 3"/>
          <p:cNvSpPr>
            <a:spLocks noGrp="1" noChangeArrowheads="1"/>
          </p:cNvSpPr>
          <p:nvPr>
            <p:ph type="body" idx="1"/>
          </p:nvPr>
        </p:nvSpPr>
        <p:spPr/>
        <p:txBody>
          <a:bodyPr/>
          <a:lstStyle/>
          <a:p>
            <a:r>
              <a:rPr lang="en-US" sz="3200" dirty="0"/>
              <a:t>Say any political belief</a:t>
            </a:r>
          </a:p>
          <a:p>
            <a:r>
              <a:rPr lang="en-US" sz="3200" dirty="0"/>
              <a:t>Protest (without getting out of control)</a:t>
            </a:r>
          </a:p>
          <a:p>
            <a:r>
              <a:rPr lang="en-US" sz="3200" dirty="0"/>
              <a:t>Say things about someone that are true</a:t>
            </a:r>
          </a:p>
          <a:p>
            <a:r>
              <a:rPr lang="en-US" sz="3200" dirty="0"/>
              <a:t>Burn the flag</a:t>
            </a:r>
          </a:p>
          <a:p>
            <a:r>
              <a:rPr lang="en-US" sz="3200" dirty="0"/>
              <a:t>Say racist and hate slogans</a:t>
            </a:r>
          </a:p>
          <a:p>
            <a:r>
              <a:rPr lang="en-US" sz="3200" dirty="0"/>
              <a:t>Free speech means someone might say something you disagree with</a:t>
            </a:r>
          </a:p>
        </p:txBody>
      </p:sp>
      <p:sp>
        <p:nvSpPr>
          <p:cNvPr id="4" name="Date Placeholder 3"/>
          <p:cNvSpPr>
            <a:spLocks noGrp="1"/>
          </p:cNvSpPr>
          <p:nvPr>
            <p:ph type="dt" sz="half" idx="10"/>
          </p:nvPr>
        </p:nvSpPr>
        <p:spPr/>
        <p:txBody>
          <a:bodyPr/>
          <a:lstStyle/>
          <a:p>
            <a:fld id="{4A574211-5B03-4F74-B0C2-5D5730980C7A}"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214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dissolve">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dissolve">
                                      <p:cBhvr>
                                        <p:cTn id="12" dur="5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dissolve">
                                      <p:cBhvr>
                                        <p:cTn id="17" dur="500"/>
                                        <p:tgtEl>
                                          <p:spTgt spid="15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dissolve">
                                      <p:cBhvr>
                                        <p:cTn id="22" dur="500"/>
                                        <p:tgtEl>
                                          <p:spTgt spid="153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dissolve">
                                      <p:cBhvr>
                                        <p:cTn id="27" dur="500"/>
                                        <p:tgtEl>
                                          <p:spTgt spid="153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363">
                                            <p:txEl>
                                              <p:pRg st="5" end="5"/>
                                            </p:txEl>
                                          </p:spTgt>
                                        </p:tgtEl>
                                        <p:attrNameLst>
                                          <p:attrName>style.visibility</p:attrName>
                                        </p:attrNameLst>
                                      </p:cBhvr>
                                      <p:to>
                                        <p:strVal val="visible"/>
                                      </p:to>
                                    </p:set>
                                    <p:animEffect transition="in" filter="dissolve">
                                      <p:cBhvr>
                                        <p:cTn id="32" dur="500"/>
                                        <p:tgtEl>
                                          <p:spTgt spid="15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2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Free speech—limits on the person</a:t>
            </a:r>
          </a:p>
        </p:txBody>
      </p:sp>
      <p:sp>
        <p:nvSpPr>
          <p:cNvPr id="17411" name="Rectangle 3"/>
          <p:cNvSpPr>
            <a:spLocks noGrp="1" noChangeArrowheads="1"/>
          </p:cNvSpPr>
          <p:nvPr>
            <p:ph type="body" idx="1"/>
          </p:nvPr>
        </p:nvSpPr>
        <p:spPr/>
        <p:txBody>
          <a:bodyPr/>
          <a:lstStyle/>
          <a:p>
            <a:r>
              <a:rPr lang="en-US" sz="2800" dirty="0"/>
              <a:t>Threaten to blow up airplanes, schools or the president</a:t>
            </a:r>
          </a:p>
          <a:p>
            <a:r>
              <a:rPr lang="en-US" sz="2800" dirty="0"/>
              <a:t>Sexual harassment</a:t>
            </a:r>
          </a:p>
          <a:p>
            <a:r>
              <a:rPr lang="en-US" sz="2800" dirty="0"/>
              <a:t>Create too much social chaos</a:t>
            </a:r>
          </a:p>
          <a:p>
            <a:r>
              <a:rPr lang="en-US" sz="2800" dirty="0"/>
              <a:t>Extremely crude language in a public form</a:t>
            </a:r>
          </a:p>
          <a:p>
            <a:r>
              <a:rPr lang="en-US" sz="2800" dirty="0"/>
              <a:t>Disrespectful, vulgar language in schools</a:t>
            </a:r>
          </a:p>
          <a:p>
            <a:r>
              <a:rPr lang="en-US" sz="2800" dirty="0"/>
              <a:t>Hate crimes</a:t>
            </a:r>
          </a:p>
          <a:p>
            <a:endParaRPr lang="en-US" dirty="0"/>
          </a:p>
        </p:txBody>
      </p:sp>
      <p:sp>
        <p:nvSpPr>
          <p:cNvPr id="4" name="Date Placeholder 3"/>
          <p:cNvSpPr>
            <a:spLocks noGrp="1"/>
          </p:cNvSpPr>
          <p:nvPr>
            <p:ph type="dt" sz="half" idx="10"/>
          </p:nvPr>
        </p:nvSpPr>
        <p:spPr/>
        <p:txBody>
          <a:bodyPr/>
          <a:lstStyle/>
          <a:p>
            <a:fld id="{EA7564DB-8C5D-4884-A481-19B90B01BFCE}"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215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dissolve">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dissolve">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dissolve">
                                      <p:cBhvr>
                                        <p:cTn id="17" dur="500"/>
                                        <p:tgtEl>
                                          <p:spTgt spid="17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dissolve">
                                      <p:cBhvr>
                                        <p:cTn id="22" dur="500"/>
                                        <p:tgtEl>
                                          <p:spTgt spid="17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dissolve">
                                      <p:cBhvr>
                                        <p:cTn id="27" dur="500"/>
                                        <p:tgtEl>
                                          <p:spTgt spid="174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7411">
                                            <p:txEl>
                                              <p:pRg st="5" end="5"/>
                                            </p:txEl>
                                          </p:spTgt>
                                        </p:tgtEl>
                                        <p:attrNameLst>
                                          <p:attrName>style.visibility</p:attrName>
                                        </p:attrNameLst>
                                      </p:cBhvr>
                                      <p:to>
                                        <p:strVal val="visible"/>
                                      </p:to>
                                    </p:set>
                                    <p:animEffect transition="in" filter="dissolve">
                                      <p:cBhvr>
                                        <p:cTn id="32" dur="500"/>
                                        <p:tgtEl>
                                          <p:spTgt spid="174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Freedom of the press</a:t>
            </a:r>
          </a:p>
        </p:txBody>
      </p:sp>
      <p:sp>
        <p:nvSpPr>
          <p:cNvPr id="18435" name="Rectangle 3"/>
          <p:cNvSpPr>
            <a:spLocks noGrp="1" noChangeArrowheads="1"/>
          </p:cNvSpPr>
          <p:nvPr>
            <p:ph type="body" idx="1"/>
          </p:nvPr>
        </p:nvSpPr>
        <p:spPr>
          <a:xfrm>
            <a:off x="1676400" y="1524000"/>
            <a:ext cx="4876800" cy="4451350"/>
          </a:xfrm>
        </p:spPr>
        <p:txBody>
          <a:bodyPr/>
          <a:lstStyle/>
          <a:p>
            <a:r>
              <a:rPr lang="en-US" sz="3200" dirty="0"/>
              <a:t>Congress shall make no law  . . . abridging . . . the freedom of the press.”</a:t>
            </a:r>
          </a:p>
          <a:p>
            <a:endParaRPr lang="en-US" dirty="0"/>
          </a:p>
        </p:txBody>
      </p:sp>
      <p:pic>
        <p:nvPicPr>
          <p:cNvPr id="18436" name="Picture 4"/>
          <p:cNvPicPr>
            <a:picLocks noChangeAspect="1" noChangeArrowheads="1"/>
          </p:cNvPicPr>
          <p:nvPr/>
        </p:nvPicPr>
        <p:blipFill>
          <a:blip r:embed="rId2" cstate="print"/>
          <a:srcRect/>
          <a:stretch>
            <a:fillRect/>
          </a:stretch>
        </p:blipFill>
        <p:spPr bwMode="auto">
          <a:xfrm>
            <a:off x="5943600" y="1447800"/>
            <a:ext cx="2841625" cy="49657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F182C2A8-FBF3-41D9-A048-4A7F029BCBAC}" type="datetime3">
              <a:rPr lang="en-US" smtClean="0"/>
              <a:t>20 December 2011</a:t>
            </a:fld>
            <a:endParaRPr lang="en-US"/>
          </a:p>
        </p:txBody>
      </p:sp>
      <p:sp>
        <p:nvSpPr>
          <p:cNvPr id="6" name="Slide Number Placeholder 5"/>
          <p:cNvSpPr>
            <a:spLocks noGrp="1"/>
          </p:cNvSpPr>
          <p:nvPr>
            <p:ph type="sldNum" sz="quarter" idx="11"/>
          </p:nvPr>
        </p:nvSpPr>
        <p:spPr/>
        <p:txBody>
          <a:bodyPr/>
          <a:lstStyle/>
          <a:p>
            <a:fld id="{4C011AAB-9C46-4AF0-9EFF-B6C3C69C4330}" type="slidenum">
              <a:rPr lang="en-US" smtClean="0"/>
              <a:pPr/>
              <a:t>216</a:t>
            </a:fld>
            <a:endParaRPr lang="en-US"/>
          </a:p>
        </p:txBody>
      </p:sp>
    </p:spTree>
  </p:cSld>
  <p:clrMapOvr>
    <a:masterClrMapping/>
  </p:clrMapOvr>
  <p:transition>
    <p:wipe dir="r"/>
  </p:transition>
</p:sld>
</file>

<file path=ppt/slides/slide2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Freedom of the press-the press</a:t>
            </a:r>
            <a:br>
              <a:rPr lang="en-US"/>
            </a:br>
            <a:r>
              <a:rPr lang="en-US" u="sng"/>
              <a:t>Can	</a:t>
            </a:r>
            <a:r>
              <a:rPr lang="en-US"/>
              <a:t>				</a:t>
            </a:r>
            <a:r>
              <a:rPr lang="en-US" u="sng"/>
              <a:t>Cannot</a:t>
            </a:r>
          </a:p>
        </p:txBody>
      </p:sp>
      <p:sp>
        <p:nvSpPr>
          <p:cNvPr id="19459" name="Rectangle 3"/>
          <p:cNvSpPr>
            <a:spLocks noGrp="1" noChangeArrowheads="1"/>
          </p:cNvSpPr>
          <p:nvPr>
            <p:ph type="body" sz="half" idx="1"/>
          </p:nvPr>
        </p:nvSpPr>
        <p:spPr>
          <a:xfrm>
            <a:off x="1066800" y="1219200"/>
            <a:ext cx="3727450" cy="5081588"/>
          </a:xfrm>
        </p:spPr>
        <p:txBody>
          <a:bodyPr/>
          <a:lstStyle/>
          <a:p>
            <a:r>
              <a:rPr lang="en-US" dirty="0"/>
              <a:t>Print any political position</a:t>
            </a:r>
          </a:p>
          <a:p>
            <a:r>
              <a:rPr lang="en-US" dirty="0"/>
              <a:t>Make fun of people, especially politicians</a:t>
            </a:r>
          </a:p>
          <a:p>
            <a:r>
              <a:rPr lang="en-US" dirty="0"/>
              <a:t>Expose wrongs by the government</a:t>
            </a:r>
          </a:p>
          <a:p>
            <a:r>
              <a:rPr lang="en-US" dirty="0"/>
              <a:t>Say things you might not agree with</a:t>
            </a:r>
          </a:p>
          <a:p>
            <a:endParaRPr lang="en-US" dirty="0"/>
          </a:p>
        </p:txBody>
      </p:sp>
      <p:sp>
        <p:nvSpPr>
          <p:cNvPr id="19460" name="Rectangle 4"/>
          <p:cNvSpPr>
            <a:spLocks noGrp="1" noChangeArrowheads="1"/>
          </p:cNvSpPr>
          <p:nvPr>
            <p:ph type="body" sz="half" idx="2"/>
          </p:nvPr>
        </p:nvSpPr>
        <p:spPr>
          <a:xfrm>
            <a:off x="4946650" y="1219200"/>
            <a:ext cx="3740150" cy="5081588"/>
          </a:xfrm>
        </p:spPr>
        <p:txBody>
          <a:bodyPr/>
          <a:lstStyle/>
          <a:p>
            <a:r>
              <a:rPr lang="en-US" dirty="0"/>
              <a:t>Libel– intentionally injuring a person’s reputation by false facts</a:t>
            </a:r>
          </a:p>
          <a:p>
            <a:r>
              <a:rPr lang="en-US" dirty="0"/>
              <a:t>Disclose defense-security secrets</a:t>
            </a:r>
          </a:p>
          <a:p>
            <a:r>
              <a:rPr lang="en-US" dirty="0"/>
              <a:t>Detail how to make a certain weapons</a:t>
            </a:r>
          </a:p>
          <a:p>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dissolve">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dissolve">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dissolve">
                                      <p:cBhvr>
                                        <p:cTn id="17" dur="5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dissolve">
                                      <p:cBhvr>
                                        <p:cTn id="22" dur="500"/>
                                        <p:tgtEl>
                                          <p:spTgt spid="194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460">
                                            <p:txEl>
                                              <p:pRg st="0" end="0"/>
                                            </p:txEl>
                                          </p:spTgt>
                                        </p:tgtEl>
                                        <p:attrNameLst>
                                          <p:attrName>style.visibility</p:attrName>
                                        </p:attrNameLst>
                                      </p:cBhvr>
                                      <p:to>
                                        <p:strVal val="visible"/>
                                      </p:to>
                                    </p:set>
                                    <p:animEffect transition="in" filter="dissolve">
                                      <p:cBhvr>
                                        <p:cTn id="27" dur="500"/>
                                        <p:tgtEl>
                                          <p:spTgt spid="1946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9460">
                                            <p:txEl>
                                              <p:pRg st="1" end="1"/>
                                            </p:txEl>
                                          </p:spTgt>
                                        </p:tgtEl>
                                        <p:attrNameLst>
                                          <p:attrName>style.visibility</p:attrName>
                                        </p:attrNameLst>
                                      </p:cBhvr>
                                      <p:to>
                                        <p:strVal val="visible"/>
                                      </p:to>
                                    </p:set>
                                    <p:animEffect transition="in" filter="dissolve">
                                      <p:cBhvr>
                                        <p:cTn id="32" dur="500"/>
                                        <p:tgtEl>
                                          <p:spTgt spid="1946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9460">
                                            <p:txEl>
                                              <p:pRg st="2" end="2"/>
                                            </p:txEl>
                                          </p:spTgt>
                                        </p:tgtEl>
                                        <p:attrNameLst>
                                          <p:attrName>style.visibility</p:attrName>
                                        </p:attrNameLst>
                                      </p:cBhvr>
                                      <p:to>
                                        <p:strVal val="visible"/>
                                      </p:to>
                                    </p:set>
                                    <p:animEffect transition="in" filter="dissolve">
                                      <p:cBhvr>
                                        <p:cTn id="37" dur="500"/>
                                        <p:tgtEl>
                                          <p:spTgt spid="194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P spid="19460" grpId="0" build="p" autoUpdateAnimBg="0"/>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Freedom of Assembly</a:t>
            </a:r>
          </a:p>
        </p:txBody>
      </p:sp>
      <p:sp>
        <p:nvSpPr>
          <p:cNvPr id="20483" name="Rectangle 3"/>
          <p:cNvSpPr>
            <a:spLocks noGrp="1" noChangeArrowheads="1"/>
          </p:cNvSpPr>
          <p:nvPr>
            <p:ph type="body" idx="1"/>
          </p:nvPr>
        </p:nvSpPr>
        <p:spPr/>
        <p:txBody>
          <a:bodyPr/>
          <a:lstStyle/>
          <a:p>
            <a:r>
              <a:rPr lang="en-US" sz="3200" dirty="0"/>
              <a:t>Congress shall make no law . . . Abridging . . . The people to peaceably assemble”</a:t>
            </a:r>
          </a:p>
        </p:txBody>
      </p:sp>
      <p:pic>
        <p:nvPicPr>
          <p:cNvPr id="20485" name="Picture 5" descr="S:\Staff\Allan's\protest_election.jpg"/>
          <p:cNvPicPr>
            <a:picLocks noChangeAspect="1" noChangeArrowheads="1"/>
          </p:cNvPicPr>
          <p:nvPr/>
        </p:nvPicPr>
        <p:blipFill>
          <a:blip r:embed="rId2" cstate="print"/>
          <a:srcRect/>
          <a:stretch>
            <a:fillRect/>
          </a:stretch>
        </p:blipFill>
        <p:spPr bwMode="auto">
          <a:xfrm>
            <a:off x="2362200" y="2895600"/>
            <a:ext cx="5181600" cy="3740150"/>
          </a:xfrm>
          <a:prstGeom prst="rect">
            <a:avLst/>
          </a:prstGeom>
          <a:noFill/>
        </p:spPr>
      </p:pic>
      <p:sp>
        <p:nvSpPr>
          <p:cNvPr id="5" name="Date Placeholder 4"/>
          <p:cNvSpPr>
            <a:spLocks noGrp="1"/>
          </p:cNvSpPr>
          <p:nvPr>
            <p:ph type="dt" sz="half" idx="10"/>
          </p:nvPr>
        </p:nvSpPr>
        <p:spPr/>
        <p:txBody>
          <a:bodyPr/>
          <a:lstStyle/>
          <a:p>
            <a:fld id="{7B366044-D98B-4AEA-A35B-6C12DCD5B8C3}" type="datetime3">
              <a:rPr lang="en-US" smtClean="0"/>
              <a:t>20 December 2011</a:t>
            </a:fld>
            <a:endParaRPr lang="en-US"/>
          </a:p>
        </p:txBody>
      </p:sp>
      <p:sp>
        <p:nvSpPr>
          <p:cNvPr id="6" name="Slide Number Placeholder 5"/>
          <p:cNvSpPr>
            <a:spLocks noGrp="1"/>
          </p:cNvSpPr>
          <p:nvPr>
            <p:ph type="sldNum" sz="quarter" idx="11"/>
          </p:nvPr>
        </p:nvSpPr>
        <p:spPr/>
        <p:txBody>
          <a:bodyPr/>
          <a:lstStyle/>
          <a:p>
            <a:fld id="{4C011AAB-9C46-4AF0-9EFF-B6C3C69C4330}" type="slidenum">
              <a:rPr lang="en-US" smtClean="0"/>
              <a:pPr/>
              <a:t>218</a:t>
            </a:fld>
            <a:endParaRPr lang="en-US"/>
          </a:p>
        </p:txBody>
      </p:sp>
    </p:spTree>
  </p:cSld>
  <p:clrMapOvr>
    <a:masterClrMapping/>
  </p:clrMapOvr>
  <p:transition>
    <p:wipe dir="r"/>
  </p:transition>
</p:sld>
</file>

<file path=ppt/slides/slide2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14400" y="0"/>
            <a:ext cx="8001000" cy="990600"/>
          </a:xfrm>
        </p:spPr>
        <p:txBody>
          <a:bodyPr/>
          <a:lstStyle/>
          <a:p>
            <a:r>
              <a:rPr lang="en-US" dirty="0"/>
              <a:t>Freedom of Assembly--Individual</a:t>
            </a:r>
            <a:br>
              <a:rPr lang="en-US" dirty="0"/>
            </a:br>
            <a:r>
              <a:rPr lang="en-US" dirty="0"/>
              <a:t>	</a:t>
            </a:r>
            <a:r>
              <a:rPr lang="en-US" u="sng" dirty="0"/>
              <a:t>Can	</a:t>
            </a:r>
            <a:r>
              <a:rPr lang="en-US" dirty="0"/>
              <a:t>			</a:t>
            </a:r>
            <a:r>
              <a:rPr lang="en-US" u="sng" dirty="0"/>
              <a:t>Cannot</a:t>
            </a:r>
          </a:p>
        </p:txBody>
      </p:sp>
      <p:sp>
        <p:nvSpPr>
          <p:cNvPr id="21507" name="Rectangle 3"/>
          <p:cNvSpPr>
            <a:spLocks noGrp="1" noChangeArrowheads="1"/>
          </p:cNvSpPr>
          <p:nvPr>
            <p:ph type="body" sz="half" idx="1"/>
          </p:nvPr>
        </p:nvSpPr>
        <p:spPr/>
        <p:txBody>
          <a:bodyPr/>
          <a:lstStyle/>
          <a:p>
            <a:pPr>
              <a:lnSpc>
                <a:spcPct val="90000"/>
              </a:lnSpc>
            </a:pPr>
            <a:r>
              <a:rPr lang="en-US" sz="3200"/>
              <a:t>Protest </a:t>
            </a:r>
          </a:p>
          <a:p>
            <a:pPr>
              <a:lnSpc>
                <a:spcPct val="90000"/>
              </a:lnSpc>
            </a:pPr>
            <a:r>
              <a:rPr lang="en-US" sz="3200"/>
              <a:t>Parade (with a permit)</a:t>
            </a:r>
          </a:p>
          <a:p>
            <a:pPr>
              <a:lnSpc>
                <a:spcPct val="90000"/>
              </a:lnSpc>
            </a:pPr>
            <a:r>
              <a:rPr lang="en-US" sz="3200"/>
              <a:t>Parade chanting hate slogans</a:t>
            </a:r>
          </a:p>
          <a:p>
            <a:pPr>
              <a:lnSpc>
                <a:spcPct val="90000"/>
              </a:lnSpc>
            </a:pPr>
            <a:r>
              <a:rPr lang="en-US" sz="3200"/>
              <a:t>Gang members can congregate in public</a:t>
            </a:r>
          </a:p>
        </p:txBody>
      </p:sp>
      <p:sp>
        <p:nvSpPr>
          <p:cNvPr id="21508" name="Rectangle 4"/>
          <p:cNvSpPr>
            <a:spLocks noGrp="1" noChangeArrowheads="1"/>
          </p:cNvSpPr>
          <p:nvPr>
            <p:ph type="body" sz="half" idx="2"/>
          </p:nvPr>
        </p:nvSpPr>
        <p:spPr/>
        <p:txBody>
          <a:bodyPr/>
          <a:lstStyle/>
          <a:p>
            <a:pPr>
              <a:lnSpc>
                <a:spcPct val="90000"/>
              </a:lnSpc>
            </a:pPr>
            <a:r>
              <a:rPr lang="en-US" sz="3200"/>
              <a:t>Protest by throwing rocks and breaking windows</a:t>
            </a:r>
          </a:p>
          <a:p>
            <a:pPr>
              <a:lnSpc>
                <a:spcPct val="90000"/>
              </a:lnSpc>
            </a:pPr>
            <a:r>
              <a:rPr lang="en-US" sz="3200"/>
              <a:t>Hang out on private land against owners will—loitering</a:t>
            </a:r>
          </a:p>
          <a:p>
            <a:pPr>
              <a:lnSpc>
                <a:spcPct val="90000"/>
              </a:lnSpc>
            </a:pPr>
            <a:r>
              <a:rPr lang="en-US" sz="3200"/>
              <a:t>Teen curfew</a:t>
            </a:r>
          </a:p>
          <a:p>
            <a:pPr>
              <a:lnSpc>
                <a:spcPct val="90000"/>
              </a:lnSpc>
            </a:pPr>
            <a:endParaRPr lang="en-US"/>
          </a:p>
          <a:p>
            <a:pPr>
              <a:lnSpc>
                <a:spcPct val="90000"/>
              </a:lnSpc>
            </a:pP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dissolve">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dissolve">
                                      <p:cBhvr>
                                        <p:cTn id="12" dur="500"/>
                                        <p:tgtEl>
                                          <p:spTgt spid="21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dissolve">
                                      <p:cBhvr>
                                        <p:cTn id="17" dur="500"/>
                                        <p:tgtEl>
                                          <p:spTgt spid="215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dissolve">
                                      <p:cBhvr>
                                        <p:cTn id="22" dur="500"/>
                                        <p:tgtEl>
                                          <p:spTgt spid="215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508">
                                            <p:txEl>
                                              <p:pRg st="0" end="0"/>
                                            </p:txEl>
                                          </p:spTgt>
                                        </p:tgtEl>
                                        <p:attrNameLst>
                                          <p:attrName>style.visibility</p:attrName>
                                        </p:attrNameLst>
                                      </p:cBhvr>
                                      <p:to>
                                        <p:strVal val="visible"/>
                                      </p:to>
                                    </p:set>
                                    <p:animEffect transition="in" filter="dissolve">
                                      <p:cBhvr>
                                        <p:cTn id="27" dur="500"/>
                                        <p:tgtEl>
                                          <p:spTgt spid="2150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1508">
                                            <p:txEl>
                                              <p:pRg st="1" end="1"/>
                                            </p:txEl>
                                          </p:spTgt>
                                        </p:tgtEl>
                                        <p:attrNameLst>
                                          <p:attrName>style.visibility</p:attrName>
                                        </p:attrNameLst>
                                      </p:cBhvr>
                                      <p:to>
                                        <p:strVal val="visible"/>
                                      </p:to>
                                    </p:set>
                                    <p:animEffect transition="in" filter="dissolve">
                                      <p:cBhvr>
                                        <p:cTn id="32" dur="500"/>
                                        <p:tgtEl>
                                          <p:spTgt spid="2150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1508">
                                            <p:txEl>
                                              <p:pRg st="2" end="2"/>
                                            </p:txEl>
                                          </p:spTgt>
                                        </p:tgtEl>
                                        <p:attrNameLst>
                                          <p:attrName>style.visibility</p:attrName>
                                        </p:attrNameLst>
                                      </p:cBhvr>
                                      <p:to>
                                        <p:strVal val="visible"/>
                                      </p:to>
                                    </p:set>
                                    <p:animEffect transition="in" filter="dissolve">
                                      <p:cBhvr>
                                        <p:cTn id="37" dur="500"/>
                                        <p:tgtEl>
                                          <p:spTgt spid="215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P spid="21508"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10242" name="Picture 2" descr="MAP3"/>
          <p:cNvPicPr>
            <a:picLocks noChangeAspect="1" noChangeArrowheads="1"/>
          </p:cNvPicPr>
          <p:nvPr/>
        </p:nvPicPr>
        <p:blipFill>
          <a:blip r:embed="rId3" cstate="print"/>
          <a:srcRect/>
          <a:stretch>
            <a:fillRect/>
          </a:stretch>
        </p:blipFill>
        <p:spPr bwMode="auto">
          <a:xfrm>
            <a:off x="1652588" y="0"/>
            <a:ext cx="5840412" cy="68580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a:t>Petition the Government</a:t>
            </a:r>
          </a:p>
        </p:txBody>
      </p:sp>
      <p:sp>
        <p:nvSpPr>
          <p:cNvPr id="23555" name="Rectangle 3"/>
          <p:cNvSpPr>
            <a:spLocks noGrp="1" noChangeArrowheads="1"/>
          </p:cNvSpPr>
          <p:nvPr>
            <p:ph type="body" idx="1"/>
          </p:nvPr>
        </p:nvSpPr>
        <p:spPr/>
        <p:txBody>
          <a:bodyPr/>
          <a:lstStyle/>
          <a:p>
            <a:r>
              <a:rPr lang="en-US" sz="3200" dirty="0"/>
              <a:t>“Congress shall make no law . . . Abridging . . . the people. . . to petition the government for a redress of grievances”</a:t>
            </a:r>
          </a:p>
        </p:txBody>
      </p:sp>
      <p:pic>
        <p:nvPicPr>
          <p:cNvPr id="23556" name="Picture 4"/>
          <p:cNvPicPr>
            <a:picLocks noChangeAspect="1" noChangeArrowheads="1"/>
          </p:cNvPicPr>
          <p:nvPr/>
        </p:nvPicPr>
        <p:blipFill>
          <a:blip r:embed="rId2" cstate="print"/>
          <a:srcRect/>
          <a:stretch>
            <a:fillRect/>
          </a:stretch>
        </p:blipFill>
        <p:spPr bwMode="auto">
          <a:xfrm>
            <a:off x="2590800" y="3862388"/>
            <a:ext cx="3886200" cy="2995612"/>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C5D3B2B3-5176-4107-BA6F-E951CD46B56F}" type="datetime3">
              <a:rPr lang="en-US" smtClean="0"/>
              <a:t>20 December 2011</a:t>
            </a:fld>
            <a:endParaRPr lang="en-US"/>
          </a:p>
        </p:txBody>
      </p:sp>
      <p:sp>
        <p:nvSpPr>
          <p:cNvPr id="6" name="Slide Number Placeholder 5"/>
          <p:cNvSpPr>
            <a:spLocks noGrp="1"/>
          </p:cNvSpPr>
          <p:nvPr>
            <p:ph type="sldNum" sz="quarter" idx="11"/>
          </p:nvPr>
        </p:nvSpPr>
        <p:spPr/>
        <p:txBody>
          <a:bodyPr/>
          <a:lstStyle/>
          <a:p>
            <a:fld id="{4C011AAB-9C46-4AF0-9EFF-B6C3C69C4330}" type="slidenum">
              <a:rPr lang="en-US" smtClean="0"/>
              <a:pPr/>
              <a:t>220</a:t>
            </a:fld>
            <a:endParaRPr lang="en-US"/>
          </a:p>
        </p:txBody>
      </p:sp>
    </p:spTree>
  </p:cSld>
  <p:clrMapOvr>
    <a:masterClrMapping/>
  </p:clrMapOvr>
  <p:transition>
    <p:wipe dir="r"/>
  </p:transition>
</p:sld>
</file>

<file path=ppt/slides/slide2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Petition the government</a:t>
            </a:r>
          </a:p>
        </p:txBody>
      </p:sp>
      <p:sp>
        <p:nvSpPr>
          <p:cNvPr id="24579" name="Rectangle 3"/>
          <p:cNvSpPr>
            <a:spLocks noGrp="1" noChangeArrowheads="1"/>
          </p:cNvSpPr>
          <p:nvPr>
            <p:ph type="body" idx="1"/>
          </p:nvPr>
        </p:nvSpPr>
        <p:spPr/>
        <p:txBody>
          <a:bodyPr/>
          <a:lstStyle/>
          <a:p>
            <a:r>
              <a:rPr lang="en-US" sz="3200" dirty="0"/>
              <a:t>You may sue the government for wrongs</a:t>
            </a:r>
          </a:p>
          <a:p>
            <a:r>
              <a:rPr lang="en-US" sz="3200" dirty="0"/>
              <a:t>You cannot be punished for exposing wrongs by the government</a:t>
            </a:r>
          </a:p>
          <a:p>
            <a:r>
              <a:rPr lang="en-US" sz="3200" dirty="0"/>
              <a:t>The courts decide the wrongs</a:t>
            </a:r>
          </a:p>
        </p:txBody>
      </p:sp>
      <p:pic>
        <p:nvPicPr>
          <p:cNvPr id="24584" name="Picture 8" descr="S:\Staff\Allan's\yelling.jpg"/>
          <p:cNvPicPr>
            <a:picLocks noChangeAspect="1" noChangeArrowheads="1"/>
          </p:cNvPicPr>
          <p:nvPr/>
        </p:nvPicPr>
        <p:blipFill>
          <a:blip r:embed="rId2" cstate="print"/>
          <a:srcRect/>
          <a:stretch>
            <a:fillRect/>
          </a:stretch>
        </p:blipFill>
        <p:spPr bwMode="auto">
          <a:xfrm>
            <a:off x="2133600" y="4354513"/>
            <a:ext cx="5589588" cy="2503487"/>
          </a:xfrm>
          <a:prstGeom prst="rect">
            <a:avLst/>
          </a:prstGeom>
          <a:noFill/>
        </p:spPr>
      </p:pic>
      <p:sp>
        <p:nvSpPr>
          <p:cNvPr id="5" name="Date Placeholder 4"/>
          <p:cNvSpPr>
            <a:spLocks noGrp="1"/>
          </p:cNvSpPr>
          <p:nvPr>
            <p:ph type="dt" sz="half" idx="10"/>
          </p:nvPr>
        </p:nvSpPr>
        <p:spPr/>
        <p:txBody>
          <a:bodyPr/>
          <a:lstStyle/>
          <a:p>
            <a:fld id="{F52DD5B7-8393-4A5E-A953-29BD572ED8A2}" type="datetime3">
              <a:rPr lang="en-US" smtClean="0"/>
              <a:t>20 December 2011</a:t>
            </a:fld>
            <a:endParaRPr lang="en-US"/>
          </a:p>
        </p:txBody>
      </p:sp>
      <p:sp>
        <p:nvSpPr>
          <p:cNvPr id="6" name="Slide Number Placeholder 5"/>
          <p:cNvSpPr>
            <a:spLocks noGrp="1"/>
          </p:cNvSpPr>
          <p:nvPr>
            <p:ph type="sldNum" sz="quarter" idx="11"/>
          </p:nvPr>
        </p:nvSpPr>
        <p:spPr/>
        <p:txBody>
          <a:bodyPr/>
          <a:lstStyle/>
          <a:p>
            <a:fld id="{4C011AAB-9C46-4AF0-9EFF-B6C3C69C4330}" type="slidenum">
              <a:rPr lang="en-US" smtClean="0"/>
              <a:pPr/>
              <a:t>221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dissolve">
                                      <p:cBhvr>
                                        <p:cTn id="17"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381000" y="467996"/>
            <a:ext cx="8153400" cy="492443"/>
          </a:xfrm>
        </p:spPr>
        <p:txBody>
          <a:bodyPr/>
          <a:lstStyle/>
          <a:p>
            <a:pPr algn="ctr"/>
            <a:r>
              <a:rPr lang="en-US" sz="3200" dirty="0" smtClean="0"/>
              <a:t>Amendments to the Constitution </a:t>
            </a:r>
          </a:p>
        </p:txBody>
      </p:sp>
      <p:sp>
        <p:nvSpPr>
          <p:cNvPr id="184323" name="Rectangle 3"/>
          <p:cNvSpPr>
            <a:spLocks noGrp="1" noChangeArrowheads="1"/>
          </p:cNvSpPr>
          <p:nvPr>
            <p:ph type="body" idx="1"/>
          </p:nvPr>
        </p:nvSpPr>
        <p:spPr/>
        <p:txBody>
          <a:bodyPr/>
          <a:lstStyle/>
          <a:p>
            <a:pPr>
              <a:lnSpc>
                <a:spcPct val="80000"/>
              </a:lnSpc>
              <a:buFontTx/>
              <a:buNone/>
            </a:pPr>
            <a:r>
              <a:rPr lang="en-US" sz="4400" dirty="0" smtClean="0"/>
              <a:t>[II.]</a:t>
            </a:r>
            <a:br>
              <a:rPr lang="en-US" sz="4400" dirty="0" smtClean="0"/>
            </a:br>
            <a:r>
              <a:rPr lang="en-US" sz="4400" dirty="0" smtClean="0"/>
              <a:t>A well regulated Militia, being necessary to the security of a free State, the right of the people to keep and bear Arms, shall not be infringed.</a:t>
            </a:r>
          </a:p>
        </p:txBody>
      </p:sp>
      <p:sp>
        <p:nvSpPr>
          <p:cNvPr id="4" name="Date Placeholder 3"/>
          <p:cNvSpPr>
            <a:spLocks noGrp="1"/>
          </p:cNvSpPr>
          <p:nvPr>
            <p:ph type="dt" sz="half" idx="10"/>
          </p:nvPr>
        </p:nvSpPr>
        <p:spPr/>
        <p:txBody>
          <a:bodyPr/>
          <a:lstStyle/>
          <a:p>
            <a:fld id="{9EAF1D8D-D71D-4877-943B-D3924B35328A}"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222</a:t>
            </a:fld>
            <a:endParaRPr lang="en-US"/>
          </a:p>
        </p:txBody>
      </p:sp>
    </p:spTree>
  </p:cSld>
  <p:clrMapOvr>
    <a:masterClrMapping/>
  </p:clrMapOvr>
  <p:transition>
    <p:wipe dir="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2</a:t>
            </a:r>
            <a:r>
              <a:rPr lang="en-US" baseline="30000"/>
              <a:t>nd</a:t>
            </a:r>
            <a:r>
              <a:rPr lang="en-US"/>
              <a:t> Amendment—Right to bear arms</a:t>
            </a:r>
          </a:p>
        </p:txBody>
      </p:sp>
      <p:sp>
        <p:nvSpPr>
          <p:cNvPr id="27651" name="Rectangle 3"/>
          <p:cNvSpPr>
            <a:spLocks noGrp="1" noChangeArrowheads="1"/>
          </p:cNvSpPr>
          <p:nvPr>
            <p:ph type="body" idx="1"/>
          </p:nvPr>
        </p:nvSpPr>
        <p:spPr/>
        <p:txBody>
          <a:bodyPr/>
          <a:lstStyle/>
          <a:p>
            <a:r>
              <a:rPr lang="en-US" sz="3200" dirty="0"/>
              <a:t>“A well-regulated militia, being necessary to the security of a free state, the right of the people to bear arms shall not be infringed.”</a:t>
            </a:r>
          </a:p>
          <a:p>
            <a:pPr>
              <a:buFont typeface="Wingdings" pitchFamily="2" charset="2"/>
              <a:buNone/>
            </a:pPr>
            <a:endParaRPr lang="en-US" dirty="0"/>
          </a:p>
        </p:txBody>
      </p:sp>
      <p:pic>
        <p:nvPicPr>
          <p:cNvPr id="27652" name="Picture 4"/>
          <p:cNvPicPr>
            <a:picLocks noChangeAspect="1" noChangeArrowheads="1"/>
          </p:cNvPicPr>
          <p:nvPr/>
        </p:nvPicPr>
        <p:blipFill>
          <a:blip r:embed="rId2" cstate="print"/>
          <a:srcRect/>
          <a:stretch>
            <a:fillRect/>
          </a:stretch>
        </p:blipFill>
        <p:spPr bwMode="auto">
          <a:xfrm>
            <a:off x="3429000" y="3733800"/>
            <a:ext cx="3859213" cy="2894013"/>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C0748F69-A868-4328-9876-9D30F80D2368}" type="datetime3">
              <a:rPr lang="en-US" smtClean="0"/>
              <a:t>20 December 2011</a:t>
            </a:fld>
            <a:endParaRPr lang="en-US"/>
          </a:p>
        </p:txBody>
      </p:sp>
      <p:sp>
        <p:nvSpPr>
          <p:cNvPr id="6" name="Slide Number Placeholder 5"/>
          <p:cNvSpPr>
            <a:spLocks noGrp="1"/>
          </p:cNvSpPr>
          <p:nvPr>
            <p:ph type="sldNum" sz="quarter" idx="11"/>
          </p:nvPr>
        </p:nvSpPr>
        <p:spPr/>
        <p:txBody>
          <a:bodyPr/>
          <a:lstStyle/>
          <a:p>
            <a:fld id="{4C011AAB-9C46-4AF0-9EFF-B6C3C69C4330}" type="slidenum">
              <a:rPr lang="en-US" smtClean="0"/>
              <a:pPr/>
              <a:t>223</a:t>
            </a:fld>
            <a:endParaRPr lang="en-US"/>
          </a:p>
        </p:txBody>
      </p:sp>
    </p:spTree>
  </p:cSld>
  <p:clrMapOvr>
    <a:masterClrMapping/>
  </p:clrMapOvr>
  <p:transition>
    <p:wipe dir="r"/>
  </p:transition>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6"/>
          <p:cNvSpPr>
            <a:spLocks noGrp="1" noChangeArrowheads="1"/>
          </p:cNvSpPr>
          <p:nvPr>
            <p:ph type="title"/>
          </p:nvPr>
        </p:nvSpPr>
        <p:spPr/>
        <p:txBody>
          <a:bodyPr/>
          <a:lstStyle/>
          <a:p>
            <a:r>
              <a:rPr lang="en-US"/>
              <a:t>What is the debate with the right to bear arms?</a:t>
            </a:r>
          </a:p>
        </p:txBody>
      </p:sp>
      <p:pic>
        <p:nvPicPr>
          <p:cNvPr id="28680" name="Picture 8"/>
          <p:cNvPicPr>
            <a:picLocks noGrp="1" noChangeAspect="1" noChangeArrowheads="1"/>
          </p:cNvPicPr>
          <p:nvPr>
            <p:ph type="body" sz="half" idx="1"/>
          </p:nvPr>
        </p:nvPicPr>
        <p:blipFill>
          <a:blip r:embed="rId2" cstate="print"/>
          <a:srcRect/>
          <a:stretch>
            <a:fillRect/>
          </a:stretch>
        </p:blipFill>
        <p:spPr>
          <a:xfrm>
            <a:off x="1219200" y="1219200"/>
            <a:ext cx="3194050" cy="5081588"/>
          </a:xfrm>
        </p:spPr>
      </p:pic>
      <p:sp>
        <p:nvSpPr>
          <p:cNvPr id="28681" name="Rectangle 9"/>
          <p:cNvSpPr>
            <a:spLocks noGrp="1" noChangeArrowheads="1"/>
          </p:cNvSpPr>
          <p:nvPr>
            <p:ph type="body" sz="half" idx="2"/>
          </p:nvPr>
        </p:nvSpPr>
        <p:spPr>
          <a:xfrm>
            <a:off x="4946650" y="1219200"/>
            <a:ext cx="3511550" cy="5081588"/>
          </a:xfrm>
        </p:spPr>
        <p:txBody>
          <a:bodyPr/>
          <a:lstStyle/>
          <a:p>
            <a:r>
              <a:rPr lang="en-US" dirty="0"/>
              <a:t>How much can the government keep guns from criminals and youth?</a:t>
            </a:r>
          </a:p>
          <a:p>
            <a:r>
              <a:rPr lang="en-US" dirty="0"/>
              <a:t>In order to keep guns away from criminals, does that limit the right of law abiding citizens?</a:t>
            </a:r>
          </a:p>
        </p:txBody>
      </p:sp>
    </p:spTree>
  </p:cSld>
  <p:clrMapOvr>
    <a:masterClrMapping/>
  </p:clrMapOvr>
  <p:transition>
    <p:wipe dir="r"/>
  </p:transition>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990600" y="0"/>
            <a:ext cx="7772400" cy="914400"/>
          </a:xfrm>
        </p:spPr>
        <p:txBody>
          <a:bodyPr/>
          <a:lstStyle/>
          <a:p>
            <a:r>
              <a:rPr lang="en-US" dirty="0"/>
              <a:t>Gun debate continued</a:t>
            </a:r>
          </a:p>
        </p:txBody>
      </p:sp>
      <p:sp>
        <p:nvSpPr>
          <p:cNvPr id="34819" name="Rectangle 3"/>
          <p:cNvSpPr>
            <a:spLocks noGrp="1" noChangeArrowheads="1"/>
          </p:cNvSpPr>
          <p:nvPr>
            <p:ph type="body" sz="half" idx="2"/>
          </p:nvPr>
        </p:nvSpPr>
        <p:spPr>
          <a:xfrm>
            <a:off x="5105400" y="1676400"/>
            <a:ext cx="3810000" cy="4114800"/>
          </a:xfrm>
        </p:spPr>
        <p:txBody>
          <a:bodyPr/>
          <a:lstStyle/>
          <a:p>
            <a:r>
              <a:rPr lang="en-US" sz="2800" dirty="0"/>
              <a:t>Thousands of people die every year because of guns </a:t>
            </a:r>
          </a:p>
          <a:p>
            <a:r>
              <a:rPr lang="en-US" sz="2800" dirty="0"/>
              <a:t>Thousands of crimes are prevented because of guns</a:t>
            </a:r>
          </a:p>
        </p:txBody>
      </p:sp>
      <p:pic>
        <p:nvPicPr>
          <p:cNvPr id="34822" name="Picture 6" descr="F:\My Pictures\gov and law\gun_violence.jpg"/>
          <p:cNvPicPr>
            <a:picLocks noGrp="1" noChangeAspect="1" noChangeArrowheads="1"/>
          </p:cNvPicPr>
          <p:nvPr>
            <p:ph type="clipArt" sz="half" idx="1"/>
          </p:nvPr>
        </p:nvPicPr>
        <p:blipFill>
          <a:blip r:embed="rId2" cstate="print"/>
          <a:srcRect/>
          <a:stretch>
            <a:fillRect/>
          </a:stretch>
        </p:blipFill>
        <p:spPr>
          <a:xfrm>
            <a:off x="304800" y="1524000"/>
            <a:ext cx="4876800" cy="3441700"/>
          </a:xfrm>
          <a:noFill/>
          <a:ln/>
        </p:spPr>
      </p:pic>
      <p:sp>
        <p:nvSpPr>
          <p:cNvPr id="34823" name="Text Box 7"/>
          <p:cNvSpPr txBox="1">
            <a:spLocks noChangeArrowheads="1"/>
          </p:cNvSpPr>
          <p:nvPr/>
        </p:nvSpPr>
        <p:spPr bwMode="auto">
          <a:xfrm>
            <a:off x="990600" y="5181600"/>
            <a:ext cx="4114800" cy="457200"/>
          </a:xfrm>
          <a:prstGeom prst="rect">
            <a:avLst/>
          </a:prstGeom>
          <a:noFill/>
          <a:ln w="9525">
            <a:noFill/>
            <a:miter lim="800000"/>
            <a:headEnd/>
            <a:tailEnd/>
          </a:ln>
          <a:effectLst/>
        </p:spPr>
        <p:txBody>
          <a:bodyPr>
            <a:spAutoFit/>
          </a:bodyPr>
          <a:lstStyle/>
          <a:p>
            <a:pPr>
              <a:spcBef>
                <a:spcPct val="50000"/>
              </a:spcBef>
            </a:pPr>
            <a:r>
              <a:rPr lang="en-US" dirty="0"/>
              <a:t>Shoes representing gun deaths.</a:t>
            </a:r>
          </a:p>
        </p:txBody>
      </p:sp>
      <p:sp>
        <p:nvSpPr>
          <p:cNvPr id="6" name="Date Placeholder 5"/>
          <p:cNvSpPr>
            <a:spLocks noGrp="1"/>
          </p:cNvSpPr>
          <p:nvPr>
            <p:ph type="dt" sz="half" idx="10"/>
          </p:nvPr>
        </p:nvSpPr>
        <p:spPr/>
        <p:txBody>
          <a:bodyPr/>
          <a:lstStyle/>
          <a:p>
            <a:fld id="{52EA7575-5BE1-466C-AD97-A3AA9E8AD5D0}" type="datetime3">
              <a:rPr lang="en-US" smtClean="0"/>
              <a:t>20 December 2011</a:t>
            </a:fld>
            <a:endParaRPr lang="en-US"/>
          </a:p>
        </p:txBody>
      </p:sp>
      <p:sp>
        <p:nvSpPr>
          <p:cNvPr id="7" name="Slide Number Placeholder 6"/>
          <p:cNvSpPr>
            <a:spLocks noGrp="1"/>
          </p:cNvSpPr>
          <p:nvPr>
            <p:ph type="sldNum" sz="quarter" idx="12"/>
          </p:nvPr>
        </p:nvSpPr>
        <p:spPr/>
        <p:txBody>
          <a:bodyPr/>
          <a:lstStyle/>
          <a:p>
            <a:fld id="{DDBA73E3-6141-4769-A40B-3D25CBEFB4B6}" type="slidenum">
              <a:rPr lang="en-US" smtClean="0"/>
              <a:pPr/>
              <a:t>225</a:t>
            </a:fld>
            <a:endParaRPr lang="en-US" sz="1400"/>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1317625" y="-24447"/>
            <a:ext cx="6867525" cy="984885"/>
          </a:xfrm>
        </p:spPr>
        <p:txBody>
          <a:bodyPr/>
          <a:lstStyle/>
          <a:p>
            <a:pPr algn="ctr"/>
            <a:r>
              <a:rPr lang="en-US" sz="3200" dirty="0" smtClean="0"/>
              <a:t>Amendments to the Constitution  </a:t>
            </a:r>
          </a:p>
        </p:txBody>
      </p:sp>
      <p:sp>
        <p:nvSpPr>
          <p:cNvPr id="185347" name="Rectangle 3"/>
          <p:cNvSpPr>
            <a:spLocks noGrp="1" noChangeArrowheads="1"/>
          </p:cNvSpPr>
          <p:nvPr>
            <p:ph type="body" idx="1"/>
          </p:nvPr>
        </p:nvSpPr>
        <p:spPr/>
        <p:txBody>
          <a:bodyPr/>
          <a:lstStyle/>
          <a:p>
            <a:pPr>
              <a:lnSpc>
                <a:spcPct val="90000"/>
              </a:lnSpc>
              <a:buNone/>
            </a:pPr>
            <a:r>
              <a:rPr lang="en-US" sz="4000" dirty="0" smtClean="0"/>
              <a:t>[III.]</a:t>
            </a:r>
          </a:p>
          <a:p>
            <a:pPr>
              <a:lnSpc>
                <a:spcPct val="90000"/>
              </a:lnSpc>
              <a:buFontTx/>
              <a:buNone/>
            </a:pPr>
            <a:r>
              <a:rPr lang="en-US" sz="4000" dirty="0" smtClean="0"/>
              <a:t>No Soldier shall, in time of peace be quartered in any house, without the consent of the Owner, nor in time of war, but in a manner to be prescribed by law</a:t>
            </a:r>
          </a:p>
        </p:txBody>
      </p:sp>
      <p:sp>
        <p:nvSpPr>
          <p:cNvPr id="4" name="Date Placeholder 3"/>
          <p:cNvSpPr>
            <a:spLocks noGrp="1"/>
          </p:cNvSpPr>
          <p:nvPr>
            <p:ph type="dt" sz="half" idx="10"/>
          </p:nvPr>
        </p:nvSpPr>
        <p:spPr/>
        <p:txBody>
          <a:bodyPr/>
          <a:lstStyle/>
          <a:p>
            <a:fld id="{B58F8A43-3ACC-43B0-B388-043202F65609}"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226</a:t>
            </a:fld>
            <a:endParaRPr lang="en-US"/>
          </a:p>
        </p:txBody>
      </p:sp>
    </p:spTree>
  </p:cSld>
  <p:clrMapOvr>
    <a:masterClrMapping/>
  </p:clrMapOvr>
  <p:transition>
    <p:wipe dir="r"/>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Third Amendment</a:t>
            </a:r>
          </a:p>
        </p:txBody>
      </p:sp>
      <p:sp>
        <p:nvSpPr>
          <p:cNvPr id="37891" name="Rectangle 3"/>
          <p:cNvSpPr>
            <a:spLocks noGrp="1" noChangeArrowheads="1"/>
          </p:cNvSpPr>
          <p:nvPr>
            <p:ph type="body" sz="half" idx="1"/>
          </p:nvPr>
        </p:nvSpPr>
        <p:spPr/>
        <p:txBody>
          <a:bodyPr/>
          <a:lstStyle/>
          <a:p>
            <a:r>
              <a:rPr lang="en-US" sz="2800" dirty="0"/>
              <a:t>The Government cannot force you to shelter soldiers in your home without your consent in time of war or peace</a:t>
            </a:r>
            <a:r>
              <a:rPr lang="en-US" dirty="0"/>
              <a:t>.</a:t>
            </a:r>
          </a:p>
        </p:txBody>
      </p:sp>
      <p:pic>
        <p:nvPicPr>
          <p:cNvPr id="37893" name="Picture 5"/>
          <p:cNvPicPr>
            <a:picLocks noChangeAspect="1" noChangeArrowheads="1"/>
          </p:cNvPicPr>
          <p:nvPr/>
        </p:nvPicPr>
        <p:blipFill>
          <a:blip r:embed="rId2" cstate="print"/>
          <a:srcRect/>
          <a:stretch>
            <a:fillRect/>
          </a:stretch>
        </p:blipFill>
        <p:spPr bwMode="auto">
          <a:xfrm>
            <a:off x="4800600" y="1425575"/>
            <a:ext cx="3608388" cy="5432425"/>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1579E780-70C3-47C9-BA87-5F5C36BC50A1}" type="datetime3">
              <a:rPr lang="en-US" smtClean="0"/>
              <a:t>20 December 2011</a:t>
            </a:fld>
            <a:endParaRPr lang="en-US"/>
          </a:p>
        </p:txBody>
      </p:sp>
      <p:sp>
        <p:nvSpPr>
          <p:cNvPr id="6" name="Slide Number Placeholder 5"/>
          <p:cNvSpPr>
            <a:spLocks noGrp="1"/>
          </p:cNvSpPr>
          <p:nvPr>
            <p:ph type="sldNum" sz="quarter" idx="12"/>
          </p:nvPr>
        </p:nvSpPr>
        <p:spPr/>
        <p:txBody>
          <a:bodyPr/>
          <a:lstStyle/>
          <a:p>
            <a:fld id="{1F48A81F-807F-419F-8748-7E2CE132D311}" type="slidenum">
              <a:rPr lang="en-US" smtClean="0"/>
              <a:pPr/>
              <a:t>227</a:t>
            </a:fld>
            <a:endParaRPr lang="en-US" sz="1400"/>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1317625" y="-147558"/>
            <a:ext cx="6302375" cy="1107996"/>
          </a:xfrm>
        </p:spPr>
        <p:txBody>
          <a:bodyPr/>
          <a:lstStyle/>
          <a:p>
            <a:pPr algn="ctr"/>
            <a:r>
              <a:rPr lang="en-US" sz="3600" dirty="0" smtClean="0"/>
              <a:t>Amendments to the Constitution </a:t>
            </a:r>
          </a:p>
        </p:txBody>
      </p:sp>
      <p:sp>
        <p:nvSpPr>
          <p:cNvPr id="186371" name="Rectangle 3"/>
          <p:cNvSpPr>
            <a:spLocks noGrp="1" noChangeArrowheads="1"/>
          </p:cNvSpPr>
          <p:nvPr>
            <p:ph type="body" idx="1"/>
          </p:nvPr>
        </p:nvSpPr>
        <p:spPr>
          <a:xfrm>
            <a:off x="1066800" y="1676400"/>
            <a:ext cx="7391400" cy="5638800"/>
          </a:xfrm>
        </p:spPr>
        <p:txBody>
          <a:bodyPr/>
          <a:lstStyle/>
          <a:p>
            <a:pPr>
              <a:lnSpc>
                <a:spcPct val="80000"/>
              </a:lnSpc>
              <a:buFontTx/>
              <a:buNone/>
            </a:pPr>
            <a:r>
              <a:rPr lang="en-US" sz="3200" dirty="0" smtClean="0"/>
              <a:t>The right of the people to be secure in their persons, houses, papers, and effects, against unreasonable searches and seizures, shall not be violated, and no Warrants shall issue, but upon probable cause, supported by Oath or affirmation, and particularly describing the place to be searched, and the persons or things to be seized.</a:t>
            </a:r>
          </a:p>
        </p:txBody>
      </p:sp>
      <p:sp>
        <p:nvSpPr>
          <p:cNvPr id="4" name="Date Placeholder 3"/>
          <p:cNvSpPr>
            <a:spLocks noGrp="1"/>
          </p:cNvSpPr>
          <p:nvPr>
            <p:ph type="dt" sz="half" idx="10"/>
          </p:nvPr>
        </p:nvSpPr>
        <p:spPr/>
        <p:txBody>
          <a:bodyPr/>
          <a:lstStyle/>
          <a:p>
            <a:fld id="{B57D712A-E807-4E14-BED0-D443565C7A75}" type="datetime3">
              <a:rPr lang="en-US" smtClean="0"/>
              <a:t>20 December 2011</a:t>
            </a:fld>
            <a:endParaRPr lang="en-US" dirty="0"/>
          </a:p>
        </p:txBody>
      </p:sp>
      <p:sp>
        <p:nvSpPr>
          <p:cNvPr id="5" name="Slide Number Placeholder 4"/>
          <p:cNvSpPr>
            <a:spLocks noGrp="1"/>
          </p:cNvSpPr>
          <p:nvPr>
            <p:ph type="sldNum" sz="quarter" idx="11"/>
          </p:nvPr>
        </p:nvSpPr>
        <p:spPr/>
        <p:txBody>
          <a:bodyPr/>
          <a:lstStyle/>
          <a:p>
            <a:fld id="{4C011AAB-9C46-4AF0-9EFF-B6C3C69C4330}" type="slidenum">
              <a:rPr lang="en-US" smtClean="0"/>
              <a:pPr/>
              <a:t>228</a:t>
            </a:fld>
            <a:endParaRPr lang="en-US"/>
          </a:p>
        </p:txBody>
      </p:sp>
      <p:sp>
        <p:nvSpPr>
          <p:cNvPr id="6" name="Rectangle 5"/>
          <p:cNvSpPr/>
          <p:nvPr/>
        </p:nvSpPr>
        <p:spPr>
          <a:xfrm>
            <a:off x="1926361" y="1064310"/>
            <a:ext cx="1459054" cy="646331"/>
          </a:xfrm>
          <a:prstGeom prst="rect">
            <a:avLst/>
          </a:prstGeom>
        </p:spPr>
        <p:txBody>
          <a:bodyPr wrap="none">
            <a:spAutoFit/>
          </a:bodyPr>
          <a:lstStyle/>
          <a:p>
            <a:pPr lvl="0" algn="ctr"/>
            <a:r>
              <a:rPr kumimoji="1" lang="en-US" sz="3600" b="1" kern="0" dirty="0" smtClean="0">
                <a:solidFill>
                  <a:srgbClr val="000099"/>
                </a:solidFill>
                <a:latin typeface="Verdana"/>
                <a:ea typeface="+mj-ea"/>
                <a:cs typeface="+mj-cs"/>
              </a:rPr>
              <a:t>[IV.]</a:t>
            </a:r>
          </a:p>
        </p:txBody>
      </p:sp>
    </p:spTree>
  </p:cSld>
  <p:clrMapOvr>
    <a:masterClrMapping/>
  </p:clrMapOvr>
  <p:transition>
    <p:wipe dir="r"/>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b="1">
                <a:latin typeface="Tahoma" charset="0"/>
              </a:rPr>
              <a:t>Fourth Amendment</a:t>
            </a:r>
          </a:p>
        </p:txBody>
      </p:sp>
      <p:sp>
        <p:nvSpPr>
          <p:cNvPr id="32771" name="Rectangle 3"/>
          <p:cNvSpPr>
            <a:spLocks noGrp="1" noChangeArrowheads="1"/>
          </p:cNvSpPr>
          <p:nvPr>
            <p:ph type="body" sz="half" idx="1"/>
          </p:nvPr>
        </p:nvSpPr>
        <p:spPr/>
        <p:txBody>
          <a:bodyPr/>
          <a:lstStyle/>
          <a:p>
            <a:pPr>
              <a:lnSpc>
                <a:spcPct val="90000"/>
              </a:lnSpc>
            </a:pPr>
            <a:r>
              <a:rPr lang="en-US" b="1"/>
              <a:t>What does a policeman need in order to search your home?</a:t>
            </a:r>
            <a:r>
              <a:rPr lang="en-US"/>
              <a:t> </a:t>
            </a:r>
          </a:p>
          <a:p>
            <a:pPr lvl="1">
              <a:lnSpc>
                <a:spcPct val="90000"/>
              </a:lnSpc>
            </a:pPr>
            <a:r>
              <a:rPr lang="en-US" b="1"/>
              <a:t>A warrant given to him by a judge</a:t>
            </a:r>
            <a:r>
              <a:rPr lang="en-US"/>
              <a:t> </a:t>
            </a:r>
          </a:p>
          <a:p>
            <a:pPr lvl="1">
              <a:lnSpc>
                <a:spcPct val="90000"/>
              </a:lnSpc>
            </a:pPr>
            <a:r>
              <a:rPr lang="en-US" b="1"/>
              <a:t>Probable cause is also needed</a:t>
            </a:r>
          </a:p>
          <a:p>
            <a:pPr>
              <a:lnSpc>
                <a:spcPct val="90000"/>
              </a:lnSpc>
            </a:pPr>
            <a:endParaRPr lang="en-US" sz="2800"/>
          </a:p>
        </p:txBody>
      </p:sp>
      <p:sp>
        <p:nvSpPr>
          <p:cNvPr id="32772" name="Text Box 4"/>
          <p:cNvSpPr txBox="1">
            <a:spLocks noChangeArrowheads="1"/>
          </p:cNvSpPr>
          <p:nvPr/>
        </p:nvSpPr>
        <p:spPr bwMode="auto">
          <a:xfrm>
            <a:off x="914400" y="3581400"/>
            <a:ext cx="3276600" cy="457200"/>
          </a:xfrm>
          <a:prstGeom prst="rect">
            <a:avLst/>
          </a:prstGeom>
          <a:noFill/>
          <a:ln w="9525">
            <a:noFill/>
            <a:miter lim="800000"/>
            <a:headEnd/>
            <a:tailEnd/>
          </a:ln>
          <a:effectLst/>
        </p:spPr>
        <p:txBody>
          <a:bodyPr>
            <a:spAutoFit/>
          </a:bodyPr>
          <a:lstStyle/>
          <a:p>
            <a:pPr>
              <a:spcBef>
                <a:spcPct val="50000"/>
              </a:spcBef>
            </a:pPr>
            <a:endParaRPr lang="en-US"/>
          </a:p>
        </p:txBody>
      </p:sp>
      <p:pic>
        <p:nvPicPr>
          <p:cNvPr id="32774" name="Picture 6"/>
          <p:cNvPicPr>
            <a:picLocks noChangeAspect="1" noChangeArrowheads="1"/>
          </p:cNvPicPr>
          <p:nvPr/>
        </p:nvPicPr>
        <p:blipFill>
          <a:blip r:embed="rId2" cstate="print"/>
          <a:srcRect/>
          <a:stretch>
            <a:fillRect/>
          </a:stretch>
        </p:blipFill>
        <p:spPr bwMode="auto">
          <a:xfrm>
            <a:off x="5140325" y="1981200"/>
            <a:ext cx="2727325" cy="4343400"/>
          </a:xfrm>
          <a:prstGeom prst="rect">
            <a:avLst/>
          </a:prstGeom>
          <a:noFill/>
          <a:ln w="9525">
            <a:noFill/>
            <a:miter lim="800000"/>
            <a:headEnd/>
            <a:tailEnd/>
          </a:ln>
          <a:effectLst/>
        </p:spPr>
      </p:pic>
      <p:sp>
        <p:nvSpPr>
          <p:cNvPr id="6" name="Date Placeholder 5"/>
          <p:cNvSpPr>
            <a:spLocks noGrp="1"/>
          </p:cNvSpPr>
          <p:nvPr>
            <p:ph type="dt" sz="half" idx="10"/>
          </p:nvPr>
        </p:nvSpPr>
        <p:spPr/>
        <p:txBody>
          <a:bodyPr/>
          <a:lstStyle/>
          <a:p>
            <a:fld id="{B11175D7-D07B-43F6-AB12-BAD3163ABC35}" type="datetime3">
              <a:rPr lang="en-US" smtClean="0"/>
              <a:t>20 December 2011</a:t>
            </a:fld>
            <a:endParaRPr lang="en-US"/>
          </a:p>
        </p:txBody>
      </p:sp>
      <p:sp>
        <p:nvSpPr>
          <p:cNvPr id="7" name="Slide Number Placeholder 6"/>
          <p:cNvSpPr>
            <a:spLocks noGrp="1"/>
          </p:cNvSpPr>
          <p:nvPr>
            <p:ph type="sldNum" sz="quarter" idx="12"/>
          </p:nvPr>
        </p:nvSpPr>
        <p:spPr/>
        <p:txBody>
          <a:bodyPr/>
          <a:lstStyle/>
          <a:p>
            <a:fld id="{1F48A81F-807F-419F-8748-7E2CE132D311}" type="slidenum">
              <a:rPr lang="en-US" smtClean="0"/>
              <a:pPr/>
              <a:t>229</a:t>
            </a:fld>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Yorktown and Selected Principles of War</a:t>
            </a:r>
          </a:p>
        </p:txBody>
      </p:sp>
      <p:sp>
        <p:nvSpPr>
          <p:cNvPr id="11267" name="Rectangle 3"/>
          <p:cNvSpPr>
            <a:spLocks noGrp="1" noChangeArrowheads="1"/>
          </p:cNvSpPr>
          <p:nvPr>
            <p:ph type="body" idx="1"/>
          </p:nvPr>
        </p:nvSpPr>
        <p:spPr/>
        <p:txBody>
          <a:bodyPr/>
          <a:lstStyle/>
          <a:p>
            <a:pPr eaLnBrk="1" hangingPunct="1"/>
            <a:r>
              <a:rPr lang="en-US" sz="2800" smtClean="0"/>
              <a:t>Objective</a:t>
            </a:r>
          </a:p>
          <a:p>
            <a:pPr lvl="1" eaLnBrk="1" hangingPunct="1"/>
            <a:r>
              <a:rPr lang="en-US" sz="2800" smtClean="0"/>
              <a:t>Trap and defeat Cornwallis’ army on the York Peninsula</a:t>
            </a:r>
          </a:p>
          <a:p>
            <a:pPr eaLnBrk="1" hangingPunct="1"/>
            <a:r>
              <a:rPr lang="en-US" sz="2800" smtClean="0"/>
              <a:t>Offensive</a:t>
            </a:r>
          </a:p>
          <a:p>
            <a:pPr lvl="1" eaLnBrk="1" hangingPunct="1"/>
            <a:r>
              <a:rPr lang="en-US" sz="2800" smtClean="0"/>
              <a:t>Two parallel siege lines followed by an assault</a:t>
            </a:r>
          </a:p>
          <a:p>
            <a:pPr eaLnBrk="1" hangingPunct="1"/>
            <a:r>
              <a:rPr lang="en-US" sz="2800" smtClean="0"/>
              <a:t>Mass</a:t>
            </a:r>
          </a:p>
          <a:p>
            <a:pPr lvl="1" eaLnBrk="1" hangingPunct="1"/>
            <a:r>
              <a:rPr lang="en-US" sz="2800" smtClean="0"/>
              <a:t>Allies had an overwhelming advantage in numbers (16,000 to fewer than 8,000)</a:t>
            </a:r>
          </a:p>
        </p:txBody>
      </p:sp>
    </p:spTree>
  </p:cSld>
  <p:clrMapOvr>
    <a:masterClrMapping/>
  </p:clrMapOvr>
  <p:transition spd="med">
    <p:wipe dir="r"/>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Grp="1" noChangeArrowheads="1"/>
          </p:cNvSpPr>
          <p:nvPr>
            <p:ph type="body" idx="1"/>
          </p:nvPr>
        </p:nvSpPr>
        <p:spPr>
          <a:xfrm>
            <a:off x="0" y="0"/>
            <a:ext cx="9144000" cy="6096000"/>
          </a:xfrm>
          <a:solidFill>
            <a:schemeClr val="bg1"/>
          </a:solidFill>
        </p:spPr>
        <p:txBody>
          <a:bodyPr/>
          <a:lstStyle/>
          <a:p>
            <a:pPr>
              <a:lnSpc>
                <a:spcPct val="80000"/>
              </a:lnSpc>
              <a:buFontTx/>
              <a:buNone/>
            </a:pPr>
            <a:r>
              <a:rPr lang="en-US" sz="2800" b="1" dirty="0" smtClean="0"/>
              <a:t> [V.]</a:t>
            </a:r>
            <a:r>
              <a:rPr lang="en-US" b="1" dirty="0" smtClean="0"/>
              <a:t> </a:t>
            </a:r>
            <a:r>
              <a:rPr lang="en-US" dirty="0" smtClean="0"/>
              <a:t/>
            </a:r>
            <a:br>
              <a:rPr lang="en-US" dirty="0" smtClean="0"/>
            </a:br>
            <a:endParaRPr lang="en-US" dirty="0" smtClean="0"/>
          </a:p>
          <a:p>
            <a:pPr>
              <a:lnSpc>
                <a:spcPct val="80000"/>
              </a:lnSpc>
              <a:buFontTx/>
              <a:buNone/>
            </a:pPr>
            <a:r>
              <a:rPr lang="en-US" sz="3200" dirty="0" smtClean="0"/>
              <a:t>No person shall be held to answer for a capital, or otherwise infamous crime, unless on a presentment or indictment of a Grand Jury, except in cases arising in the land or naval forces, or in the Militia, when in actual service in time of War or public danger; nor shall any person be subject for the same offence to be twice put in jeopardy of life or limb; nor shall be compelled in any criminal case to be a witness against himself, nor be deprived of life, liberty, or property, without due process of law; nor shall private property be taken for public use, without just compensation</a:t>
            </a:r>
          </a:p>
        </p:txBody>
      </p:sp>
      <p:sp>
        <p:nvSpPr>
          <p:cNvPr id="3" name="Date Placeholder 2"/>
          <p:cNvSpPr>
            <a:spLocks noGrp="1"/>
          </p:cNvSpPr>
          <p:nvPr>
            <p:ph type="dt" sz="half" idx="10"/>
          </p:nvPr>
        </p:nvSpPr>
        <p:spPr/>
        <p:txBody>
          <a:bodyPr/>
          <a:lstStyle/>
          <a:p>
            <a:fld id="{D5A8150B-5373-46F2-87D9-7EF7E7C44B8E}" type="datetime3">
              <a:rPr lang="en-US" smtClean="0"/>
              <a:t>20 December 2011</a:t>
            </a:fld>
            <a:endParaRPr lang="en-US"/>
          </a:p>
        </p:txBody>
      </p:sp>
      <p:sp>
        <p:nvSpPr>
          <p:cNvPr id="4" name="Slide Number Placeholder 3"/>
          <p:cNvSpPr>
            <a:spLocks noGrp="1"/>
          </p:cNvSpPr>
          <p:nvPr>
            <p:ph type="sldNum" sz="quarter" idx="11"/>
          </p:nvPr>
        </p:nvSpPr>
        <p:spPr/>
        <p:txBody>
          <a:bodyPr/>
          <a:lstStyle/>
          <a:p>
            <a:fld id="{4C011AAB-9C46-4AF0-9EFF-B6C3C69C4330}" type="slidenum">
              <a:rPr lang="en-US" smtClean="0"/>
              <a:pPr/>
              <a:t>230</a:t>
            </a:fld>
            <a:endParaRPr lang="en-US"/>
          </a:p>
        </p:txBody>
      </p:sp>
    </p:spTree>
  </p:cSld>
  <p:clrMapOvr>
    <a:masterClrMapping/>
  </p:clrMapOvr>
  <p:transition>
    <p:wipe dir="r"/>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title"/>
          </p:nvPr>
        </p:nvSpPr>
        <p:spPr/>
        <p:txBody>
          <a:bodyPr/>
          <a:lstStyle/>
          <a:p>
            <a:r>
              <a:rPr lang="en-US"/>
              <a:t>Fifth Amendment</a:t>
            </a:r>
          </a:p>
        </p:txBody>
      </p:sp>
      <p:sp>
        <p:nvSpPr>
          <p:cNvPr id="33797" name="Rectangle 5"/>
          <p:cNvSpPr>
            <a:spLocks noGrp="1" noChangeArrowheads="1"/>
          </p:cNvSpPr>
          <p:nvPr>
            <p:ph type="body" idx="1"/>
          </p:nvPr>
        </p:nvSpPr>
        <p:spPr/>
        <p:txBody>
          <a:bodyPr/>
          <a:lstStyle/>
          <a:p>
            <a:pPr>
              <a:lnSpc>
                <a:spcPct val="90000"/>
              </a:lnSpc>
            </a:pPr>
            <a:r>
              <a:rPr lang="en-US"/>
              <a:t>You cannot be tried for the same crime twice—called “Double Jeopardy”</a:t>
            </a:r>
          </a:p>
          <a:p>
            <a:pPr>
              <a:lnSpc>
                <a:spcPct val="90000"/>
              </a:lnSpc>
            </a:pPr>
            <a:r>
              <a:rPr lang="en-US"/>
              <a:t>You do not have to testify against your self. “I plead the fifth”</a:t>
            </a:r>
          </a:p>
          <a:p>
            <a:pPr>
              <a:lnSpc>
                <a:spcPct val="90000"/>
              </a:lnSpc>
            </a:pPr>
            <a:r>
              <a:rPr lang="en-US"/>
              <a:t>You must have </a:t>
            </a:r>
            <a:r>
              <a:rPr lang="en-US" i="1"/>
              <a:t>due process</a:t>
            </a:r>
            <a:r>
              <a:rPr lang="en-US"/>
              <a:t> of law before you are convicted</a:t>
            </a:r>
          </a:p>
          <a:p>
            <a:pPr>
              <a:lnSpc>
                <a:spcPct val="90000"/>
              </a:lnSpc>
            </a:pPr>
            <a:r>
              <a:rPr lang="en-US"/>
              <a:t>The government cannot take your land unless it pays.</a:t>
            </a:r>
          </a:p>
          <a:p>
            <a:pPr>
              <a:lnSpc>
                <a:spcPct val="90000"/>
              </a:lnSpc>
              <a:buFont typeface="Wingdings" pitchFamily="2" charset="2"/>
              <a:buNone/>
            </a:pPr>
            <a:endParaRPr lang="en-US"/>
          </a:p>
          <a:p>
            <a:pPr>
              <a:lnSpc>
                <a:spcPct val="90000"/>
              </a:lnSpc>
            </a:pPr>
            <a:endParaRPr lang="en-US"/>
          </a:p>
        </p:txBody>
      </p:sp>
      <p:sp>
        <p:nvSpPr>
          <p:cNvPr id="4" name="Date Placeholder 3"/>
          <p:cNvSpPr>
            <a:spLocks noGrp="1"/>
          </p:cNvSpPr>
          <p:nvPr>
            <p:ph type="dt" sz="half" idx="10"/>
          </p:nvPr>
        </p:nvSpPr>
        <p:spPr/>
        <p:txBody>
          <a:bodyPr/>
          <a:lstStyle/>
          <a:p>
            <a:fld id="{B4767F50-FB45-4B39-A717-4C5CD8761D95}"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231</a:t>
            </a:fld>
            <a:endParaRPr lang="en-US"/>
          </a:p>
        </p:txBody>
      </p:sp>
    </p:spTree>
  </p:cSld>
  <p:clrMapOvr>
    <a:masterClrMapping/>
  </p:clrMapOvr>
  <p:transition>
    <p:wipe dir="r"/>
  </p:transition>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914400" y="-147557"/>
            <a:ext cx="7772400" cy="1107996"/>
          </a:xfrm>
        </p:spPr>
        <p:txBody>
          <a:bodyPr/>
          <a:lstStyle/>
          <a:p>
            <a:pPr algn="ctr"/>
            <a:r>
              <a:rPr lang="en-US" sz="3600" dirty="0" smtClean="0"/>
              <a:t>Amendments to the Constitution </a:t>
            </a:r>
          </a:p>
        </p:txBody>
      </p:sp>
      <p:sp>
        <p:nvSpPr>
          <p:cNvPr id="188419" name="Rectangle 3"/>
          <p:cNvSpPr>
            <a:spLocks noGrp="1" noChangeArrowheads="1"/>
          </p:cNvSpPr>
          <p:nvPr>
            <p:ph type="body" idx="1"/>
          </p:nvPr>
        </p:nvSpPr>
        <p:spPr>
          <a:xfrm>
            <a:off x="0" y="1776412"/>
            <a:ext cx="9144000" cy="5081588"/>
          </a:xfrm>
          <a:solidFill>
            <a:schemeClr val="bg1"/>
          </a:solidFill>
        </p:spPr>
        <p:txBody>
          <a:bodyPr/>
          <a:lstStyle/>
          <a:p>
            <a:pPr>
              <a:lnSpc>
                <a:spcPct val="80000"/>
              </a:lnSpc>
              <a:buFontTx/>
              <a:buNone/>
            </a:pPr>
            <a:r>
              <a:rPr lang="en-US" dirty="0" smtClean="0"/>
              <a:t/>
            </a:r>
            <a:br>
              <a:rPr lang="en-US" dirty="0" smtClean="0"/>
            </a:br>
            <a:r>
              <a:rPr lang="en-US" sz="2800" dirty="0" smtClean="0"/>
              <a:t>I</a:t>
            </a:r>
            <a:r>
              <a:rPr lang="en-US" sz="3200" dirty="0" smtClean="0"/>
              <a:t>n all criminal prosecutions, the accused shall enjoy the right to a speedy and public trial, by an impartial jury of the State and district wherein the crime shall have been committed, which district shall have been previously ascertained by law, and to be informed of the nature and cause of the accusation; to be confronted with the witnesses against him; to have compulsory process for obtaining witnesses in his favor, and to have the Assistance of Counsel for his </a:t>
            </a:r>
            <a:r>
              <a:rPr lang="en-US" sz="3200" dirty="0" err="1" smtClean="0"/>
              <a:t>defence</a:t>
            </a:r>
            <a:endParaRPr lang="en-US" sz="3200" dirty="0" smtClean="0"/>
          </a:p>
        </p:txBody>
      </p:sp>
      <p:sp>
        <p:nvSpPr>
          <p:cNvPr id="5" name="Slide Number Placeholder 4"/>
          <p:cNvSpPr>
            <a:spLocks noGrp="1"/>
          </p:cNvSpPr>
          <p:nvPr>
            <p:ph type="sldNum" sz="quarter" idx="11"/>
          </p:nvPr>
        </p:nvSpPr>
        <p:spPr/>
        <p:txBody>
          <a:bodyPr/>
          <a:lstStyle/>
          <a:p>
            <a:fld id="{4C011AAB-9C46-4AF0-9EFF-B6C3C69C4330}" type="slidenum">
              <a:rPr lang="en-US" smtClean="0"/>
              <a:pPr/>
              <a:t>232</a:t>
            </a:fld>
            <a:endParaRPr lang="en-US"/>
          </a:p>
        </p:txBody>
      </p:sp>
      <p:sp>
        <p:nvSpPr>
          <p:cNvPr id="6" name="Rectangle 5"/>
          <p:cNvSpPr/>
          <p:nvPr/>
        </p:nvSpPr>
        <p:spPr>
          <a:xfrm>
            <a:off x="3597239" y="1300847"/>
            <a:ext cx="1616147" cy="646331"/>
          </a:xfrm>
          <a:prstGeom prst="rect">
            <a:avLst/>
          </a:prstGeom>
        </p:spPr>
        <p:txBody>
          <a:bodyPr wrap="none">
            <a:spAutoFit/>
          </a:bodyPr>
          <a:lstStyle/>
          <a:p>
            <a:pPr lvl="0" algn="ctr"/>
            <a:r>
              <a:rPr kumimoji="1" lang="en-US" sz="3600" b="1" kern="0" dirty="0" smtClean="0">
                <a:solidFill>
                  <a:srgbClr val="000099"/>
                </a:solidFill>
                <a:latin typeface="Verdana"/>
                <a:ea typeface="+mj-ea"/>
                <a:cs typeface="+mj-cs"/>
              </a:rPr>
              <a:t> [VI.]</a:t>
            </a:r>
          </a:p>
        </p:txBody>
      </p:sp>
      <p:sp>
        <p:nvSpPr>
          <p:cNvPr id="7" name="Date Placeholder 6"/>
          <p:cNvSpPr>
            <a:spLocks noGrp="1"/>
          </p:cNvSpPr>
          <p:nvPr>
            <p:ph type="dt" sz="half" idx="10"/>
          </p:nvPr>
        </p:nvSpPr>
        <p:spPr/>
        <p:txBody>
          <a:bodyPr/>
          <a:lstStyle/>
          <a:p>
            <a:fld id="{1ADB010F-6337-4C29-8D48-A45B84690FAE}" type="datetime3">
              <a:rPr lang="en-US" smtClean="0"/>
              <a:t>20 December 2011</a:t>
            </a:fld>
            <a:endParaRPr lang="en-US"/>
          </a:p>
        </p:txBody>
      </p:sp>
    </p:spTree>
  </p:cSld>
  <p:clrMapOvr>
    <a:masterClrMapping/>
  </p:clrMapOvr>
  <p:transition>
    <p:wipe dir="r"/>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914400" y="360402"/>
            <a:ext cx="7772400" cy="553998"/>
          </a:xfrm>
        </p:spPr>
        <p:txBody>
          <a:bodyPr/>
          <a:lstStyle/>
          <a:p>
            <a:pPr algn="ctr"/>
            <a:r>
              <a:rPr lang="en-US" sz="3600" dirty="0"/>
              <a:t>Sixth Amendment</a:t>
            </a:r>
          </a:p>
        </p:txBody>
      </p:sp>
      <p:sp>
        <p:nvSpPr>
          <p:cNvPr id="39939" name="Rectangle 3"/>
          <p:cNvSpPr>
            <a:spLocks noGrp="1" noChangeArrowheads="1"/>
          </p:cNvSpPr>
          <p:nvPr>
            <p:ph type="body" sz="half" idx="1"/>
          </p:nvPr>
        </p:nvSpPr>
        <p:spPr>
          <a:xfrm>
            <a:off x="914400" y="1295400"/>
            <a:ext cx="3810000" cy="4114800"/>
          </a:xfrm>
        </p:spPr>
        <p:txBody>
          <a:bodyPr/>
          <a:lstStyle/>
          <a:p>
            <a:r>
              <a:rPr lang="en-US" sz="4000" dirty="0"/>
              <a:t>Right to speedy trial by impartial jury—meaning not favoring either side</a:t>
            </a:r>
          </a:p>
        </p:txBody>
      </p:sp>
      <p:pic>
        <p:nvPicPr>
          <p:cNvPr id="39941" name="Picture 5"/>
          <p:cNvPicPr>
            <a:picLocks noGrp="1" noChangeAspect="1" noChangeArrowheads="1"/>
          </p:cNvPicPr>
          <p:nvPr>
            <p:ph type="clipArt" sz="half" idx="2"/>
          </p:nvPr>
        </p:nvPicPr>
        <p:blipFill>
          <a:blip r:embed="rId2" cstate="print"/>
          <a:srcRect/>
          <a:stretch>
            <a:fillRect/>
          </a:stretch>
        </p:blipFill>
        <p:spPr>
          <a:xfrm>
            <a:off x="4572000" y="2743200"/>
            <a:ext cx="4267200" cy="2890837"/>
          </a:xfrm>
          <a:noFill/>
          <a:ln/>
        </p:spPr>
      </p:pic>
      <p:sp>
        <p:nvSpPr>
          <p:cNvPr id="5" name="Date Placeholder 4"/>
          <p:cNvSpPr>
            <a:spLocks noGrp="1"/>
          </p:cNvSpPr>
          <p:nvPr>
            <p:ph type="dt" sz="half" idx="10"/>
          </p:nvPr>
        </p:nvSpPr>
        <p:spPr/>
        <p:txBody>
          <a:bodyPr/>
          <a:lstStyle/>
          <a:p>
            <a:fld id="{2AF33341-2006-4304-AF70-9224AC7231F4}" type="datetime3">
              <a:rPr lang="en-US" smtClean="0"/>
              <a:t>20 December 2011</a:t>
            </a:fld>
            <a:endParaRPr lang="en-US"/>
          </a:p>
        </p:txBody>
      </p:sp>
      <p:sp>
        <p:nvSpPr>
          <p:cNvPr id="6" name="Slide Number Placeholder 5"/>
          <p:cNvSpPr>
            <a:spLocks noGrp="1"/>
          </p:cNvSpPr>
          <p:nvPr>
            <p:ph type="sldNum" sz="quarter" idx="12"/>
          </p:nvPr>
        </p:nvSpPr>
        <p:spPr/>
        <p:txBody>
          <a:bodyPr/>
          <a:lstStyle/>
          <a:p>
            <a:fld id="{1F48A81F-807F-419F-8748-7E2CE132D311}" type="slidenum">
              <a:rPr lang="en-US" smtClean="0"/>
              <a:pPr/>
              <a:t>233</a:t>
            </a:fld>
            <a:endParaRPr lang="en-US" sz="1400"/>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990600" y="0"/>
            <a:ext cx="7772400" cy="838200"/>
          </a:xfrm>
        </p:spPr>
        <p:txBody>
          <a:bodyPr/>
          <a:lstStyle/>
          <a:p>
            <a:r>
              <a:rPr lang="en-US" dirty="0"/>
              <a:t>Sixth Amendment continued</a:t>
            </a:r>
          </a:p>
        </p:txBody>
      </p:sp>
      <p:sp>
        <p:nvSpPr>
          <p:cNvPr id="44036" name="Rectangle 4"/>
          <p:cNvSpPr>
            <a:spLocks noGrp="1" noChangeArrowheads="1"/>
          </p:cNvSpPr>
          <p:nvPr>
            <p:ph type="body" sz="half" idx="2"/>
          </p:nvPr>
        </p:nvSpPr>
        <p:spPr>
          <a:xfrm>
            <a:off x="4953000" y="1143000"/>
            <a:ext cx="3810000" cy="4114800"/>
          </a:xfrm>
        </p:spPr>
        <p:txBody>
          <a:bodyPr/>
          <a:lstStyle/>
          <a:p>
            <a:r>
              <a:rPr lang="en-US" sz="2800" dirty="0"/>
              <a:t>You must be told of charges</a:t>
            </a:r>
          </a:p>
          <a:p>
            <a:r>
              <a:rPr lang="en-US" sz="2800" dirty="0"/>
              <a:t>You must be provided a lawyer if you cannot afford one</a:t>
            </a:r>
          </a:p>
          <a:p>
            <a:endParaRPr lang="en-US" dirty="0"/>
          </a:p>
          <a:p>
            <a:endParaRPr lang="en-US" sz="2800" dirty="0"/>
          </a:p>
        </p:txBody>
      </p:sp>
      <p:pic>
        <p:nvPicPr>
          <p:cNvPr id="6" name="ClipArt Placeholder 5" descr="polar-bear-arrested.jpg"/>
          <p:cNvPicPr>
            <a:picLocks noGrp="1" noChangeAspect="1"/>
          </p:cNvPicPr>
          <p:nvPr>
            <p:ph type="clipArt" sz="half" idx="1"/>
          </p:nvPr>
        </p:nvPicPr>
        <p:blipFill>
          <a:blip r:embed="rId2" cstate="print"/>
          <a:stretch>
            <a:fillRect/>
          </a:stretch>
        </p:blipFill>
        <p:spPr>
          <a:xfrm>
            <a:off x="1447800" y="2209800"/>
            <a:ext cx="3657600" cy="3223792"/>
          </a:xfrm>
        </p:spPr>
      </p:pic>
      <p:sp>
        <p:nvSpPr>
          <p:cNvPr id="7" name="Date Placeholder 6"/>
          <p:cNvSpPr>
            <a:spLocks noGrp="1"/>
          </p:cNvSpPr>
          <p:nvPr>
            <p:ph type="dt" sz="half" idx="10"/>
          </p:nvPr>
        </p:nvSpPr>
        <p:spPr/>
        <p:txBody>
          <a:bodyPr/>
          <a:lstStyle/>
          <a:p>
            <a:fld id="{F34F6BC3-9A39-4276-AC1D-61FD575EE8B9}" type="datetime3">
              <a:rPr lang="en-US" smtClean="0"/>
              <a:t>20 December 2011</a:t>
            </a:fld>
            <a:endParaRPr lang="en-US"/>
          </a:p>
        </p:txBody>
      </p:sp>
      <p:sp>
        <p:nvSpPr>
          <p:cNvPr id="8" name="Slide Number Placeholder 7"/>
          <p:cNvSpPr>
            <a:spLocks noGrp="1"/>
          </p:cNvSpPr>
          <p:nvPr>
            <p:ph type="sldNum" sz="quarter" idx="12"/>
          </p:nvPr>
        </p:nvSpPr>
        <p:spPr/>
        <p:txBody>
          <a:bodyPr/>
          <a:lstStyle/>
          <a:p>
            <a:fld id="{DDBA73E3-6141-4769-A40B-3D25CBEFB4B6}" type="slidenum">
              <a:rPr lang="en-US" smtClean="0"/>
              <a:pPr/>
              <a:t>234</a:t>
            </a:fld>
            <a:endParaRPr lang="en-US" sz="1400"/>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1317625" y="-24447"/>
            <a:ext cx="6867525" cy="984885"/>
          </a:xfrm>
        </p:spPr>
        <p:txBody>
          <a:bodyPr/>
          <a:lstStyle/>
          <a:p>
            <a:pPr algn="ctr"/>
            <a:r>
              <a:rPr lang="en-US" sz="3200" dirty="0" smtClean="0"/>
              <a:t>Amendments to the Constitution  </a:t>
            </a:r>
          </a:p>
        </p:txBody>
      </p:sp>
      <p:sp>
        <p:nvSpPr>
          <p:cNvPr id="189443" name="Rectangle 3"/>
          <p:cNvSpPr>
            <a:spLocks noGrp="1" noChangeArrowheads="1"/>
          </p:cNvSpPr>
          <p:nvPr>
            <p:ph type="body" idx="1"/>
          </p:nvPr>
        </p:nvSpPr>
        <p:spPr/>
        <p:txBody>
          <a:bodyPr/>
          <a:lstStyle/>
          <a:p>
            <a:pPr>
              <a:lnSpc>
                <a:spcPct val="80000"/>
              </a:lnSpc>
              <a:buNone/>
            </a:pPr>
            <a:r>
              <a:rPr lang="en-US" sz="2800" dirty="0" smtClean="0"/>
              <a:t>[VII.]</a:t>
            </a:r>
          </a:p>
          <a:p>
            <a:pPr>
              <a:lnSpc>
                <a:spcPct val="80000"/>
              </a:lnSpc>
              <a:buFontTx/>
              <a:buNone/>
            </a:pPr>
            <a:r>
              <a:rPr lang="en-US" sz="2800" dirty="0" smtClean="0"/>
              <a:t/>
            </a:r>
            <a:br>
              <a:rPr lang="en-US" sz="2800" dirty="0" smtClean="0"/>
            </a:br>
            <a:r>
              <a:rPr lang="en-US" sz="3200" dirty="0" smtClean="0"/>
              <a:t>In Suits at common law, where the value in controversy shall exceed twenty dollars, the right of trial by jury shall be preserved, and no fact tried by a jury, shall be otherwise re-examined in any Court of the United States, than according to the rules of the common law</a:t>
            </a:r>
          </a:p>
        </p:txBody>
      </p:sp>
      <p:sp>
        <p:nvSpPr>
          <p:cNvPr id="4" name="Date Placeholder 3"/>
          <p:cNvSpPr>
            <a:spLocks noGrp="1"/>
          </p:cNvSpPr>
          <p:nvPr>
            <p:ph type="dt" sz="half" idx="10"/>
          </p:nvPr>
        </p:nvSpPr>
        <p:spPr/>
        <p:txBody>
          <a:bodyPr/>
          <a:lstStyle/>
          <a:p>
            <a:fld id="{6FEFE726-0C7D-4FD4-857D-9EBBD3373415}"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235</a:t>
            </a:fld>
            <a:endParaRPr lang="en-US"/>
          </a:p>
        </p:txBody>
      </p:sp>
    </p:spTree>
  </p:cSld>
  <p:clrMapOvr>
    <a:masterClrMapping/>
  </p:clrMapOvr>
  <p:transition>
    <p:wipe dir="r"/>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1317625" y="-24447"/>
            <a:ext cx="6867525" cy="984885"/>
          </a:xfrm>
        </p:spPr>
        <p:txBody>
          <a:bodyPr/>
          <a:lstStyle/>
          <a:p>
            <a:pPr algn="ctr"/>
            <a:r>
              <a:rPr lang="en-US" sz="3200" dirty="0" smtClean="0"/>
              <a:t>Amendments to the Constitution  </a:t>
            </a:r>
          </a:p>
        </p:txBody>
      </p:sp>
      <p:sp>
        <p:nvSpPr>
          <p:cNvPr id="190467" name="Rectangle 3"/>
          <p:cNvSpPr>
            <a:spLocks noGrp="1" noChangeArrowheads="1"/>
          </p:cNvSpPr>
          <p:nvPr>
            <p:ph type="body" idx="1"/>
          </p:nvPr>
        </p:nvSpPr>
        <p:spPr>
          <a:xfrm>
            <a:off x="1600200" y="1447800"/>
            <a:ext cx="6542088" cy="5081588"/>
          </a:xfrm>
        </p:spPr>
        <p:txBody>
          <a:bodyPr/>
          <a:lstStyle/>
          <a:p>
            <a:pPr>
              <a:lnSpc>
                <a:spcPct val="90000"/>
              </a:lnSpc>
              <a:buNone/>
            </a:pPr>
            <a:r>
              <a:rPr lang="en-US" sz="4400" dirty="0" smtClean="0"/>
              <a:t>[VIII.]</a:t>
            </a:r>
            <a:br>
              <a:rPr lang="en-US" sz="4400" dirty="0" smtClean="0"/>
            </a:br>
            <a:r>
              <a:rPr lang="en-US" sz="4400" dirty="0" smtClean="0"/>
              <a:t>Excessive bail shall not be required, nor excessive fines imposed, nor cruel and unusual punishments inflicted.</a:t>
            </a:r>
          </a:p>
        </p:txBody>
      </p:sp>
      <p:sp>
        <p:nvSpPr>
          <p:cNvPr id="4" name="Date Placeholder 3"/>
          <p:cNvSpPr>
            <a:spLocks noGrp="1"/>
          </p:cNvSpPr>
          <p:nvPr>
            <p:ph type="dt" sz="half" idx="10"/>
          </p:nvPr>
        </p:nvSpPr>
        <p:spPr/>
        <p:txBody>
          <a:bodyPr/>
          <a:lstStyle/>
          <a:p>
            <a:fld id="{8E003BFF-7D95-4B75-A645-F2F69A81F082}"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236</a:t>
            </a:fld>
            <a:endParaRPr lang="en-US"/>
          </a:p>
        </p:txBody>
      </p:sp>
    </p:spTree>
  </p:cSld>
  <p:clrMapOvr>
    <a:masterClrMapping/>
  </p:clrMapOvr>
  <p:transition>
    <p:wipe dir="r"/>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990600" y="483513"/>
            <a:ext cx="7772400" cy="430887"/>
          </a:xfrm>
        </p:spPr>
        <p:txBody>
          <a:bodyPr/>
          <a:lstStyle/>
          <a:p>
            <a:pPr algn="ctr"/>
            <a:r>
              <a:rPr lang="en-US" dirty="0"/>
              <a:t>Eighth Amendment</a:t>
            </a:r>
          </a:p>
        </p:txBody>
      </p:sp>
      <p:sp>
        <p:nvSpPr>
          <p:cNvPr id="40964" name="Rectangle 4"/>
          <p:cNvSpPr>
            <a:spLocks noGrp="1" noChangeArrowheads="1"/>
          </p:cNvSpPr>
          <p:nvPr>
            <p:ph type="body" sz="half" idx="2"/>
          </p:nvPr>
        </p:nvSpPr>
        <p:spPr>
          <a:xfrm>
            <a:off x="5791200" y="1905000"/>
            <a:ext cx="2743200" cy="4070350"/>
          </a:xfrm>
        </p:spPr>
        <p:txBody>
          <a:bodyPr/>
          <a:lstStyle/>
          <a:p>
            <a:r>
              <a:rPr lang="en-US" dirty="0"/>
              <a:t>No excessive bail</a:t>
            </a:r>
          </a:p>
          <a:p>
            <a:r>
              <a:rPr lang="en-US" dirty="0"/>
              <a:t>No cruel and unusual punishment</a:t>
            </a:r>
          </a:p>
        </p:txBody>
      </p:sp>
      <p:pic>
        <p:nvPicPr>
          <p:cNvPr id="40969" name="Picture 9" descr="S:\Staff\Allan's\kiss mom in prison.jpg"/>
          <p:cNvPicPr>
            <a:picLocks noGrp="1" noChangeAspect="1" noChangeArrowheads="1"/>
          </p:cNvPicPr>
          <p:nvPr>
            <p:ph type="clipArt" sz="half" idx="1"/>
          </p:nvPr>
        </p:nvPicPr>
        <p:blipFill>
          <a:blip r:embed="rId2" cstate="print"/>
          <a:srcRect/>
          <a:stretch>
            <a:fillRect/>
          </a:stretch>
        </p:blipFill>
        <p:spPr>
          <a:xfrm>
            <a:off x="0" y="1905000"/>
            <a:ext cx="5791200" cy="3848100"/>
          </a:xfrm>
          <a:noFill/>
          <a:ln/>
        </p:spPr>
      </p:pic>
      <p:sp>
        <p:nvSpPr>
          <p:cNvPr id="40970" name="Text Box 10"/>
          <p:cNvSpPr txBox="1">
            <a:spLocks noChangeArrowheads="1"/>
          </p:cNvSpPr>
          <p:nvPr/>
        </p:nvSpPr>
        <p:spPr bwMode="auto">
          <a:xfrm>
            <a:off x="1584325" y="5908675"/>
            <a:ext cx="701675" cy="457200"/>
          </a:xfrm>
          <a:prstGeom prst="rect">
            <a:avLst/>
          </a:prstGeom>
          <a:noFill/>
          <a:ln w="9525">
            <a:noFill/>
            <a:miter lim="800000"/>
            <a:headEnd/>
            <a:tailEnd/>
          </a:ln>
          <a:effectLst/>
        </p:spPr>
        <p:txBody>
          <a:bodyPr>
            <a:spAutoFit/>
          </a:bodyPr>
          <a:lstStyle/>
          <a:p>
            <a:endParaRPr lang="en-US"/>
          </a:p>
        </p:txBody>
      </p:sp>
      <p:sp>
        <p:nvSpPr>
          <p:cNvPr id="40971" name="Text Box 11"/>
          <p:cNvSpPr txBox="1">
            <a:spLocks noChangeArrowheads="1"/>
          </p:cNvSpPr>
          <p:nvPr/>
        </p:nvSpPr>
        <p:spPr bwMode="auto">
          <a:xfrm>
            <a:off x="898525" y="6137275"/>
            <a:ext cx="4459288" cy="457200"/>
          </a:xfrm>
          <a:prstGeom prst="rect">
            <a:avLst/>
          </a:prstGeom>
          <a:noFill/>
          <a:ln w="9525">
            <a:noFill/>
            <a:miter lim="800000"/>
            <a:headEnd/>
            <a:tailEnd/>
          </a:ln>
          <a:effectLst/>
        </p:spPr>
        <p:txBody>
          <a:bodyPr wrap="none">
            <a:spAutoFit/>
          </a:bodyPr>
          <a:lstStyle/>
          <a:p>
            <a:r>
              <a:rPr lang="en-US"/>
              <a:t>Prisoner kissing his Mom in prison</a:t>
            </a:r>
          </a:p>
        </p:txBody>
      </p:sp>
      <p:sp>
        <p:nvSpPr>
          <p:cNvPr id="7" name="Date Placeholder 6"/>
          <p:cNvSpPr>
            <a:spLocks noGrp="1"/>
          </p:cNvSpPr>
          <p:nvPr>
            <p:ph type="dt" sz="half" idx="10"/>
          </p:nvPr>
        </p:nvSpPr>
        <p:spPr/>
        <p:txBody>
          <a:bodyPr/>
          <a:lstStyle/>
          <a:p>
            <a:fld id="{1CE26841-228D-4276-AEF8-75279CDFC923}" type="datetime3">
              <a:rPr lang="en-US" smtClean="0"/>
              <a:t>20 December 2011</a:t>
            </a:fld>
            <a:endParaRPr lang="en-US"/>
          </a:p>
        </p:txBody>
      </p:sp>
      <p:sp>
        <p:nvSpPr>
          <p:cNvPr id="8" name="Slide Number Placeholder 7"/>
          <p:cNvSpPr>
            <a:spLocks noGrp="1"/>
          </p:cNvSpPr>
          <p:nvPr>
            <p:ph type="sldNum" sz="quarter" idx="12"/>
          </p:nvPr>
        </p:nvSpPr>
        <p:spPr/>
        <p:txBody>
          <a:bodyPr/>
          <a:lstStyle/>
          <a:p>
            <a:fld id="{DDBA73E3-6141-4769-A40B-3D25CBEFB4B6}" type="slidenum">
              <a:rPr lang="en-US" smtClean="0"/>
              <a:pPr/>
              <a:t>237</a:t>
            </a:fld>
            <a:endParaRPr lang="en-US" sz="1400"/>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1317625" y="-24447"/>
            <a:ext cx="6867525" cy="984885"/>
          </a:xfrm>
        </p:spPr>
        <p:txBody>
          <a:bodyPr/>
          <a:lstStyle/>
          <a:p>
            <a:pPr algn="ctr"/>
            <a:r>
              <a:rPr lang="en-US" sz="3200" dirty="0" smtClean="0"/>
              <a:t>Amendments to the Constitution </a:t>
            </a:r>
          </a:p>
        </p:txBody>
      </p:sp>
      <p:sp>
        <p:nvSpPr>
          <p:cNvPr id="191491" name="Rectangle 3"/>
          <p:cNvSpPr>
            <a:spLocks noGrp="1" noChangeArrowheads="1"/>
          </p:cNvSpPr>
          <p:nvPr>
            <p:ph type="body" idx="1"/>
          </p:nvPr>
        </p:nvSpPr>
        <p:spPr>
          <a:xfrm>
            <a:off x="1676400" y="762000"/>
            <a:ext cx="6542088" cy="5081588"/>
          </a:xfrm>
        </p:spPr>
        <p:txBody>
          <a:bodyPr/>
          <a:lstStyle/>
          <a:p>
            <a:pPr>
              <a:lnSpc>
                <a:spcPct val="90000"/>
              </a:lnSpc>
              <a:buNone/>
            </a:pPr>
            <a:r>
              <a:rPr lang="en-US" sz="4400" dirty="0" smtClean="0"/>
              <a:t/>
            </a:r>
            <a:br>
              <a:rPr lang="en-US" sz="4400" dirty="0" smtClean="0"/>
            </a:br>
            <a:r>
              <a:rPr lang="en-US" sz="4400" dirty="0" smtClean="0"/>
              <a:t>[IX.]</a:t>
            </a:r>
          </a:p>
          <a:p>
            <a:pPr>
              <a:lnSpc>
                <a:spcPct val="90000"/>
              </a:lnSpc>
              <a:buFontTx/>
              <a:buNone/>
            </a:pPr>
            <a:r>
              <a:rPr lang="en-US" sz="4400" dirty="0" smtClean="0"/>
              <a:t>The enumeration in the Constitution, of certain rights, shall not be construed to deny or disparage others retained by the people.</a:t>
            </a:r>
          </a:p>
        </p:txBody>
      </p:sp>
      <p:sp>
        <p:nvSpPr>
          <p:cNvPr id="4" name="Date Placeholder 3"/>
          <p:cNvSpPr>
            <a:spLocks noGrp="1"/>
          </p:cNvSpPr>
          <p:nvPr>
            <p:ph type="dt" sz="half" idx="10"/>
          </p:nvPr>
        </p:nvSpPr>
        <p:spPr/>
        <p:txBody>
          <a:bodyPr/>
          <a:lstStyle/>
          <a:p>
            <a:fld id="{9935BAA0-D16B-4DCE-8FFC-AAB636A99B8B}"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238</a:t>
            </a:fld>
            <a:endParaRPr lang="en-US"/>
          </a:p>
        </p:txBody>
      </p:sp>
    </p:spTree>
  </p:cSld>
  <p:clrMapOvr>
    <a:masterClrMapping/>
  </p:clrMapOvr>
  <p:transition>
    <p:wipe dir="r"/>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2057400" y="-1255553"/>
            <a:ext cx="6127750" cy="2215991"/>
          </a:xfrm>
        </p:spPr>
        <p:txBody>
          <a:bodyPr/>
          <a:lstStyle/>
          <a:p>
            <a:pPr algn="ctr"/>
            <a:r>
              <a:rPr lang="en-US" sz="4000" b="0" dirty="0" smtClean="0"/>
              <a:t/>
            </a:r>
            <a:br>
              <a:rPr lang="en-US" sz="4000" b="0" dirty="0" smtClean="0"/>
            </a:br>
            <a:r>
              <a:rPr lang="en-US" sz="4000" b="0" dirty="0" smtClean="0"/>
              <a:t/>
            </a:r>
            <a:br>
              <a:rPr lang="en-US" sz="4000" b="0" dirty="0" smtClean="0"/>
            </a:br>
            <a:r>
              <a:rPr lang="en-US" sz="3200" dirty="0" smtClean="0"/>
              <a:t>Amendments to the Constitution </a:t>
            </a:r>
          </a:p>
        </p:txBody>
      </p:sp>
      <p:sp>
        <p:nvSpPr>
          <p:cNvPr id="192515" name="Rectangle 3"/>
          <p:cNvSpPr>
            <a:spLocks noGrp="1" noChangeArrowheads="1"/>
          </p:cNvSpPr>
          <p:nvPr>
            <p:ph type="body" idx="1"/>
          </p:nvPr>
        </p:nvSpPr>
        <p:spPr/>
        <p:txBody>
          <a:bodyPr/>
          <a:lstStyle/>
          <a:p>
            <a:pPr>
              <a:lnSpc>
                <a:spcPct val="80000"/>
              </a:lnSpc>
              <a:buNone/>
            </a:pPr>
            <a:r>
              <a:rPr lang="en-US" sz="4000" dirty="0" smtClean="0"/>
              <a:t>[X.] </a:t>
            </a:r>
          </a:p>
          <a:p>
            <a:pPr>
              <a:lnSpc>
                <a:spcPct val="80000"/>
              </a:lnSpc>
              <a:buFontTx/>
              <a:buNone/>
            </a:pPr>
            <a:r>
              <a:rPr lang="en-US" sz="4000" dirty="0" smtClean="0"/>
              <a:t>The powers not delegated to the United States by the Constitution, nor prohibited by it to the States, are reserved to the States respectively, or to the people.</a:t>
            </a:r>
          </a:p>
        </p:txBody>
      </p:sp>
      <p:sp>
        <p:nvSpPr>
          <p:cNvPr id="4" name="Date Placeholder 3"/>
          <p:cNvSpPr>
            <a:spLocks noGrp="1"/>
          </p:cNvSpPr>
          <p:nvPr>
            <p:ph type="dt" sz="half" idx="10"/>
          </p:nvPr>
        </p:nvSpPr>
        <p:spPr/>
        <p:txBody>
          <a:bodyPr/>
          <a:lstStyle/>
          <a:p>
            <a:fld id="{6014D289-993B-45C7-9E93-FEE89B74A14A}"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239</a:t>
            </a:fld>
            <a:endParaRPr lang="en-US"/>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Yorktown: Maneuver</a:t>
            </a:r>
          </a:p>
        </p:txBody>
      </p:sp>
      <p:sp>
        <p:nvSpPr>
          <p:cNvPr id="12291" name="AutoShape 3"/>
          <p:cNvSpPr>
            <a:spLocks noChangeAspect="1" noChangeArrowheads="1"/>
          </p:cNvSpPr>
          <p:nvPr/>
        </p:nvSpPr>
        <p:spPr bwMode="auto">
          <a:xfrm>
            <a:off x="2224088" y="957263"/>
            <a:ext cx="4695825" cy="4943475"/>
          </a:xfrm>
          <a:prstGeom prst="rect">
            <a:avLst/>
          </a:prstGeom>
          <a:noFill/>
          <a:ln w="9525">
            <a:noFill/>
            <a:miter lim="800000"/>
            <a:headEnd/>
            <a:tailEnd/>
          </a:ln>
        </p:spPr>
        <p:txBody>
          <a:bodyPr/>
          <a:lstStyle/>
          <a:p>
            <a:endParaRPr lang="en-US"/>
          </a:p>
        </p:txBody>
      </p:sp>
      <p:sp>
        <p:nvSpPr>
          <p:cNvPr id="12292" name="AutoShape 4"/>
          <p:cNvSpPr>
            <a:spLocks noChangeAspect="1" noChangeArrowheads="1"/>
          </p:cNvSpPr>
          <p:nvPr/>
        </p:nvSpPr>
        <p:spPr bwMode="auto">
          <a:xfrm>
            <a:off x="2224088" y="957263"/>
            <a:ext cx="4695825" cy="4943475"/>
          </a:xfrm>
          <a:prstGeom prst="rect">
            <a:avLst/>
          </a:prstGeom>
          <a:noFill/>
          <a:ln w="9525">
            <a:noFill/>
            <a:miter lim="800000"/>
            <a:headEnd/>
            <a:tailEnd/>
          </a:ln>
        </p:spPr>
        <p:txBody>
          <a:bodyPr/>
          <a:lstStyle/>
          <a:p>
            <a:endParaRPr lang="en-US"/>
          </a:p>
        </p:txBody>
      </p:sp>
      <p:sp>
        <p:nvSpPr>
          <p:cNvPr id="12293" name="AutoShape 5"/>
          <p:cNvSpPr>
            <a:spLocks noChangeAspect="1" noChangeArrowheads="1"/>
          </p:cNvSpPr>
          <p:nvPr/>
        </p:nvSpPr>
        <p:spPr bwMode="auto">
          <a:xfrm>
            <a:off x="2224088" y="957263"/>
            <a:ext cx="4695825" cy="4943475"/>
          </a:xfrm>
          <a:prstGeom prst="rect">
            <a:avLst/>
          </a:prstGeom>
          <a:noFill/>
          <a:ln w="9525">
            <a:noFill/>
            <a:miter lim="800000"/>
            <a:headEnd/>
            <a:tailEnd/>
          </a:ln>
        </p:spPr>
        <p:txBody>
          <a:bodyPr/>
          <a:lstStyle/>
          <a:p>
            <a:endParaRPr lang="en-US"/>
          </a:p>
        </p:txBody>
      </p:sp>
      <p:sp>
        <p:nvSpPr>
          <p:cNvPr id="12294" name="AutoShape 6"/>
          <p:cNvSpPr>
            <a:spLocks noChangeAspect="1" noChangeArrowheads="1"/>
          </p:cNvSpPr>
          <p:nvPr/>
        </p:nvSpPr>
        <p:spPr bwMode="auto">
          <a:xfrm>
            <a:off x="2224088" y="957263"/>
            <a:ext cx="4695825" cy="4943475"/>
          </a:xfrm>
          <a:prstGeom prst="rect">
            <a:avLst/>
          </a:prstGeom>
          <a:noFill/>
          <a:ln w="9525">
            <a:noFill/>
            <a:miter lim="800000"/>
            <a:headEnd/>
            <a:tailEnd/>
          </a:ln>
        </p:spPr>
        <p:txBody>
          <a:bodyPr/>
          <a:lstStyle/>
          <a:p>
            <a:endParaRPr lang="en-US"/>
          </a:p>
        </p:txBody>
      </p:sp>
      <p:pic>
        <p:nvPicPr>
          <p:cNvPr id="12295" name="Picture 7"/>
          <p:cNvPicPr>
            <a:picLocks noChangeAspect="1" noChangeArrowheads="1"/>
          </p:cNvPicPr>
          <p:nvPr/>
        </p:nvPicPr>
        <p:blipFill>
          <a:blip r:embed="rId3" cstate="print"/>
          <a:srcRect/>
          <a:stretch>
            <a:fillRect/>
          </a:stretch>
        </p:blipFill>
        <p:spPr bwMode="auto">
          <a:xfrm>
            <a:off x="2224088" y="1838325"/>
            <a:ext cx="4695825" cy="49434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a:t>
            </a:r>
            <a:r>
              <a:rPr lang="en-US" baseline="30000" dirty="0" smtClean="0"/>
              <a:t>th</a:t>
            </a:r>
            <a:r>
              <a:rPr lang="en-US" dirty="0" smtClean="0"/>
              <a:t> Amendment</a:t>
            </a:r>
            <a:endParaRPr lang="en-US" dirty="0"/>
          </a:p>
        </p:txBody>
      </p:sp>
      <p:sp>
        <p:nvSpPr>
          <p:cNvPr id="3" name="Content Placeholder 2"/>
          <p:cNvSpPr>
            <a:spLocks noGrp="1"/>
          </p:cNvSpPr>
          <p:nvPr>
            <p:ph idx="1"/>
          </p:nvPr>
        </p:nvSpPr>
        <p:spPr>
          <a:xfrm>
            <a:off x="1600200" y="1219200"/>
            <a:ext cx="6553200" cy="1905000"/>
          </a:xfrm>
        </p:spPr>
        <p:txBody>
          <a:bodyPr/>
          <a:lstStyle/>
          <a:p>
            <a:r>
              <a:rPr lang="en-US" sz="2800" dirty="0" smtClean="0"/>
              <a:t>The 10th Amendment states that any power not granted to the federal government belongs to the states.</a:t>
            </a:r>
          </a:p>
        </p:txBody>
      </p:sp>
      <p:sp>
        <p:nvSpPr>
          <p:cNvPr id="4" name="Date Placeholder 3"/>
          <p:cNvSpPr>
            <a:spLocks noGrp="1"/>
          </p:cNvSpPr>
          <p:nvPr>
            <p:ph type="dt" sz="half" idx="10"/>
          </p:nvPr>
        </p:nvSpPr>
        <p:spPr/>
        <p:txBody>
          <a:bodyPr/>
          <a:lstStyle/>
          <a:p>
            <a:fld id="{9173AEAB-0255-4639-B0A2-D791BB18D1B1}" type="datetime3">
              <a:rPr lang="en-US" smtClean="0">
                <a:solidFill>
                  <a:srgbClr val="FF0000"/>
                </a:solidFill>
              </a:rPr>
              <a:t>20 December 2011</a:t>
            </a:fld>
            <a:endParaRPr lang="en-US" dirty="0">
              <a:solidFill>
                <a:srgbClr val="FF0000"/>
              </a:solidFill>
            </a:endParaRPr>
          </a:p>
        </p:txBody>
      </p:sp>
      <p:sp>
        <p:nvSpPr>
          <p:cNvPr id="5" name="Slide Number Placeholder 4"/>
          <p:cNvSpPr>
            <a:spLocks noGrp="1"/>
          </p:cNvSpPr>
          <p:nvPr>
            <p:ph type="sldNum" sz="quarter" idx="11"/>
          </p:nvPr>
        </p:nvSpPr>
        <p:spPr/>
        <p:txBody>
          <a:bodyPr/>
          <a:lstStyle/>
          <a:p>
            <a:fld id="{4C011AAB-9C46-4AF0-9EFF-B6C3C69C4330}" type="slidenum">
              <a:rPr lang="en-US" smtClean="0"/>
              <a:pPr/>
              <a:t>240</a:t>
            </a:fld>
            <a:endParaRPr lang="en-US"/>
          </a:p>
        </p:txBody>
      </p:sp>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icture 6" descr="Louisiana 1.gif"/>
          <p:cNvPicPr>
            <a:picLocks noChangeAspect="1"/>
          </p:cNvPicPr>
          <p:nvPr/>
        </p:nvPicPr>
        <p:blipFill>
          <a:blip r:embed="rId2" cstate="print"/>
          <a:stretch>
            <a:fillRect/>
          </a:stretch>
        </p:blipFill>
        <p:spPr>
          <a:xfrm>
            <a:off x="3048000" y="2743200"/>
            <a:ext cx="3900487" cy="3786881"/>
          </a:xfrm>
          <a:prstGeom prst="rect">
            <a:avLst/>
          </a:prstGeom>
        </p:spPr>
      </p:pic>
    </p:spTree>
  </p:cSld>
  <p:clrMapOvr>
    <a:masterClrMapping/>
  </p:clrMapOvr>
  <p:transition>
    <p:wipe dir="r"/>
  </p:transition>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1317625" y="228600"/>
            <a:ext cx="6867525" cy="731838"/>
          </a:xfrm>
        </p:spPr>
        <p:txBody>
          <a:bodyPr/>
          <a:lstStyle/>
          <a:p>
            <a:pPr algn="ctr"/>
            <a:r>
              <a:rPr lang="en-US" sz="4800" smtClean="0"/>
              <a:t>The End</a:t>
            </a:r>
          </a:p>
        </p:txBody>
      </p:sp>
      <p:sp>
        <p:nvSpPr>
          <p:cNvPr id="194563" name="Rectangle 3"/>
          <p:cNvSpPr>
            <a:spLocks noGrp="1" noChangeArrowheads="1"/>
          </p:cNvSpPr>
          <p:nvPr>
            <p:ph type="body" idx="1"/>
          </p:nvPr>
        </p:nvSpPr>
        <p:spPr/>
        <p:txBody>
          <a:bodyPr/>
          <a:lstStyle/>
          <a:p>
            <a:pPr>
              <a:buFontTx/>
              <a:buNone/>
            </a:pPr>
            <a:r>
              <a:rPr lang="en-US" sz="2400" b="1" smtClean="0"/>
              <a:t>This is the end of our study of the constitution. I hope you now have a better understanding of how our country’s laws are created and how our government works.</a:t>
            </a:r>
          </a:p>
          <a:p>
            <a:pPr>
              <a:buFontTx/>
              <a:buNone/>
            </a:pPr>
            <a:endParaRPr lang="en-US" sz="2400" b="1" smtClean="0"/>
          </a:p>
          <a:p>
            <a:pPr>
              <a:buFontTx/>
              <a:buNone/>
            </a:pPr>
            <a:r>
              <a:rPr lang="en-US" sz="2400" b="1" smtClean="0"/>
              <a:t>Your test is tomorrow, the test will include everything provided in this presentation and in the constitution booklet. </a:t>
            </a:r>
          </a:p>
          <a:p>
            <a:pPr>
              <a:buFontTx/>
              <a:buNone/>
            </a:pPr>
            <a:r>
              <a:rPr lang="en-US" sz="2400" b="1" smtClean="0"/>
              <a:t>Study hard and you will do well!!!!</a:t>
            </a:r>
          </a:p>
          <a:p>
            <a:pPr algn="ctr">
              <a:buFontTx/>
              <a:buNone/>
            </a:pPr>
            <a:r>
              <a:rPr lang="en-US" sz="2400" b="1" smtClean="0">
                <a:solidFill>
                  <a:schemeClr val="accent1"/>
                </a:solidFill>
              </a:rPr>
              <a:t>Begin your study Now!!!!!</a:t>
            </a:r>
          </a:p>
        </p:txBody>
      </p:sp>
      <p:sp>
        <p:nvSpPr>
          <p:cNvPr id="4" name="Date Placeholder 3"/>
          <p:cNvSpPr>
            <a:spLocks noGrp="1"/>
          </p:cNvSpPr>
          <p:nvPr>
            <p:ph type="dt" sz="half" idx="10"/>
          </p:nvPr>
        </p:nvSpPr>
        <p:spPr/>
        <p:txBody>
          <a:bodyPr/>
          <a:lstStyle/>
          <a:p>
            <a:fld id="{EE4BCBFA-72B4-41FE-BDC6-63C6E8151CD5}"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241</a:t>
            </a:fld>
            <a:endParaRPr lang="en-US"/>
          </a:p>
        </p:txBody>
      </p:sp>
    </p:spTree>
  </p:cSld>
  <p:clrMapOvr>
    <a:masterClrMapping/>
  </p:clrMapOvr>
  <p:transition>
    <p:wipe dir="r"/>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dirty="0" smtClean="0"/>
              <a:t>Constitution  Final Test  </a:t>
            </a:r>
          </a:p>
        </p:txBody>
      </p:sp>
      <p:pic>
        <p:nvPicPr>
          <p:cNvPr id="181251" name="Picture 4" descr="MPj04000470000[1]"/>
          <p:cNvPicPr>
            <a:picLocks noGrp="1" noChangeAspect="1" noChangeArrowheads="1"/>
          </p:cNvPicPr>
          <p:nvPr>
            <p:ph idx="1"/>
          </p:nvPr>
        </p:nvPicPr>
        <p:blipFill>
          <a:blip r:embed="rId3" cstate="print"/>
          <a:srcRect/>
          <a:stretch>
            <a:fillRect/>
          </a:stretch>
        </p:blipFill>
        <p:spPr>
          <a:xfrm>
            <a:off x="1600200" y="1581150"/>
            <a:ext cx="6324600" cy="4213225"/>
          </a:xfrm>
          <a:noFill/>
        </p:spPr>
      </p:pic>
      <p:sp>
        <p:nvSpPr>
          <p:cNvPr id="181252" name="Oval 6"/>
          <p:cNvSpPr>
            <a:spLocks noChangeArrowheads="1"/>
          </p:cNvSpPr>
          <p:nvPr/>
        </p:nvSpPr>
        <p:spPr bwMode="auto">
          <a:xfrm>
            <a:off x="2819400" y="6172200"/>
            <a:ext cx="4800600" cy="304800"/>
          </a:xfrm>
          <a:prstGeom prst="ellipse">
            <a:avLst/>
          </a:prstGeom>
          <a:solidFill>
            <a:schemeClr val="accent1"/>
          </a:solidFill>
          <a:ln w="9525">
            <a:solidFill>
              <a:schemeClr val="tx1"/>
            </a:solidFill>
            <a:round/>
            <a:headEnd/>
            <a:tailEnd/>
          </a:ln>
        </p:spPr>
        <p:txBody>
          <a:bodyPr wrap="none" anchor="ctr"/>
          <a:lstStyle/>
          <a:p>
            <a:pPr algn="ctr"/>
            <a:r>
              <a:rPr lang="en-US" dirty="0" smtClean="0">
                <a:solidFill>
                  <a:schemeClr val="bg1"/>
                </a:solidFill>
              </a:rPr>
              <a:t>16 Feb 2012</a:t>
            </a:r>
            <a:endParaRPr lang="en-US" dirty="0">
              <a:solidFill>
                <a:schemeClr val="bg1"/>
              </a:solidFill>
            </a:endParaRPr>
          </a:p>
        </p:txBody>
      </p:sp>
      <p:sp>
        <p:nvSpPr>
          <p:cNvPr id="5" name="Date Placeholder 4"/>
          <p:cNvSpPr>
            <a:spLocks noGrp="1"/>
          </p:cNvSpPr>
          <p:nvPr>
            <p:ph type="dt" sz="half" idx="10"/>
          </p:nvPr>
        </p:nvSpPr>
        <p:spPr/>
        <p:txBody>
          <a:bodyPr/>
          <a:lstStyle/>
          <a:p>
            <a:fld id="{88CDDB0D-7591-4D00-9EEA-FE4201E98F68}" type="datetime3">
              <a:rPr lang="en-US" smtClean="0"/>
              <a:t>20 December 2011</a:t>
            </a:fld>
            <a:endParaRPr lang="en-US"/>
          </a:p>
        </p:txBody>
      </p:sp>
      <p:sp>
        <p:nvSpPr>
          <p:cNvPr id="6" name="Slide Number Placeholder 5"/>
          <p:cNvSpPr>
            <a:spLocks noGrp="1"/>
          </p:cNvSpPr>
          <p:nvPr>
            <p:ph type="sldNum" sz="quarter" idx="11"/>
          </p:nvPr>
        </p:nvSpPr>
        <p:spPr/>
        <p:txBody>
          <a:bodyPr/>
          <a:lstStyle/>
          <a:p>
            <a:fld id="{4C011AAB-9C46-4AF0-9EFF-B6C3C69C4330}" type="slidenum">
              <a:rPr lang="en-US" smtClean="0"/>
              <a:pPr/>
              <a:t>242</a:t>
            </a:fld>
            <a:endParaRPr lang="en-US"/>
          </a:p>
        </p:txBody>
      </p:sp>
    </p:spTree>
  </p:cSld>
  <p:clrMapOvr>
    <a:masterClrMapping/>
  </p:clrMapOvr>
  <p:transition>
    <p:wipe dir="r"/>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smtClean="0"/>
              <a:t>References</a:t>
            </a:r>
          </a:p>
        </p:txBody>
      </p:sp>
      <p:sp>
        <p:nvSpPr>
          <p:cNvPr id="193539" name="Rectangle 3"/>
          <p:cNvSpPr>
            <a:spLocks noGrp="1" noChangeArrowheads="1"/>
          </p:cNvSpPr>
          <p:nvPr>
            <p:ph type="body" idx="1"/>
          </p:nvPr>
        </p:nvSpPr>
        <p:spPr/>
        <p:txBody>
          <a:bodyPr/>
          <a:lstStyle/>
          <a:p>
            <a:r>
              <a:rPr lang="en-US" smtClean="0"/>
              <a:t>Our Constitution: The Document that Gave Birth to a Nation. Rainbow Educational Media (1988). Retrieved December 30, 2005, from unitedstreaming: http://www.unitedstreaming.com/ </a:t>
            </a:r>
          </a:p>
          <a:p>
            <a:r>
              <a:rPr lang="en-US" smtClean="0"/>
              <a:t>Picture: Constitutional Convention. Howard Christy. (1940). Retrieved  December 30, 2005, from www.constitution.org/ img/christy_wash.jpg</a:t>
            </a:r>
          </a:p>
        </p:txBody>
      </p:sp>
      <p:sp>
        <p:nvSpPr>
          <p:cNvPr id="4" name="Date Placeholder 3"/>
          <p:cNvSpPr>
            <a:spLocks noGrp="1"/>
          </p:cNvSpPr>
          <p:nvPr>
            <p:ph type="dt" sz="half" idx="10"/>
          </p:nvPr>
        </p:nvSpPr>
        <p:spPr/>
        <p:txBody>
          <a:bodyPr/>
          <a:lstStyle/>
          <a:p>
            <a:fld id="{4270454E-77A3-4BD3-B5F8-3663CBD55764}"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243</a:t>
            </a:fld>
            <a:endParaRPr lang="en-US"/>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Yorktown: Unity of Command</a:t>
            </a:r>
          </a:p>
        </p:txBody>
      </p:sp>
      <p:sp>
        <p:nvSpPr>
          <p:cNvPr id="13315" name="Rectangle 3"/>
          <p:cNvSpPr>
            <a:spLocks noGrp="1" noChangeArrowheads="1"/>
          </p:cNvSpPr>
          <p:nvPr>
            <p:ph type="body" idx="1"/>
          </p:nvPr>
        </p:nvSpPr>
        <p:spPr/>
        <p:txBody>
          <a:bodyPr/>
          <a:lstStyle/>
          <a:p>
            <a:pPr eaLnBrk="1" hangingPunct="1"/>
            <a:r>
              <a:rPr lang="en-US" sz="3200" smtClean="0"/>
              <a:t>More appropriately, unity of effort</a:t>
            </a:r>
          </a:p>
          <a:p>
            <a:pPr lvl="1" eaLnBrk="1" hangingPunct="1"/>
            <a:r>
              <a:rPr lang="en-US" sz="3200" smtClean="0"/>
              <a:t>Joint (Army and Navy)</a:t>
            </a:r>
          </a:p>
          <a:p>
            <a:pPr lvl="1" eaLnBrk="1" hangingPunct="1"/>
            <a:r>
              <a:rPr lang="en-US" sz="3200" smtClean="0"/>
              <a:t>Combined (Americans and French) </a:t>
            </a:r>
          </a:p>
          <a:p>
            <a:pPr eaLnBrk="1" hangingPunct="1"/>
            <a:r>
              <a:rPr lang="en-US" sz="3200" smtClean="0"/>
              <a:t>Rochambeau (French) and Lafayette (French) cooperated on land with Washington</a:t>
            </a:r>
          </a:p>
          <a:p>
            <a:pPr eaLnBrk="1" hangingPunct="1"/>
            <a:r>
              <a:rPr lang="en-US" sz="3200" smtClean="0"/>
              <a:t>De Grasse (French) sealed off the Chesapeake with the Navy</a:t>
            </a:r>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371600" y="482600"/>
            <a:ext cx="7162800" cy="363538"/>
          </a:xfrm>
        </p:spPr>
        <p:txBody>
          <a:bodyPr/>
          <a:lstStyle/>
          <a:p>
            <a:pPr eaLnBrk="1" hangingPunct="1"/>
            <a:r>
              <a:rPr lang="en-US" smtClean="0"/>
              <a:t>Yorktown</a:t>
            </a:r>
          </a:p>
        </p:txBody>
      </p:sp>
      <p:sp>
        <p:nvSpPr>
          <p:cNvPr id="14339" name="Rectangle 3"/>
          <p:cNvSpPr>
            <a:spLocks noGrp="1" noChangeArrowheads="1"/>
          </p:cNvSpPr>
          <p:nvPr>
            <p:ph type="body" idx="1"/>
          </p:nvPr>
        </p:nvSpPr>
        <p:spPr>
          <a:xfrm>
            <a:off x="533400" y="1828800"/>
            <a:ext cx="5715000" cy="4495800"/>
          </a:xfrm>
        </p:spPr>
        <p:txBody>
          <a:bodyPr/>
          <a:lstStyle/>
          <a:p>
            <a:pPr eaLnBrk="1" hangingPunct="1"/>
            <a:r>
              <a:rPr lang="en-US" sz="2800" smtClean="0"/>
              <a:t>Washington leads combined Colonial and French in feint against NY, then to Yorktown, VA.</a:t>
            </a:r>
          </a:p>
          <a:p>
            <a:pPr lvl="1" eaLnBrk="1" hangingPunct="1"/>
            <a:r>
              <a:rPr lang="en-US" sz="2800" smtClean="0"/>
              <a:t>Feint ties down British forces that would have reinforced VA.</a:t>
            </a:r>
          </a:p>
          <a:p>
            <a:pPr eaLnBrk="1" hangingPunct="1"/>
            <a:r>
              <a:rPr lang="en-US" sz="2800" smtClean="0"/>
              <a:t>French defeat Brit ships at Battle of Capes (sink 19 ships).  ADM De Grasse  effectively cut off supplies to Cornwallis.</a:t>
            </a:r>
          </a:p>
          <a:p>
            <a:pPr eaLnBrk="1" hangingPunct="1"/>
            <a:endParaRPr lang="en-US" sz="2800" smtClean="0"/>
          </a:p>
          <a:p>
            <a:pPr lvl="1" eaLnBrk="1" hangingPunct="1">
              <a:buFont typeface="Symbol" pitchFamily="18" charset="2"/>
              <a:buNone/>
            </a:pPr>
            <a:endParaRPr lang="en-US" sz="2800" smtClean="0"/>
          </a:p>
        </p:txBody>
      </p:sp>
      <p:sp>
        <p:nvSpPr>
          <p:cNvPr id="14340" name="Rectangle 4"/>
          <p:cNvSpPr>
            <a:spLocks noChangeArrowheads="1"/>
          </p:cNvSpPr>
          <p:nvPr/>
        </p:nvSpPr>
        <p:spPr bwMode="auto">
          <a:xfrm>
            <a:off x="231775" y="2028825"/>
            <a:ext cx="9144000" cy="0"/>
          </a:xfrm>
          <a:prstGeom prst="rect">
            <a:avLst/>
          </a:prstGeom>
          <a:noFill/>
          <a:ln w="9525">
            <a:noFill/>
            <a:miter lim="800000"/>
            <a:headEnd/>
            <a:tailEnd/>
          </a:ln>
        </p:spPr>
        <p:txBody>
          <a:bodyPr>
            <a:spAutoFit/>
          </a:bodyPr>
          <a:lstStyle/>
          <a:p>
            <a:endParaRPr lang="en-US"/>
          </a:p>
        </p:txBody>
      </p:sp>
      <p:pic>
        <p:nvPicPr>
          <p:cNvPr id="14341" name="Picture 5" descr="YORKTWN5"/>
          <p:cNvPicPr>
            <a:picLocks noChangeAspect="1" noChangeArrowheads="1"/>
          </p:cNvPicPr>
          <p:nvPr/>
        </p:nvPicPr>
        <p:blipFill>
          <a:blip r:embed="rId3" cstate="print"/>
          <a:srcRect/>
          <a:stretch>
            <a:fillRect/>
          </a:stretch>
        </p:blipFill>
        <p:spPr bwMode="auto">
          <a:xfrm>
            <a:off x="5943600" y="76200"/>
            <a:ext cx="3124200" cy="23622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Yorktown</a:t>
            </a:r>
          </a:p>
        </p:txBody>
      </p:sp>
      <p:sp>
        <p:nvSpPr>
          <p:cNvPr id="15363" name="Rectangle 3"/>
          <p:cNvSpPr>
            <a:spLocks noGrp="1" noChangeArrowheads="1"/>
          </p:cNvSpPr>
          <p:nvPr>
            <p:ph type="body" idx="1"/>
          </p:nvPr>
        </p:nvSpPr>
        <p:spPr/>
        <p:txBody>
          <a:bodyPr/>
          <a:lstStyle/>
          <a:p>
            <a:pPr eaLnBrk="1" hangingPunct="1"/>
            <a:r>
              <a:rPr lang="en-US" sz="2800" smtClean="0"/>
              <a:t>British faced with American army to their front and French Navy to their rear.</a:t>
            </a:r>
          </a:p>
          <a:p>
            <a:pPr eaLnBrk="1" hangingPunct="1"/>
            <a:r>
              <a:rPr lang="en-US" sz="2800" smtClean="0"/>
              <a:t>Colonial Army lays siege to Yorktown, then bombards it.</a:t>
            </a:r>
          </a:p>
          <a:p>
            <a:pPr eaLnBrk="1" hangingPunct="1"/>
            <a:r>
              <a:rPr lang="en-US" sz="2800" smtClean="0"/>
              <a:t>Americans force Brits to surrender on 17 Oct 1781</a:t>
            </a:r>
          </a:p>
        </p:txBody>
      </p:sp>
    </p:spTree>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371600" y="482600"/>
            <a:ext cx="7162800" cy="363538"/>
          </a:xfrm>
        </p:spPr>
        <p:txBody>
          <a:bodyPr/>
          <a:lstStyle/>
          <a:p>
            <a:pPr eaLnBrk="1" hangingPunct="1"/>
            <a:r>
              <a:rPr lang="en-US" smtClean="0"/>
              <a:t>Causes of British Defeat</a:t>
            </a:r>
          </a:p>
        </p:txBody>
      </p:sp>
      <p:sp>
        <p:nvSpPr>
          <p:cNvPr id="16387" name="Rectangle 3"/>
          <p:cNvSpPr>
            <a:spLocks noGrp="1" noChangeArrowheads="1"/>
          </p:cNvSpPr>
          <p:nvPr>
            <p:ph type="body" idx="1"/>
          </p:nvPr>
        </p:nvSpPr>
        <p:spPr>
          <a:xfrm>
            <a:off x="609600" y="1752600"/>
            <a:ext cx="6629400" cy="4648200"/>
          </a:xfrm>
        </p:spPr>
        <p:txBody>
          <a:bodyPr/>
          <a:lstStyle/>
          <a:p>
            <a:pPr eaLnBrk="1" hangingPunct="1">
              <a:lnSpc>
                <a:spcPct val="90000"/>
              </a:lnSpc>
            </a:pPr>
            <a:r>
              <a:rPr lang="en-US" sz="2800" smtClean="0"/>
              <a:t>Tactical vs. Strategic:  Won battles, but lost the war.</a:t>
            </a:r>
          </a:p>
          <a:p>
            <a:pPr eaLnBrk="1" hangingPunct="1">
              <a:lnSpc>
                <a:spcPct val="90000"/>
              </a:lnSpc>
            </a:pPr>
            <a:r>
              <a:rPr lang="en-US" sz="2800" smtClean="0"/>
              <a:t>Geography limited their greatest advantage (Navy).</a:t>
            </a:r>
          </a:p>
          <a:p>
            <a:pPr eaLnBrk="1" hangingPunct="1">
              <a:lnSpc>
                <a:spcPct val="90000"/>
              </a:lnSpc>
            </a:pPr>
            <a:r>
              <a:rPr lang="en-US" sz="2800" smtClean="0"/>
              <a:t>Poor leadership</a:t>
            </a:r>
          </a:p>
          <a:p>
            <a:pPr lvl="1" eaLnBrk="1" hangingPunct="1">
              <a:lnSpc>
                <a:spcPct val="90000"/>
              </a:lnSpc>
            </a:pPr>
            <a:r>
              <a:rPr lang="en-US" sz="2800" smtClean="0"/>
              <a:t>Decision-making from England</a:t>
            </a:r>
          </a:p>
          <a:p>
            <a:pPr lvl="1" eaLnBrk="1" hangingPunct="1">
              <a:lnSpc>
                <a:spcPct val="90000"/>
              </a:lnSpc>
            </a:pPr>
            <a:r>
              <a:rPr lang="en-US" sz="2800" smtClean="0"/>
              <a:t>Lack of flexibility</a:t>
            </a:r>
          </a:p>
          <a:p>
            <a:pPr lvl="1" eaLnBrk="1" hangingPunct="1">
              <a:lnSpc>
                <a:spcPct val="90000"/>
              </a:lnSpc>
            </a:pPr>
            <a:r>
              <a:rPr lang="en-US" sz="2800" smtClean="0"/>
              <a:t>Indecisive and slow to act</a:t>
            </a:r>
          </a:p>
        </p:txBody>
      </p:sp>
    </p:spTree>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Causes of British Defeat</a:t>
            </a:r>
          </a:p>
        </p:txBody>
      </p:sp>
      <p:sp>
        <p:nvSpPr>
          <p:cNvPr id="17411" name="Rectangle 3"/>
          <p:cNvSpPr>
            <a:spLocks noGrp="1" noChangeArrowheads="1"/>
          </p:cNvSpPr>
          <p:nvPr>
            <p:ph type="body" idx="1"/>
          </p:nvPr>
        </p:nvSpPr>
        <p:spPr/>
        <p:txBody>
          <a:bodyPr/>
          <a:lstStyle/>
          <a:p>
            <a:pPr eaLnBrk="1" hangingPunct="1"/>
            <a:r>
              <a:rPr lang="en-US" sz="2800" smtClean="0"/>
              <a:t>Focused on terrain (cities) instead of the enemy</a:t>
            </a:r>
          </a:p>
          <a:p>
            <a:pPr lvl="1" eaLnBrk="1" hangingPunct="1"/>
            <a:r>
              <a:rPr lang="en-US" sz="2800" smtClean="0"/>
              <a:t>Could not impose their will on the Colonies.</a:t>
            </a:r>
          </a:p>
          <a:p>
            <a:pPr lvl="1" eaLnBrk="1" hangingPunct="1"/>
            <a:r>
              <a:rPr lang="en-US" sz="2800" smtClean="0"/>
              <a:t>Objective?</a:t>
            </a:r>
          </a:p>
          <a:p>
            <a:pPr eaLnBrk="1" hangingPunct="1"/>
            <a:r>
              <a:rPr lang="en-US" sz="2800" smtClean="0"/>
              <a:t>Identification and pursuit of a Colonial center of gravity or critical vulnerability?</a:t>
            </a:r>
          </a:p>
          <a:p>
            <a:pPr eaLnBrk="1" hangingPunct="1"/>
            <a:endParaRPr lang="en-US" smtClean="0"/>
          </a:p>
        </p:txBody>
      </p:sp>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317625" y="411163"/>
            <a:ext cx="6867525" cy="549275"/>
          </a:xfrm>
        </p:spPr>
        <p:txBody>
          <a:bodyPr/>
          <a:lstStyle/>
          <a:p>
            <a:pPr algn="ctr"/>
            <a:r>
              <a:rPr lang="en-US" sz="3600" dirty="0" smtClean="0"/>
              <a:t>Homework </a:t>
            </a:r>
            <a:r>
              <a:rPr lang="en-US" sz="3600" dirty="0" smtClean="0"/>
              <a:t>11 Jan 2012</a:t>
            </a:r>
            <a:endParaRPr lang="en-US" sz="3600" dirty="0" smtClean="0"/>
          </a:p>
        </p:txBody>
      </p:sp>
      <p:sp>
        <p:nvSpPr>
          <p:cNvPr id="66563" name="Rectangle 3"/>
          <p:cNvSpPr>
            <a:spLocks noGrp="1" noChangeArrowheads="1"/>
          </p:cNvSpPr>
          <p:nvPr>
            <p:ph type="body" idx="1"/>
          </p:nvPr>
        </p:nvSpPr>
        <p:spPr/>
        <p:txBody>
          <a:bodyPr/>
          <a:lstStyle/>
          <a:p>
            <a:pPr algn="ctr">
              <a:buFontTx/>
              <a:buNone/>
            </a:pPr>
            <a:r>
              <a:rPr lang="en-US" sz="4000" dirty="0" smtClean="0"/>
              <a:t>Read 36 - 41</a:t>
            </a:r>
          </a:p>
          <a:p>
            <a:pPr algn="ctr">
              <a:buFontTx/>
              <a:buNone/>
            </a:pPr>
            <a:r>
              <a:rPr lang="en-US" sz="4000" dirty="0" smtClean="0"/>
              <a:t>Complete the questions 1-9. </a:t>
            </a:r>
          </a:p>
          <a:p>
            <a:pPr algn="ctr">
              <a:buFontTx/>
              <a:buNone/>
            </a:pPr>
            <a:r>
              <a:rPr lang="en-US" sz="4000" dirty="0" smtClean="0"/>
              <a:t>on page 43 “Review the facts” </a:t>
            </a:r>
          </a:p>
        </p:txBody>
      </p:sp>
      <p:sp>
        <p:nvSpPr>
          <p:cNvPr id="4" name="Date Placeholder 3"/>
          <p:cNvSpPr>
            <a:spLocks noGrp="1"/>
          </p:cNvSpPr>
          <p:nvPr>
            <p:ph type="dt" sz="half" idx="10"/>
          </p:nvPr>
        </p:nvSpPr>
        <p:spPr/>
        <p:txBody>
          <a:bodyPr/>
          <a:lstStyle/>
          <a:p>
            <a:fld id="{0D62F5E5-8468-4C6B-A76C-C69581064E99}"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3</a:t>
            </a:fld>
            <a:endParaRPr lang="en-US"/>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371600" y="482600"/>
            <a:ext cx="7162800" cy="363538"/>
          </a:xfrm>
        </p:spPr>
        <p:txBody>
          <a:bodyPr/>
          <a:lstStyle/>
          <a:p>
            <a:pPr eaLnBrk="1" hangingPunct="1"/>
            <a:r>
              <a:rPr lang="en-US" smtClean="0"/>
              <a:t>French Contributions</a:t>
            </a:r>
          </a:p>
        </p:txBody>
      </p:sp>
      <p:sp>
        <p:nvSpPr>
          <p:cNvPr id="18435" name="Rectangle 3"/>
          <p:cNvSpPr>
            <a:spLocks noGrp="1" noChangeArrowheads="1"/>
          </p:cNvSpPr>
          <p:nvPr>
            <p:ph type="body" idx="1"/>
          </p:nvPr>
        </p:nvSpPr>
        <p:spPr>
          <a:xfrm>
            <a:off x="533400" y="1752600"/>
            <a:ext cx="6629400" cy="3733800"/>
          </a:xfrm>
        </p:spPr>
        <p:txBody>
          <a:bodyPr/>
          <a:lstStyle/>
          <a:p>
            <a:pPr eaLnBrk="1" hangingPunct="1">
              <a:lnSpc>
                <a:spcPct val="90000"/>
              </a:lnSpc>
            </a:pPr>
            <a:r>
              <a:rPr lang="en-US" sz="2800" smtClean="0"/>
              <a:t>Majority of weapons and military related supplies came from French.</a:t>
            </a:r>
          </a:p>
          <a:p>
            <a:pPr eaLnBrk="1" hangingPunct="1">
              <a:lnSpc>
                <a:spcPct val="90000"/>
              </a:lnSpc>
            </a:pPr>
            <a:r>
              <a:rPr lang="en-US" sz="2800" smtClean="0"/>
              <a:t>French threatened British in other areas.</a:t>
            </a:r>
          </a:p>
          <a:p>
            <a:pPr lvl="1" eaLnBrk="1" hangingPunct="1">
              <a:lnSpc>
                <a:spcPct val="90000"/>
              </a:lnSpc>
            </a:pPr>
            <a:r>
              <a:rPr lang="en-US" sz="2800" smtClean="0"/>
              <a:t>West Indies, Europe</a:t>
            </a:r>
          </a:p>
          <a:p>
            <a:pPr eaLnBrk="1" hangingPunct="1">
              <a:lnSpc>
                <a:spcPct val="90000"/>
              </a:lnSpc>
            </a:pPr>
            <a:r>
              <a:rPr lang="en-US" sz="2800" smtClean="0"/>
              <a:t>French Navy threatened seaward approaches.</a:t>
            </a:r>
          </a:p>
          <a:p>
            <a:pPr lvl="1" eaLnBrk="1" hangingPunct="1">
              <a:lnSpc>
                <a:spcPct val="90000"/>
              </a:lnSpc>
            </a:pPr>
            <a:r>
              <a:rPr lang="en-US" sz="2800" smtClean="0"/>
              <a:t>US Navy incapable of performing the same function.</a:t>
            </a:r>
          </a:p>
          <a:p>
            <a:pPr eaLnBrk="1" hangingPunct="1">
              <a:lnSpc>
                <a:spcPct val="90000"/>
              </a:lnSpc>
            </a:pPr>
            <a:r>
              <a:rPr lang="en-US" sz="2800" smtClean="0"/>
              <a:t>French Army made American threat at Yorktown credible.</a:t>
            </a:r>
          </a:p>
          <a:p>
            <a:pPr eaLnBrk="1" hangingPunct="1">
              <a:lnSpc>
                <a:spcPct val="90000"/>
              </a:lnSpc>
            </a:pPr>
            <a:endParaRPr lang="en-US" sz="2800" smtClean="0"/>
          </a:p>
        </p:txBody>
      </p:sp>
    </p:spTree>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371600" y="482600"/>
            <a:ext cx="7162800" cy="363538"/>
          </a:xfrm>
        </p:spPr>
        <p:txBody>
          <a:bodyPr/>
          <a:lstStyle/>
          <a:p>
            <a:pPr eaLnBrk="1" hangingPunct="1"/>
            <a:r>
              <a:rPr lang="en-US" smtClean="0"/>
              <a:t>WEAPONS</a:t>
            </a:r>
          </a:p>
        </p:txBody>
      </p:sp>
      <p:sp>
        <p:nvSpPr>
          <p:cNvPr id="19459" name="Rectangle 3"/>
          <p:cNvSpPr>
            <a:spLocks noGrp="1" noChangeArrowheads="1"/>
          </p:cNvSpPr>
          <p:nvPr>
            <p:ph type="body" sz="half" idx="1"/>
          </p:nvPr>
        </p:nvSpPr>
        <p:spPr>
          <a:xfrm>
            <a:off x="304800" y="1600200"/>
            <a:ext cx="3922713" cy="3733800"/>
          </a:xfrm>
        </p:spPr>
        <p:txBody>
          <a:bodyPr/>
          <a:lstStyle/>
          <a:p>
            <a:pPr eaLnBrk="1" hangingPunct="1">
              <a:lnSpc>
                <a:spcPct val="90000"/>
              </a:lnSpc>
            </a:pPr>
            <a:r>
              <a:rPr lang="en-US" smtClean="0"/>
              <a:t>UNITED STATES</a:t>
            </a:r>
          </a:p>
          <a:p>
            <a:pPr lvl="1" eaLnBrk="1" hangingPunct="1">
              <a:lnSpc>
                <a:spcPct val="90000"/>
              </a:lnSpc>
            </a:pPr>
            <a:r>
              <a:rPr lang="en-US" sz="2800" smtClean="0"/>
              <a:t>Rifle (minority)</a:t>
            </a:r>
          </a:p>
          <a:p>
            <a:pPr lvl="2" eaLnBrk="1" hangingPunct="1">
              <a:lnSpc>
                <a:spcPct val="90000"/>
              </a:lnSpc>
            </a:pPr>
            <a:r>
              <a:rPr lang="en-US" sz="2800" smtClean="0"/>
              <a:t>More accurate</a:t>
            </a:r>
          </a:p>
          <a:p>
            <a:pPr lvl="2" eaLnBrk="1" hangingPunct="1">
              <a:lnSpc>
                <a:spcPct val="90000"/>
              </a:lnSpc>
            </a:pPr>
            <a:r>
              <a:rPr lang="en-US" sz="2800" smtClean="0"/>
              <a:t>No bayonet</a:t>
            </a:r>
          </a:p>
          <a:p>
            <a:pPr lvl="2" eaLnBrk="1" hangingPunct="1">
              <a:lnSpc>
                <a:spcPct val="90000"/>
              </a:lnSpc>
            </a:pPr>
            <a:r>
              <a:rPr lang="en-US" sz="2800" smtClean="0"/>
              <a:t>Longer to reload</a:t>
            </a:r>
          </a:p>
          <a:p>
            <a:pPr lvl="2" eaLnBrk="1" hangingPunct="1">
              <a:lnSpc>
                <a:spcPct val="90000"/>
              </a:lnSpc>
            </a:pPr>
            <a:r>
              <a:rPr lang="en-US" sz="2800" smtClean="0"/>
              <a:t>More effective for guerilla use</a:t>
            </a:r>
          </a:p>
          <a:p>
            <a:pPr lvl="1" eaLnBrk="1" hangingPunct="1">
              <a:lnSpc>
                <a:spcPct val="90000"/>
              </a:lnSpc>
            </a:pPr>
            <a:r>
              <a:rPr lang="en-US" sz="2800" smtClean="0"/>
              <a:t>Musket (majority)</a:t>
            </a:r>
          </a:p>
          <a:p>
            <a:pPr lvl="1" eaLnBrk="1" hangingPunct="1">
              <a:lnSpc>
                <a:spcPct val="90000"/>
              </a:lnSpc>
            </a:pPr>
            <a:r>
              <a:rPr lang="en-US" sz="2800" smtClean="0"/>
              <a:t>Accurate fire</a:t>
            </a:r>
          </a:p>
          <a:p>
            <a:pPr lvl="2" eaLnBrk="1" hangingPunct="1">
              <a:lnSpc>
                <a:spcPct val="90000"/>
              </a:lnSpc>
            </a:pPr>
            <a:r>
              <a:rPr lang="en-US" sz="2800" smtClean="0"/>
              <a:t>Hunters</a:t>
            </a:r>
          </a:p>
          <a:p>
            <a:pPr lvl="2" eaLnBrk="1" hangingPunct="1">
              <a:lnSpc>
                <a:spcPct val="90000"/>
              </a:lnSpc>
            </a:pPr>
            <a:r>
              <a:rPr lang="en-US" sz="2800" smtClean="0"/>
              <a:t>individual targets</a:t>
            </a:r>
          </a:p>
        </p:txBody>
      </p:sp>
      <p:sp>
        <p:nvSpPr>
          <p:cNvPr id="19460" name="Rectangle 4"/>
          <p:cNvSpPr>
            <a:spLocks noGrp="1" noChangeArrowheads="1"/>
          </p:cNvSpPr>
          <p:nvPr>
            <p:ph type="body" sz="half" idx="2"/>
          </p:nvPr>
        </p:nvSpPr>
        <p:spPr>
          <a:xfrm>
            <a:off x="4191000" y="1447800"/>
            <a:ext cx="3922713" cy="3733800"/>
          </a:xfrm>
        </p:spPr>
        <p:txBody>
          <a:bodyPr/>
          <a:lstStyle/>
          <a:p>
            <a:pPr eaLnBrk="1" hangingPunct="1"/>
            <a:r>
              <a:rPr lang="en-US" smtClean="0"/>
              <a:t>BRITISH</a:t>
            </a:r>
          </a:p>
          <a:p>
            <a:pPr lvl="1" eaLnBrk="1" hangingPunct="1"/>
            <a:r>
              <a:rPr lang="en-US" sz="2800" smtClean="0"/>
              <a:t>Brown Bess musket</a:t>
            </a:r>
          </a:p>
          <a:p>
            <a:pPr lvl="2" eaLnBrk="1" hangingPunct="1"/>
            <a:r>
              <a:rPr lang="en-US" sz="2800" smtClean="0"/>
              <a:t>volley fire</a:t>
            </a:r>
          </a:p>
          <a:p>
            <a:pPr lvl="2" eaLnBrk="1" hangingPunct="1"/>
            <a:r>
              <a:rPr lang="en-US" sz="2800" smtClean="0"/>
              <a:t>no targets picked</a:t>
            </a:r>
          </a:p>
        </p:txBody>
      </p:sp>
    </p:spTree>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371600" y="482600"/>
            <a:ext cx="7162800" cy="363538"/>
          </a:xfrm>
        </p:spPr>
        <p:txBody>
          <a:bodyPr/>
          <a:lstStyle/>
          <a:p>
            <a:pPr eaLnBrk="1" hangingPunct="1"/>
            <a:r>
              <a:rPr lang="en-US" smtClean="0"/>
              <a:t>Impact</a:t>
            </a:r>
          </a:p>
        </p:txBody>
      </p:sp>
      <p:sp>
        <p:nvSpPr>
          <p:cNvPr id="20483" name="Rectangle 3"/>
          <p:cNvSpPr>
            <a:spLocks noGrp="1" noChangeArrowheads="1"/>
          </p:cNvSpPr>
          <p:nvPr>
            <p:ph type="body" idx="1"/>
          </p:nvPr>
        </p:nvSpPr>
        <p:spPr/>
        <p:txBody>
          <a:bodyPr/>
          <a:lstStyle/>
          <a:p>
            <a:pPr eaLnBrk="1" hangingPunct="1">
              <a:lnSpc>
                <a:spcPct val="90000"/>
              </a:lnSpc>
            </a:pPr>
            <a:r>
              <a:rPr lang="en-US" sz="2800" smtClean="0"/>
              <a:t>Militia must be “well regulated” to achieve national goals.</a:t>
            </a:r>
          </a:p>
          <a:p>
            <a:pPr eaLnBrk="1" hangingPunct="1">
              <a:lnSpc>
                <a:spcPct val="90000"/>
              </a:lnSpc>
            </a:pPr>
            <a:r>
              <a:rPr lang="en-US" sz="2800" smtClean="0"/>
              <a:t>“Democratization” of war.</a:t>
            </a:r>
          </a:p>
          <a:p>
            <a:pPr lvl="1" eaLnBrk="1" hangingPunct="1">
              <a:lnSpc>
                <a:spcPct val="90000"/>
              </a:lnSpc>
            </a:pPr>
            <a:r>
              <a:rPr lang="en-US" sz="2800" smtClean="0"/>
              <a:t>Reversing trend of recent European conflicts.</a:t>
            </a:r>
          </a:p>
          <a:p>
            <a:pPr eaLnBrk="1" hangingPunct="1">
              <a:lnSpc>
                <a:spcPct val="90000"/>
              </a:lnSpc>
            </a:pPr>
            <a:r>
              <a:rPr lang="en-US" sz="2800" smtClean="0"/>
              <a:t>TOTAL WAR is needed for a nation to achieve lofty goals.  Did US ever achieve total war?  Britain?</a:t>
            </a:r>
          </a:p>
          <a:p>
            <a:pPr eaLnBrk="1" hangingPunct="1">
              <a:lnSpc>
                <a:spcPct val="90000"/>
              </a:lnSpc>
            </a:pPr>
            <a:r>
              <a:rPr lang="en-US" sz="2800" smtClean="0"/>
              <a:t>New rules for/type of warfare?  Guerilla?  </a:t>
            </a:r>
          </a:p>
        </p:txBody>
      </p:sp>
    </p:spTree>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Articles of Confederation</a:t>
            </a:r>
          </a:p>
        </p:txBody>
      </p:sp>
      <p:sp>
        <p:nvSpPr>
          <p:cNvPr id="21507" name="Rectangle 3"/>
          <p:cNvSpPr>
            <a:spLocks noGrp="1" noChangeArrowheads="1"/>
          </p:cNvSpPr>
          <p:nvPr>
            <p:ph type="body" idx="1"/>
          </p:nvPr>
        </p:nvSpPr>
        <p:spPr/>
        <p:txBody>
          <a:bodyPr/>
          <a:lstStyle/>
          <a:p>
            <a:r>
              <a:rPr lang="en-US" smtClean="0"/>
              <a:t>In 1776the Second Continental Congress created a congressional committee led by John Dickinson to draft a plan in formulating a central government. On July 12, 1776 this committee presented its plan titled the Articles of Confederation to the delegates of the congress. This plan was finally adopted on 15 November 15, 1777. The Articles created a confederation or association, of states while guaranteeing each state its “sovereignty, freedom, and independence.” </a:t>
            </a:r>
            <a:br>
              <a:rPr lang="en-US" smtClean="0"/>
            </a:br>
            <a:r>
              <a:rPr lang="en-US" smtClean="0"/>
              <a:t>  The articles authorized Congress to borrow and coin money, conduct foreign affairs, set policy toward American Indians, and settle disputes between states.    </a:t>
            </a:r>
          </a:p>
        </p:txBody>
      </p:sp>
      <p:sp>
        <p:nvSpPr>
          <p:cNvPr id="4" name="Date Placeholder 3"/>
          <p:cNvSpPr>
            <a:spLocks noGrp="1"/>
          </p:cNvSpPr>
          <p:nvPr>
            <p:ph type="dt" sz="half" idx="10"/>
          </p:nvPr>
        </p:nvSpPr>
        <p:spPr/>
        <p:txBody>
          <a:bodyPr/>
          <a:lstStyle/>
          <a:p>
            <a:fld id="{42794D9F-6E88-47F7-BB50-193FB2A37881}"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33</a:t>
            </a:fld>
            <a:endParaRPr lang="en-US"/>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Articles of Confederation</a:t>
            </a:r>
          </a:p>
        </p:txBody>
      </p:sp>
      <p:sp>
        <p:nvSpPr>
          <p:cNvPr id="22531" name="Rectangle 3"/>
          <p:cNvSpPr>
            <a:spLocks noGrp="1" noChangeArrowheads="1"/>
          </p:cNvSpPr>
          <p:nvPr>
            <p:ph type="body" idx="1"/>
          </p:nvPr>
        </p:nvSpPr>
        <p:spPr/>
        <p:txBody>
          <a:bodyPr/>
          <a:lstStyle/>
          <a:p>
            <a:r>
              <a:rPr lang="en-US" smtClean="0"/>
              <a:t>After much compromise and land ordinance legislation the </a:t>
            </a:r>
            <a:r>
              <a:rPr lang="en-US" b="1" smtClean="0"/>
              <a:t>Articles of Confederation and Perpetual Union</a:t>
            </a:r>
            <a:r>
              <a:rPr lang="en-US" smtClean="0"/>
              <a:t> were finally ratified into law on March 1, 1781 in York, Pennsylvania.</a:t>
            </a:r>
          </a:p>
          <a:p>
            <a:pPr algn="ctr"/>
            <a:r>
              <a:rPr lang="en-US" smtClean="0"/>
              <a:t>04 Jan 07 </a:t>
            </a:r>
          </a:p>
          <a:p>
            <a:r>
              <a:rPr lang="en-US" smtClean="0"/>
              <a:t>6</a:t>
            </a:r>
            <a:r>
              <a:rPr lang="en-US" baseline="30000" smtClean="0"/>
              <a:t>th</a:t>
            </a:r>
            <a:r>
              <a:rPr lang="en-US" smtClean="0"/>
              <a:t> Grade Homework assignment: Write a 3 paragraph summary that explains the weaknesses in the Articles of Confederation and how Shay’s rebellion affected the continued implementation of these articles.</a:t>
            </a:r>
          </a:p>
          <a:p>
            <a:endParaRPr lang="en-US" smtClean="0"/>
          </a:p>
          <a:p>
            <a:r>
              <a:rPr lang="en-US" smtClean="0"/>
              <a:t>7</a:t>
            </a:r>
            <a:r>
              <a:rPr lang="en-US" baseline="30000" smtClean="0"/>
              <a:t>th</a:t>
            </a:r>
            <a:r>
              <a:rPr lang="en-US" smtClean="0"/>
              <a:t> Grade Homework: Read from your text book  chapter 5 section 2 pages 143 -148. Completed on line quiz 5.2  </a:t>
            </a:r>
          </a:p>
        </p:txBody>
      </p:sp>
      <p:sp>
        <p:nvSpPr>
          <p:cNvPr id="4" name="Date Placeholder 3"/>
          <p:cNvSpPr>
            <a:spLocks noGrp="1"/>
          </p:cNvSpPr>
          <p:nvPr>
            <p:ph type="dt" sz="half" idx="10"/>
          </p:nvPr>
        </p:nvSpPr>
        <p:spPr/>
        <p:txBody>
          <a:bodyPr/>
          <a:lstStyle/>
          <a:p>
            <a:fld id="{49CC0329-DA26-47CC-9C88-2FCEE5382161}"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34</a:t>
            </a:fld>
            <a:endParaRPr lang="en-US"/>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Articles to Central Government</a:t>
            </a:r>
          </a:p>
        </p:txBody>
      </p:sp>
      <p:sp>
        <p:nvSpPr>
          <p:cNvPr id="4" name="Date Placeholder 3"/>
          <p:cNvSpPr>
            <a:spLocks noGrp="1"/>
          </p:cNvSpPr>
          <p:nvPr>
            <p:ph type="dt" sz="half" idx="10"/>
          </p:nvPr>
        </p:nvSpPr>
        <p:spPr/>
        <p:txBody>
          <a:bodyPr/>
          <a:lstStyle/>
          <a:p>
            <a:fld id="{F6773DA5-371A-4A32-A754-48BAE4A3C793}"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35</a:t>
            </a:fld>
            <a:endParaRPr lang="en-US"/>
          </a:p>
        </p:txBody>
      </p:sp>
      <p:sp>
        <p:nvSpPr>
          <p:cNvPr id="6" name="Content Placeholder 5"/>
          <p:cNvSpPr>
            <a:spLocks noGrp="1"/>
          </p:cNvSpPr>
          <p:nvPr>
            <p:ph idx="1"/>
          </p:nvPr>
        </p:nvSpPr>
        <p:spPr/>
        <p:txBody>
          <a:bodyPr/>
          <a:lstStyle/>
          <a:p>
            <a:r>
              <a:rPr lang="en-US" dirty="0" smtClean="0"/>
              <a:t>Switch programs  to 13 colonies to Art-Constitution. </a:t>
            </a:r>
            <a:endParaRPr lang="en-US" dirty="0"/>
          </a:p>
        </p:txBody>
      </p:sp>
      <p:pic>
        <p:nvPicPr>
          <p:cNvPr id="7" name="Picture 6" descr="Camera.jpeg"/>
          <p:cNvPicPr>
            <a:picLocks noChangeAspect="1"/>
          </p:cNvPicPr>
          <p:nvPr/>
        </p:nvPicPr>
        <p:blipFill>
          <a:blip r:embed="rId3" cstate="print"/>
          <a:stretch>
            <a:fillRect/>
          </a:stretch>
        </p:blipFill>
        <p:spPr>
          <a:xfrm>
            <a:off x="4148137" y="2805112"/>
            <a:ext cx="1643063" cy="2418441"/>
          </a:xfrm>
          <a:prstGeom prst="rect">
            <a:avLst/>
          </a:prstGeom>
        </p:spPr>
      </p:pic>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04800" y="4869355"/>
            <a:ext cx="8534400" cy="935641"/>
          </a:xfrm>
        </p:spPr>
        <p:txBody>
          <a:bodyPr/>
          <a:lstStyle/>
          <a:p>
            <a:r>
              <a:rPr lang="en-US" dirty="0" smtClean="0"/>
              <a:t>The </a:t>
            </a:r>
            <a:r>
              <a:rPr lang="en-US" dirty="0" smtClean="0"/>
              <a:t>Constitution</a:t>
            </a:r>
            <a:br>
              <a:rPr lang="en-US" dirty="0" smtClean="0"/>
            </a:br>
            <a:r>
              <a:rPr lang="en-US" dirty="0" smtClean="0"/>
              <a:t>Begin Our Study</a:t>
            </a:r>
            <a:endParaRPr lang="en-US" dirty="0" smtClean="0"/>
          </a:p>
        </p:txBody>
      </p:sp>
      <p:sp>
        <p:nvSpPr>
          <p:cNvPr id="7171" name="Rectangle 3"/>
          <p:cNvSpPr>
            <a:spLocks noGrp="1" noChangeArrowheads="1"/>
          </p:cNvSpPr>
          <p:nvPr>
            <p:ph type="subTitle" idx="1"/>
          </p:nvPr>
        </p:nvSpPr>
        <p:spPr>
          <a:xfrm>
            <a:off x="1752600" y="5867400"/>
            <a:ext cx="5715000" cy="831850"/>
          </a:xfrm>
        </p:spPr>
        <p:txBody>
          <a:bodyPr/>
          <a:lstStyle/>
          <a:p>
            <a:r>
              <a:rPr lang="en-US" dirty="0" smtClean="0"/>
              <a:t>U.S. History Kehoe-France Northshore</a:t>
            </a:r>
          </a:p>
          <a:p>
            <a:r>
              <a:rPr lang="en-US" dirty="0" smtClean="0"/>
              <a:t>Robert B. Tate </a:t>
            </a:r>
            <a:r>
              <a:rPr lang="en-US" dirty="0" err="1" smtClean="0"/>
              <a:t>Jr</a:t>
            </a:r>
            <a:endParaRPr lang="en-US" dirty="0" smtClean="0"/>
          </a:p>
          <a:p>
            <a:r>
              <a:rPr lang="en-US" dirty="0" smtClean="0"/>
              <a:t>(</a:t>
            </a:r>
            <a:r>
              <a:rPr lang="en-US" dirty="0" smtClean="0"/>
              <a:t>2012)</a:t>
            </a:r>
            <a:endParaRPr lang="en-US" dirty="0" smtClean="0"/>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317625" y="473075"/>
            <a:ext cx="6867525" cy="487363"/>
          </a:xfrm>
        </p:spPr>
        <p:txBody>
          <a:bodyPr/>
          <a:lstStyle/>
          <a:p>
            <a:pPr algn="ctr"/>
            <a:r>
              <a:rPr lang="en-US" altLang="en-US" sz="3200" b="0" smtClean="0">
                <a:latin typeface="Arial" charset="0"/>
              </a:rPr>
              <a:t>The Constitution</a:t>
            </a:r>
            <a:endParaRPr lang="en-US" sz="3200" b="0" smtClean="0">
              <a:latin typeface="Arial" charset="0"/>
            </a:endParaRPr>
          </a:p>
        </p:txBody>
      </p:sp>
      <p:sp>
        <p:nvSpPr>
          <p:cNvPr id="24579" name="Rectangle 3"/>
          <p:cNvSpPr>
            <a:spLocks noGrp="1" noChangeArrowheads="1"/>
          </p:cNvSpPr>
          <p:nvPr>
            <p:ph type="body" idx="1"/>
          </p:nvPr>
        </p:nvSpPr>
        <p:spPr/>
        <p:txBody>
          <a:bodyPr/>
          <a:lstStyle/>
          <a:p>
            <a:pPr algn="ctr">
              <a:buFontTx/>
              <a:buNone/>
            </a:pPr>
            <a:r>
              <a:rPr lang="en-US" altLang="en-US" sz="3600" smtClean="0">
                <a:latin typeface="Arial" charset="0"/>
              </a:rPr>
              <a:t>“To be ignorant of the Constitution is to be ignorant of all things your country is . . . . and of the truths its people have believed to be above all others in the relationships between human beings and government.” </a:t>
            </a:r>
          </a:p>
          <a:p>
            <a:pPr>
              <a:buFontTx/>
              <a:buNone/>
            </a:pPr>
            <a:r>
              <a:rPr lang="en-US" altLang="en-US" sz="3600" smtClean="0">
                <a:latin typeface="Arial" charset="0"/>
              </a:rPr>
              <a:t>                         Floyd G. Cullop</a:t>
            </a:r>
            <a:endParaRPr lang="en-US" sz="3600" smtClean="0">
              <a:latin typeface="Arial" charset="0"/>
            </a:endParaRPr>
          </a:p>
        </p:txBody>
      </p:sp>
      <p:sp>
        <p:nvSpPr>
          <p:cNvPr id="4" name="Date Placeholder 3"/>
          <p:cNvSpPr>
            <a:spLocks noGrp="1"/>
          </p:cNvSpPr>
          <p:nvPr>
            <p:ph type="dt" sz="half" idx="10"/>
          </p:nvPr>
        </p:nvSpPr>
        <p:spPr/>
        <p:txBody>
          <a:bodyPr/>
          <a:lstStyle/>
          <a:p>
            <a:fld id="{47BEE02E-DFC6-47F3-8B13-21A35647B901}"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37</a:t>
            </a:fld>
            <a:endParaRPr lang="en-US"/>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Treaty of Paris 1783</a:t>
            </a:r>
          </a:p>
        </p:txBody>
      </p:sp>
      <p:sp>
        <p:nvSpPr>
          <p:cNvPr id="25603" name="Rectangle 3"/>
          <p:cNvSpPr>
            <a:spLocks noGrp="1" noChangeArrowheads="1"/>
          </p:cNvSpPr>
          <p:nvPr>
            <p:ph type="body" idx="1"/>
          </p:nvPr>
        </p:nvSpPr>
        <p:spPr/>
        <p:txBody>
          <a:bodyPr/>
          <a:lstStyle/>
          <a:p>
            <a:pPr eaLnBrk="1" hangingPunct="1"/>
            <a:r>
              <a:rPr lang="en-US" sz="3200" smtClean="0"/>
              <a:t>Talks begin in Paris in 1782.</a:t>
            </a:r>
          </a:p>
          <a:p>
            <a:pPr eaLnBrk="1" hangingPunct="1"/>
            <a:r>
              <a:rPr lang="en-US" sz="3200" smtClean="0"/>
              <a:t>Congress sent Ben Franklin and John Adams along with John Jay of New York and Henry Laurens of South Carolina, to work a treaty that would end the conflict. </a:t>
            </a:r>
          </a:p>
        </p:txBody>
      </p:sp>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Treaty of Paris 1783</a:t>
            </a:r>
          </a:p>
        </p:txBody>
      </p:sp>
      <p:sp>
        <p:nvSpPr>
          <p:cNvPr id="26627" name="Rectangle 3"/>
          <p:cNvSpPr>
            <a:spLocks noGrp="1" noChangeArrowheads="1"/>
          </p:cNvSpPr>
          <p:nvPr>
            <p:ph type="body" idx="1"/>
          </p:nvPr>
        </p:nvSpPr>
        <p:spPr>
          <a:xfrm>
            <a:off x="609600" y="1066800"/>
            <a:ext cx="6934200" cy="4648200"/>
          </a:xfrm>
        </p:spPr>
        <p:txBody>
          <a:bodyPr/>
          <a:lstStyle/>
          <a:p>
            <a:pPr eaLnBrk="1" hangingPunct="1"/>
            <a:r>
              <a:rPr lang="en-US" sz="2800" smtClean="0"/>
              <a:t>Under the Treaty of Paris, the British recognized the United States as an independent nation. The borders of this new nation extended from the Atlantic ocean to the Mississippi river. The southern border stopped at Florida (although this border will be disputed later).</a:t>
            </a:r>
          </a:p>
          <a:p>
            <a:pPr lvl="1" eaLnBrk="1" hangingPunct="1">
              <a:buSzPct val="75000"/>
            </a:pPr>
            <a:r>
              <a:rPr lang="en-US" smtClean="0"/>
              <a:t>U.S. secures fishing rights in North Atlantic</a:t>
            </a:r>
          </a:p>
          <a:p>
            <a:pPr eaLnBrk="1" hangingPunct="1"/>
            <a:r>
              <a:rPr lang="en-US" sz="2800" smtClean="0"/>
              <a:t>The New Nation agreed to ask state legislatures to pay loyalists for property lost during the war,</a:t>
            </a:r>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algn="ctr"/>
            <a:r>
              <a:rPr lang="en-US" dirty="0" smtClean="0"/>
              <a:t>Homework </a:t>
            </a:r>
            <a:r>
              <a:rPr lang="en-US" dirty="0" smtClean="0"/>
              <a:t>13 </a:t>
            </a:r>
            <a:r>
              <a:rPr lang="en-US" dirty="0" smtClean="0"/>
              <a:t>Jan </a:t>
            </a:r>
            <a:r>
              <a:rPr lang="en-US" dirty="0" smtClean="0"/>
              <a:t>2012</a:t>
            </a:r>
            <a:endParaRPr lang="en-US" dirty="0" smtClean="0"/>
          </a:p>
        </p:txBody>
      </p:sp>
      <p:sp>
        <p:nvSpPr>
          <p:cNvPr id="96259" name="Rectangle 3"/>
          <p:cNvSpPr>
            <a:spLocks noGrp="1" noChangeArrowheads="1"/>
          </p:cNvSpPr>
          <p:nvPr>
            <p:ph type="body" idx="1"/>
          </p:nvPr>
        </p:nvSpPr>
        <p:spPr/>
        <p:txBody>
          <a:bodyPr/>
          <a:lstStyle/>
          <a:p>
            <a:r>
              <a:rPr lang="en-US" sz="3200" dirty="0" smtClean="0"/>
              <a:t>Read 45-56. Complete  Reviewing the Facts 1-8 p.57</a:t>
            </a:r>
            <a:endParaRPr lang="en-US" sz="3200" dirty="0"/>
          </a:p>
        </p:txBody>
      </p:sp>
      <p:sp>
        <p:nvSpPr>
          <p:cNvPr id="4" name="Date Placeholder 3"/>
          <p:cNvSpPr>
            <a:spLocks noGrp="1"/>
          </p:cNvSpPr>
          <p:nvPr>
            <p:ph type="dt" sz="half" idx="10"/>
          </p:nvPr>
        </p:nvSpPr>
        <p:spPr/>
        <p:txBody>
          <a:bodyPr/>
          <a:lstStyle/>
          <a:p>
            <a:fld id="{6B320CFB-92D6-403F-B26D-464F8CD25599}"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4</a:t>
            </a:fld>
            <a:endParaRPr lang="en-US"/>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A New Nation</a:t>
            </a:r>
          </a:p>
        </p:txBody>
      </p:sp>
      <p:sp>
        <p:nvSpPr>
          <p:cNvPr id="27651" name="Rectangle 3"/>
          <p:cNvSpPr>
            <a:spLocks noGrp="1" noChangeArrowheads="1"/>
          </p:cNvSpPr>
          <p:nvPr>
            <p:ph type="body" idx="1"/>
          </p:nvPr>
        </p:nvSpPr>
        <p:spPr/>
        <p:txBody>
          <a:bodyPr/>
          <a:lstStyle/>
          <a:p>
            <a:pPr eaLnBrk="1" hangingPunct="1"/>
            <a:r>
              <a:rPr lang="en-US" sz="3200" smtClean="0"/>
              <a:t>On April 15, 1783, Congress ratified the Treaty of Paris. It was almost eight years to the day since the battles of Lexington and Concord.</a:t>
            </a:r>
          </a:p>
          <a:p>
            <a:pPr eaLnBrk="1" hangingPunct="1"/>
            <a:endParaRPr lang="en-US" sz="3200" smtClean="0"/>
          </a:p>
        </p:txBody>
      </p:sp>
    </p:spTree>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Constitutional Convention</a:t>
            </a:r>
          </a:p>
        </p:txBody>
      </p:sp>
      <p:pic>
        <p:nvPicPr>
          <p:cNvPr id="232452" name="Great_Men_of_the_Constitutional_Convention.asf">
            <a:hlinkClick r:id="" action="ppaction://media"/>
          </p:cNvPr>
          <p:cNvPicPr>
            <a:picLocks noGrp="1" noRot="1" noChangeAspect="1" noChangeArrowheads="1"/>
          </p:cNvPicPr>
          <p:nvPr>
            <p:ph idx="1"/>
            <a:videoFile r:link="rId1"/>
          </p:nvPr>
        </p:nvPicPr>
        <p:blipFill>
          <a:blip r:embed="rId4" cstate="print"/>
          <a:srcRect/>
          <a:stretch>
            <a:fillRect/>
          </a:stretch>
        </p:blipFill>
        <p:spPr>
          <a:xfrm>
            <a:off x="990600" y="1292225"/>
            <a:ext cx="7467600" cy="5091113"/>
          </a:xfrm>
        </p:spPr>
      </p:pic>
      <p:sp>
        <p:nvSpPr>
          <p:cNvPr id="4" name="Date Placeholder 3"/>
          <p:cNvSpPr>
            <a:spLocks noGrp="1"/>
          </p:cNvSpPr>
          <p:nvPr>
            <p:ph type="dt" sz="half" idx="10"/>
          </p:nvPr>
        </p:nvSpPr>
        <p:spPr/>
        <p:txBody>
          <a:bodyPr/>
          <a:lstStyle/>
          <a:p>
            <a:fld id="{70FDD1E1-37DC-40E5-81DE-527C34DF4B74}"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41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6900" fill="hold"/>
                                        <p:tgtEl>
                                          <p:spTgt spid="23245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32452"/>
                </p:tgtEl>
              </p:cMediaNode>
            </p:video>
            <p:seq concurrent="1" nextAc="seek">
              <p:cTn id="8" restart="whenNotActive" fill="hold" evtFilter="cancelBubble" nodeType="interactiveSeq">
                <p:stCondLst>
                  <p:cond evt="onClick" delay="0">
                    <p:tgtEl>
                      <p:spTgt spid="23245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32452"/>
                                        </p:tgtEl>
                                      </p:cBhvr>
                                    </p:cmd>
                                  </p:childTnLst>
                                </p:cTn>
                              </p:par>
                            </p:childTnLst>
                          </p:cTn>
                        </p:par>
                      </p:childTnLst>
                    </p:cTn>
                  </p:par>
                </p:childTnLst>
              </p:cTn>
              <p:nextCondLst>
                <p:cond evt="onClick" delay="0">
                  <p:tgtEl>
                    <p:spTgt spid="232452"/>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317625" y="106363"/>
            <a:ext cx="6867525" cy="854075"/>
          </a:xfrm>
        </p:spPr>
        <p:txBody>
          <a:bodyPr/>
          <a:lstStyle/>
          <a:p>
            <a:r>
              <a:rPr lang="en-US" smtClean="0"/>
              <a:t/>
            </a:r>
            <a:br>
              <a:rPr lang="en-US" smtClean="0"/>
            </a:br>
            <a:endParaRPr lang="en-US" smtClean="0"/>
          </a:p>
        </p:txBody>
      </p:sp>
      <p:sp>
        <p:nvSpPr>
          <p:cNvPr id="29699" name="Text Box 8"/>
          <p:cNvSpPr txBox="1">
            <a:spLocks noChangeArrowheads="1"/>
          </p:cNvSpPr>
          <p:nvPr/>
        </p:nvSpPr>
        <p:spPr bwMode="auto">
          <a:xfrm>
            <a:off x="2057400" y="0"/>
            <a:ext cx="4495800" cy="579438"/>
          </a:xfrm>
          <a:prstGeom prst="rect">
            <a:avLst/>
          </a:prstGeom>
          <a:noFill/>
          <a:ln w="9525">
            <a:noFill/>
            <a:miter lim="800000"/>
            <a:headEnd/>
            <a:tailEnd/>
          </a:ln>
        </p:spPr>
        <p:txBody>
          <a:bodyPr>
            <a:spAutoFit/>
          </a:bodyPr>
          <a:lstStyle/>
          <a:p>
            <a:pPr>
              <a:spcBef>
                <a:spcPct val="50000"/>
              </a:spcBef>
            </a:pPr>
            <a:r>
              <a:rPr lang="en-US" sz="3200"/>
              <a:t>Constitutional Convention</a:t>
            </a:r>
          </a:p>
        </p:txBody>
      </p:sp>
      <p:sp>
        <p:nvSpPr>
          <p:cNvPr id="204809" name="Text Box 9"/>
          <p:cNvSpPr txBox="1">
            <a:spLocks noChangeArrowheads="1"/>
          </p:cNvSpPr>
          <p:nvPr/>
        </p:nvSpPr>
        <p:spPr bwMode="auto">
          <a:xfrm>
            <a:off x="762000" y="558800"/>
            <a:ext cx="7772400" cy="6299200"/>
          </a:xfrm>
          <a:prstGeom prst="rect">
            <a:avLst/>
          </a:prstGeom>
          <a:gradFill rotWithShape="1">
            <a:gsLst>
              <a:gs pos="0">
                <a:srgbClr val="FFFFFF">
                  <a:alpha val="46999"/>
                </a:srgbClr>
              </a:gs>
              <a:gs pos="100000">
                <a:srgbClr val="FFFFFF">
                  <a:alpha val="37000"/>
                </a:srgbClr>
              </a:gs>
            </a:gsLst>
            <a:lin ang="5400000" scaled="1"/>
          </a:gradFill>
          <a:ln w="9525">
            <a:noFill/>
            <a:miter lim="800000"/>
            <a:headEnd/>
            <a:tailEnd/>
          </a:ln>
        </p:spPr>
        <p:txBody>
          <a:bodyPr>
            <a:spAutoFit/>
          </a:bodyPr>
          <a:lstStyle/>
          <a:p>
            <a:pPr>
              <a:spcBef>
                <a:spcPct val="50000"/>
              </a:spcBef>
            </a:pPr>
            <a:r>
              <a:rPr lang="en-US" sz="2400">
                <a:solidFill>
                  <a:schemeClr val="bg2"/>
                </a:solidFill>
              </a:rPr>
              <a:t>Historical Time Line</a:t>
            </a:r>
          </a:p>
          <a:p>
            <a:r>
              <a:rPr lang="en-US" sz="2400">
                <a:solidFill>
                  <a:schemeClr val="bg2"/>
                </a:solidFill>
              </a:rPr>
              <a:t>1784/01/14 WR - Revolutionary War Ends (Treaty of Paris) </a:t>
            </a:r>
          </a:p>
          <a:p>
            <a:r>
              <a:rPr lang="en-US" sz="2400">
                <a:solidFill>
                  <a:schemeClr val="bg2"/>
                </a:solidFill>
              </a:rPr>
              <a:t>1787/05/25 NA - Constitutional Convention opens </a:t>
            </a:r>
          </a:p>
          <a:p>
            <a:r>
              <a:rPr lang="en-US" sz="2400">
                <a:solidFill>
                  <a:schemeClr val="bg2"/>
                </a:solidFill>
              </a:rPr>
              <a:t>1787/09/17 NA - Final draft of the Constitution sent to Congress 1787/12/07 SH - Delaware </a:t>
            </a:r>
          </a:p>
          <a:p>
            <a:r>
              <a:rPr lang="en-US" sz="2400">
                <a:solidFill>
                  <a:schemeClr val="bg2"/>
                </a:solidFill>
              </a:rPr>
              <a:t>1787/12/12 SH - Pennsylvania </a:t>
            </a:r>
          </a:p>
          <a:p>
            <a:r>
              <a:rPr lang="en-US" sz="2400">
                <a:solidFill>
                  <a:schemeClr val="bg2"/>
                </a:solidFill>
              </a:rPr>
              <a:t>1787/12/18 SH - New Jersey </a:t>
            </a:r>
          </a:p>
          <a:p>
            <a:r>
              <a:rPr lang="en-US" sz="2400">
                <a:solidFill>
                  <a:schemeClr val="bg2"/>
                </a:solidFill>
              </a:rPr>
              <a:t>1788/01/02 SH - Georgia </a:t>
            </a:r>
          </a:p>
          <a:p>
            <a:r>
              <a:rPr lang="en-US" sz="2400">
                <a:solidFill>
                  <a:schemeClr val="bg2"/>
                </a:solidFill>
              </a:rPr>
              <a:t>1788/01/09 SH - Connecticut </a:t>
            </a:r>
          </a:p>
          <a:p>
            <a:r>
              <a:rPr lang="en-US" sz="2400">
                <a:solidFill>
                  <a:schemeClr val="bg2"/>
                </a:solidFill>
              </a:rPr>
              <a:t>1788/02/06 SH - Massachusetts</a:t>
            </a:r>
          </a:p>
          <a:p>
            <a:r>
              <a:rPr lang="en-US" sz="2400">
                <a:solidFill>
                  <a:schemeClr val="bg2"/>
                </a:solidFill>
              </a:rPr>
              <a:t>1788/04/28 SH - Maryland </a:t>
            </a:r>
          </a:p>
          <a:p>
            <a:r>
              <a:rPr lang="en-US" sz="2400">
                <a:solidFill>
                  <a:schemeClr val="bg2"/>
                </a:solidFill>
              </a:rPr>
              <a:t>1788/05/23 SH - South Carolina </a:t>
            </a:r>
          </a:p>
          <a:p>
            <a:r>
              <a:rPr lang="en-US" sz="2400">
                <a:solidFill>
                  <a:schemeClr val="bg2"/>
                </a:solidFill>
              </a:rPr>
              <a:t>1788/06/21 SH - New Hampshire </a:t>
            </a:r>
          </a:p>
          <a:p>
            <a:r>
              <a:rPr lang="en-US" sz="2400">
                <a:solidFill>
                  <a:schemeClr val="bg2"/>
                </a:solidFill>
              </a:rPr>
              <a:t>1788/06/21 NA - Constitution Ratified </a:t>
            </a:r>
          </a:p>
          <a:p>
            <a:r>
              <a:rPr lang="en-US" sz="2400">
                <a:solidFill>
                  <a:schemeClr val="bg2"/>
                </a:solidFill>
              </a:rPr>
              <a:t>1788/06/25 SH - Virginia </a:t>
            </a:r>
          </a:p>
          <a:p>
            <a:r>
              <a:rPr lang="en-US" sz="2400">
                <a:solidFill>
                  <a:schemeClr val="bg2"/>
                </a:solidFill>
              </a:rPr>
              <a:t>1788/07/26 SH - New York </a:t>
            </a:r>
          </a:p>
          <a:p>
            <a:r>
              <a:rPr lang="en-US" sz="2400">
                <a:solidFill>
                  <a:schemeClr val="bg2"/>
                </a:solidFill>
              </a:rPr>
              <a:t>1789/03/04 NA - The Constitution goes into effect </a:t>
            </a:r>
          </a:p>
        </p:txBody>
      </p:sp>
      <p:pic>
        <p:nvPicPr>
          <p:cNvPr id="204804" name="Picture 4" descr="Constitutional convention"/>
          <p:cNvPicPr>
            <a:picLocks noGrp="1" noChangeAspect="1" noChangeArrowheads="1"/>
          </p:cNvPicPr>
          <p:nvPr>
            <p:ph idx="1"/>
          </p:nvPr>
        </p:nvPicPr>
        <p:blipFill>
          <a:blip r:embed="rId4" cstate="print"/>
          <a:srcRect/>
          <a:stretch>
            <a:fillRect/>
          </a:stretch>
        </p:blipFill>
        <p:spPr>
          <a:xfrm>
            <a:off x="990600" y="838200"/>
            <a:ext cx="7620000" cy="5011738"/>
          </a:xfrm>
          <a:noFill/>
        </p:spPr>
      </p:pic>
      <p:pic>
        <p:nvPicPr>
          <p:cNvPr id="204810" name="Picture 10">
            <a:hlinkClick r:id="" action="ppaction://media"/>
          </p:cNvPr>
          <p:cNvPicPr>
            <a:picLocks noRot="1" noChangeAspect="1" noChangeArrowheads="1"/>
          </p:cNvPicPr>
          <p:nvPr>
            <a:wavAudioFile r:embed="rId1" name="America by Neil Diamond.wav"/>
          </p:nvPr>
        </p:nvPicPr>
        <p:blipFill>
          <a:blip r:embed="rId5" cstate="print"/>
          <a:srcRect/>
          <a:stretch>
            <a:fillRect/>
          </a:stretch>
        </p:blipFill>
        <p:spPr bwMode="auto">
          <a:xfrm>
            <a:off x="8839200" y="6400800"/>
            <a:ext cx="304800" cy="3048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fld id="{3ED4BAE0-34B9-46F0-8564-7F3BA4D804A5}" type="datetime3">
              <a:rPr lang="en-US" smtClean="0"/>
              <a:t>20 December 2011</a:t>
            </a:fld>
            <a:endParaRPr lang="en-US"/>
          </a:p>
        </p:txBody>
      </p:sp>
      <p:sp>
        <p:nvSpPr>
          <p:cNvPr id="8" name="Slide Number Placeholder 7"/>
          <p:cNvSpPr>
            <a:spLocks noGrp="1"/>
          </p:cNvSpPr>
          <p:nvPr>
            <p:ph type="sldNum" sz="quarter" idx="11"/>
          </p:nvPr>
        </p:nvSpPr>
        <p:spPr/>
        <p:txBody>
          <a:bodyPr/>
          <a:lstStyle/>
          <a:p>
            <a:fld id="{4C011AAB-9C46-4AF0-9EFF-B6C3C69C4330}" type="slidenum">
              <a:rPr lang="en-US" smtClean="0"/>
              <a:pPr/>
              <a:t>42</a:t>
            </a:fld>
            <a:endParaRPr lang="en-US"/>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4810"/>
                                        </p:tgtEl>
                                      </p:cBhvr>
                                    </p:cmd>
                                  </p:childTnLst>
                                </p:cTn>
                              </p:par>
                            </p:childTnLst>
                          </p:cTn>
                        </p:par>
                      </p:childTnLst>
                    </p:cTn>
                  </p:par>
                  <p:par>
                    <p:cTn id="7" fill="hold">
                      <p:stCondLst>
                        <p:cond delay="indefinite"/>
                      </p:stCondLst>
                      <p:childTnLst>
                        <p:par>
                          <p:cTn id="8" fill="hold">
                            <p:stCondLst>
                              <p:cond delay="0"/>
                            </p:stCondLst>
                            <p:childTnLst>
                              <p:par>
                                <p:cTn id="9" presetID="24" presetClass="entr" presetSubtype="0" fill="hold" nodeType="clickEffect">
                                  <p:stCondLst>
                                    <p:cond delay="0"/>
                                  </p:stCondLst>
                                  <p:childTnLst>
                                    <p:set>
                                      <p:cBhvr>
                                        <p:cTn id="10" dur="1" fill="hold">
                                          <p:stCondLst>
                                            <p:cond delay="0"/>
                                          </p:stCondLst>
                                        </p:cTn>
                                        <p:tgtEl>
                                          <p:spTgt spid="204809">
                                            <p:txEl>
                                              <p:pRg st="1" end="1"/>
                                            </p:txEl>
                                          </p:spTgt>
                                        </p:tgtEl>
                                        <p:attrNameLst>
                                          <p:attrName>style.visibility</p:attrName>
                                        </p:attrNameLst>
                                      </p:cBhvr>
                                      <p:to>
                                        <p:strVal val="visible"/>
                                      </p:to>
                                    </p:set>
                                    <p:anim to="" calcmode="lin" valueType="num">
                                      <p:cBhvr>
                                        <p:cTn id="11" dur="1" fill="hold"/>
                                        <p:tgtEl>
                                          <p:spTgt spid="204809">
                                            <p:txEl>
                                              <p:pRg st="1" end="1"/>
                                            </p:txEl>
                                          </p:spTgt>
                                        </p:tgtEl>
                                        <p:attrNameLst>
                                          <p:attrName/>
                                        </p:attrNameLst>
                                      </p:cBhvr>
                                    </p:anim>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nodeType="clickEffect">
                                  <p:stCondLst>
                                    <p:cond delay="0"/>
                                  </p:stCondLst>
                                  <p:childTnLst>
                                    <p:set>
                                      <p:cBhvr>
                                        <p:cTn id="15" dur="1" fill="hold">
                                          <p:stCondLst>
                                            <p:cond delay="0"/>
                                          </p:stCondLst>
                                        </p:cTn>
                                        <p:tgtEl>
                                          <p:spTgt spid="204809">
                                            <p:txEl>
                                              <p:pRg st="2" end="2"/>
                                            </p:txEl>
                                          </p:spTgt>
                                        </p:tgtEl>
                                        <p:attrNameLst>
                                          <p:attrName>style.visibility</p:attrName>
                                        </p:attrNameLst>
                                      </p:cBhvr>
                                      <p:to>
                                        <p:strVal val="visible"/>
                                      </p:to>
                                    </p:set>
                                    <p:anim to="" calcmode="lin" valueType="num">
                                      <p:cBhvr>
                                        <p:cTn id="16" dur="1" fill="hold"/>
                                        <p:tgtEl>
                                          <p:spTgt spid="204809">
                                            <p:txEl>
                                              <p:pRg st="2" end="2"/>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204809">
                                            <p:txEl>
                                              <p:pRg st="3" end="3"/>
                                            </p:txEl>
                                          </p:spTgt>
                                        </p:tgtEl>
                                        <p:attrNameLst>
                                          <p:attrName>style.visibility</p:attrName>
                                        </p:attrNameLst>
                                      </p:cBhvr>
                                      <p:to>
                                        <p:strVal val="visible"/>
                                      </p:to>
                                    </p:set>
                                    <p:anim to="" calcmode="lin" valueType="num">
                                      <p:cBhvr>
                                        <p:cTn id="21" dur="1" fill="hold"/>
                                        <p:tgtEl>
                                          <p:spTgt spid="204809">
                                            <p:txEl>
                                              <p:pRg st="3" end="3"/>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204809">
                                            <p:txEl>
                                              <p:pRg st="3" end="3"/>
                                            </p:txEl>
                                          </p:spTgt>
                                        </p:tgtEl>
                                        <p:attrNameLst>
                                          <p:attrName>style.visibility</p:attrName>
                                        </p:attrNameLst>
                                      </p:cBhvr>
                                      <p:to>
                                        <p:strVal val="visible"/>
                                      </p:to>
                                    </p:set>
                                    <p:anim to="" calcmode="lin" valueType="num">
                                      <p:cBhvr>
                                        <p:cTn id="26" dur="1" fill="hold"/>
                                        <p:tgtEl>
                                          <p:spTgt spid="204809">
                                            <p:txEl>
                                              <p:pRg st="3" end="3"/>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204809">
                                            <p:txEl>
                                              <p:pRg st="4" end="4"/>
                                            </p:txEl>
                                          </p:spTgt>
                                        </p:tgtEl>
                                        <p:attrNameLst>
                                          <p:attrName>style.visibility</p:attrName>
                                        </p:attrNameLst>
                                      </p:cBhvr>
                                      <p:to>
                                        <p:strVal val="visible"/>
                                      </p:to>
                                    </p:set>
                                    <p:anim to="" calcmode="lin" valueType="num">
                                      <p:cBhvr>
                                        <p:cTn id="31" dur="1" fill="hold"/>
                                        <p:tgtEl>
                                          <p:spTgt spid="204809">
                                            <p:txEl>
                                              <p:pRg st="4" end="4"/>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204809">
                                            <p:txEl>
                                              <p:pRg st="5" end="5"/>
                                            </p:txEl>
                                          </p:spTgt>
                                        </p:tgtEl>
                                        <p:attrNameLst>
                                          <p:attrName>style.visibility</p:attrName>
                                        </p:attrNameLst>
                                      </p:cBhvr>
                                      <p:to>
                                        <p:strVal val="visible"/>
                                      </p:to>
                                    </p:set>
                                    <p:anim to="" calcmode="lin" valueType="num">
                                      <p:cBhvr>
                                        <p:cTn id="36" dur="1" fill="hold"/>
                                        <p:tgtEl>
                                          <p:spTgt spid="204809">
                                            <p:txEl>
                                              <p:pRg st="5" end="5"/>
                                            </p:txEl>
                                          </p:spTgt>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204809">
                                            <p:txEl>
                                              <p:pRg st="6" end="6"/>
                                            </p:txEl>
                                          </p:spTgt>
                                        </p:tgtEl>
                                        <p:attrNameLst>
                                          <p:attrName>style.visibility</p:attrName>
                                        </p:attrNameLst>
                                      </p:cBhvr>
                                      <p:to>
                                        <p:strVal val="visible"/>
                                      </p:to>
                                    </p:set>
                                    <p:anim to="" calcmode="lin" valueType="num">
                                      <p:cBhvr>
                                        <p:cTn id="41" dur="1" fill="hold"/>
                                        <p:tgtEl>
                                          <p:spTgt spid="204809">
                                            <p:txEl>
                                              <p:pRg st="6" end="6"/>
                                            </p:txEl>
                                          </p:spTgt>
                                        </p:tgtEl>
                                        <p:attrNameLst>
                                          <p:attrName/>
                                        </p:attrNameLst>
                                      </p:cBhvr>
                                    </p:anim>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nodeType="clickEffect">
                                  <p:stCondLst>
                                    <p:cond delay="0"/>
                                  </p:stCondLst>
                                  <p:childTnLst>
                                    <p:set>
                                      <p:cBhvr>
                                        <p:cTn id="45" dur="1" fill="hold">
                                          <p:stCondLst>
                                            <p:cond delay="0"/>
                                          </p:stCondLst>
                                        </p:cTn>
                                        <p:tgtEl>
                                          <p:spTgt spid="204809">
                                            <p:txEl>
                                              <p:pRg st="7" end="7"/>
                                            </p:txEl>
                                          </p:spTgt>
                                        </p:tgtEl>
                                        <p:attrNameLst>
                                          <p:attrName>style.visibility</p:attrName>
                                        </p:attrNameLst>
                                      </p:cBhvr>
                                      <p:to>
                                        <p:strVal val="visible"/>
                                      </p:to>
                                    </p:set>
                                    <p:anim to="" calcmode="lin" valueType="num">
                                      <p:cBhvr>
                                        <p:cTn id="46" dur="1" fill="hold"/>
                                        <p:tgtEl>
                                          <p:spTgt spid="204809">
                                            <p:txEl>
                                              <p:pRg st="7" end="7"/>
                                            </p:txEl>
                                          </p:spTgt>
                                        </p:tgtEl>
                                        <p:attrNameLst>
                                          <p:attrName/>
                                        </p:attrNameLst>
                                      </p:cBhvr>
                                    </p:anim>
                                  </p:childTnLst>
                                </p:cTn>
                              </p:par>
                            </p:childTnLst>
                          </p:cTn>
                        </p:par>
                      </p:childTnLst>
                    </p:cTn>
                  </p:par>
                  <p:par>
                    <p:cTn id="47" fill="hold">
                      <p:stCondLst>
                        <p:cond delay="indefinite"/>
                      </p:stCondLst>
                      <p:childTnLst>
                        <p:par>
                          <p:cTn id="48" fill="hold">
                            <p:stCondLst>
                              <p:cond delay="0"/>
                            </p:stCondLst>
                            <p:childTnLst>
                              <p:par>
                                <p:cTn id="49" presetID="24" presetClass="entr" presetSubtype="0" fill="hold" nodeType="clickEffect">
                                  <p:stCondLst>
                                    <p:cond delay="0"/>
                                  </p:stCondLst>
                                  <p:childTnLst>
                                    <p:set>
                                      <p:cBhvr>
                                        <p:cTn id="50" dur="1" fill="hold">
                                          <p:stCondLst>
                                            <p:cond delay="0"/>
                                          </p:stCondLst>
                                        </p:cTn>
                                        <p:tgtEl>
                                          <p:spTgt spid="204809">
                                            <p:txEl>
                                              <p:pRg st="8" end="8"/>
                                            </p:txEl>
                                          </p:spTgt>
                                        </p:tgtEl>
                                        <p:attrNameLst>
                                          <p:attrName>style.visibility</p:attrName>
                                        </p:attrNameLst>
                                      </p:cBhvr>
                                      <p:to>
                                        <p:strVal val="visible"/>
                                      </p:to>
                                    </p:set>
                                    <p:anim to="" calcmode="lin" valueType="num">
                                      <p:cBhvr>
                                        <p:cTn id="51" dur="1" fill="hold"/>
                                        <p:tgtEl>
                                          <p:spTgt spid="204809">
                                            <p:txEl>
                                              <p:pRg st="8" end="8"/>
                                            </p:txEl>
                                          </p:spTgt>
                                        </p:tgtEl>
                                        <p:attrNameLst>
                                          <p:attrName/>
                                        </p:attrNameLst>
                                      </p:cBhvr>
                                    </p:anim>
                                  </p:childTnLst>
                                </p:cTn>
                              </p:par>
                            </p:childTnLst>
                          </p:cTn>
                        </p:par>
                      </p:childTnLst>
                    </p:cTn>
                  </p:par>
                  <p:par>
                    <p:cTn id="52" fill="hold">
                      <p:stCondLst>
                        <p:cond delay="indefinite"/>
                      </p:stCondLst>
                      <p:childTnLst>
                        <p:par>
                          <p:cTn id="53" fill="hold">
                            <p:stCondLst>
                              <p:cond delay="0"/>
                            </p:stCondLst>
                            <p:childTnLst>
                              <p:par>
                                <p:cTn id="54" presetID="24" presetClass="entr" presetSubtype="0" fill="hold" nodeType="clickEffect">
                                  <p:stCondLst>
                                    <p:cond delay="0"/>
                                  </p:stCondLst>
                                  <p:childTnLst>
                                    <p:set>
                                      <p:cBhvr>
                                        <p:cTn id="55" dur="1" fill="hold">
                                          <p:stCondLst>
                                            <p:cond delay="0"/>
                                          </p:stCondLst>
                                        </p:cTn>
                                        <p:tgtEl>
                                          <p:spTgt spid="204809">
                                            <p:txEl>
                                              <p:pRg st="9" end="9"/>
                                            </p:txEl>
                                          </p:spTgt>
                                        </p:tgtEl>
                                        <p:attrNameLst>
                                          <p:attrName>style.visibility</p:attrName>
                                        </p:attrNameLst>
                                      </p:cBhvr>
                                      <p:to>
                                        <p:strVal val="visible"/>
                                      </p:to>
                                    </p:set>
                                    <p:anim to="" calcmode="lin" valueType="num">
                                      <p:cBhvr>
                                        <p:cTn id="56" dur="1" fill="hold"/>
                                        <p:tgtEl>
                                          <p:spTgt spid="204809">
                                            <p:txEl>
                                              <p:pRg st="9" end="9"/>
                                            </p:txEl>
                                          </p:spTgt>
                                        </p:tgtEl>
                                        <p:attrNameLst>
                                          <p:attrName/>
                                        </p:attrNameLst>
                                      </p:cBhvr>
                                    </p:anim>
                                  </p:childTnLst>
                                </p:cTn>
                              </p:par>
                            </p:childTnLst>
                          </p:cTn>
                        </p:par>
                      </p:childTnLst>
                    </p:cTn>
                  </p:par>
                  <p:par>
                    <p:cTn id="57" fill="hold">
                      <p:stCondLst>
                        <p:cond delay="indefinite"/>
                      </p:stCondLst>
                      <p:childTnLst>
                        <p:par>
                          <p:cTn id="58" fill="hold">
                            <p:stCondLst>
                              <p:cond delay="0"/>
                            </p:stCondLst>
                            <p:childTnLst>
                              <p:par>
                                <p:cTn id="59" presetID="24" presetClass="entr" presetSubtype="0" fill="hold" nodeType="clickEffect">
                                  <p:stCondLst>
                                    <p:cond delay="0"/>
                                  </p:stCondLst>
                                  <p:childTnLst>
                                    <p:set>
                                      <p:cBhvr>
                                        <p:cTn id="60" dur="1" fill="hold">
                                          <p:stCondLst>
                                            <p:cond delay="0"/>
                                          </p:stCondLst>
                                        </p:cTn>
                                        <p:tgtEl>
                                          <p:spTgt spid="204809">
                                            <p:txEl>
                                              <p:pRg st="10" end="10"/>
                                            </p:txEl>
                                          </p:spTgt>
                                        </p:tgtEl>
                                        <p:attrNameLst>
                                          <p:attrName>style.visibility</p:attrName>
                                        </p:attrNameLst>
                                      </p:cBhvr>
                                      <p:to>
                                        <p:strVal val="visible"/>
                                      </p:to>
                                    </p:set>
                                    <p:anim to="" calcmode="lin" valueType="num">
                                      <p:cBhvr>
                                        <p:cTn id="61" dur="1" fill="hold"/>
                                        <p:tgtEl>
                                          <p:spTgt spid="204809">
                                            <p:txEl>
                                              <p:pRg st="10" end="10"/>
                                            </p:txEl>
                                          </p:spTgt>
                                        </p:tgtEl>
                                        <p:attrNameLst>
                                          <p:attrName/>
                                        </p:attrNameLst>
                                      </p:cBhvr>
                                    </p:anim>
                                  </p:childTnLst>
                                </p:cTn>
                              </p:par>
                            </p:childTnLst>
                          </p:cTn>
                        </p:par>
                      </p:childTnLst>
                    </p:cTn>
                  </p:par>
                  <p:par>
                    <p:cTn id="62" fill="hold">
                      <p:stCondLst>
                        <p:cond delay="indefinite"/>
                      </p:stCondLst>
                      <p:childTnLst>
                        <p:par>
                          <p:cTn id="63" fill="hold">
                            <p:stCondLst>
                              <p:cond delay="0"/>
                            </p:stCondLst>
                            <p:childTnLst>
                              <p:par>
                                <p:cTn id="64" presetID="24" presetClass="entr" presetSubtype="0" fill="hold" nodeType="clickEffect">
                                  <p:stCondLst>
                                    <p:cond delay="0"/>
                                  </p:stCondLst>
                                  <p:childTnLst>
                                    <p:set>
                                      <p:cBhvr>
                                        <p:cTn id="65" dur="1" fill="hold">
                                          <p:stCondLst>
                                            <p:cond delay="0"/>
                                          </p:stCondLst>
                                        </p:cTn>
                                        <p:tgtEl>
                                          <p:spTgt spid="204809">
                                            <p:txEl>
                                              <p:pRg st="11" end="11"/>
                                            </p:txEl>
                                          </p:spTgt>
                                        </p:tgtEl>
                                        <p:attrNameLst>
                                          <p:attrName>style.visibility</p:attrName>
                                        </p:attrNameLst>
                                      </p:cBhvr>
                                      <p:to>
                                        <p:strVal val="visible"/>
                                      </p:to>
                                    </p:set>
                                    <p:anim to="" calcmode="lin" valueType="num">
                                      <p:cBhvr>
                                        <p:cTn id="66" dur="1" fill="hold"/>
                                        <p:tgtEl>
                                          <p:spTgt spid="204809">
                                            <p:txEl>
                                              <p:pRg st="11" end="11"/>
                                            </p:txEl>
                                          </p:spTgt>
                                        </p:tgtEl>
                                        <p:attrNameLst>
                                          <p:attrName/>
                                        </p:attrNameLst>
                                      </p:cBhvr>
                                    </p:anim>
                                  </p:childTnLst>
                                </p:cTn>
                              </p:par>
                            </p:childTnLst>
                          </p:cTn>
                        </p:par>
                      </p:childTnLst>
                    </p:cTn>
                  </p:par>
                  <p:par>
                    <p:cTn id="67" fill="hold">
                      <p:stCondLst>
                        <p:cond delay="indefinite"/>
                      </p:stCondLst>
                      <p:childTnLst>
                        <p:par>
                          <p:cTn id="68" fill="hold">
                            <p:stCondLst>
                              <p:cond delay="0"/>
                            </p:stCondLst>
                            <p:childTnLst>
                              <p:par>
                                <p:cTn id="69" presetID="24" presetClass="entr" presetSubtype="0" fill="hold" nodeType="clickEffect">
                                  <p:stCondLst>
                                    <p:cond delay="0"/>
                                  </p:stCondLst>
                                  <p:childTnLst>
                                    <p:set>
                                      <p:cBhvr>
                                        <p:cTn id="70" dur="1" fill="hold">
                                          <p:stCondLst>
                                            <p:cond delay="0"/>
                                          </p:stCondLst>
                                        </p:cTn>
                                        <p:tgtEl>
                                          <p:spTgt spid="204809">
                                            <p:txEl>
                                              <p:pRg st="12" end="12"/>
                                            </p:txEl>
                                          </p:spTgt>
                                        </p:tgtEl>
                                        <p:attrNameLst>
                                          <p:attrName>style.visibility</p:attrName>
                                        </p:attrNameLst>
                                      </p:cBhvr>
                                      <p:to>
                                        <p:strVal val="visible"/>
                                      </p:to>
                                    </p:set>
                                    <p:anim to="" calcmode="lin" valueType="num">
                                      <p:cBhvr>
                                        <p:cTn id="71" dur="1" fill="hold"/>
                                        <p:tgtEl>
                                          <p:spTgt spid="204809">
                                            <p:txEl>
                                              <p:pRg st="12" end="12"/>
                                            </p:txEl>
                                          </p:spTgt>
                                        </p:tgtEl>
                                        <p:attrNameLst>
                                          <p:attrName/>
                                        </p:attrNameLst>
                                      </p:cBhvr>
                                    </p:anim>
                                  </p:childTnLst>
                                </p:cTn>
                              </p:par>
                            </p:childTnLst>
                          </p:cTn>
                        </p:par>
                      </p:childTnLst>
                    </p:cTn>
                  </p:par>
                  <p:par>
                    <p:cTn id="72" fill="hold">
                      <p:stCondLst>
                        <p:cond delay="indefinite"/>
                      </p:stCondLst>
                      <p:childTnLst>
                        <p:par>
                          <p:cTn id="73" fill="hold">
                            <p:stCondLst>
                              <p:cond delay="0"/>
                            </p:stCondLst>
                            <p:childTnLst>
                              <p:par>
                                <p:cTn id="74" presetID="24" presetClass="entr" presetSubtype="0" fill="hold" nodeType="clickEffect">
                                  <p:stCondLst>
                                    <p:cond delay="0"/>
                                  </p:stCondLst>
                                  <p:childTnLst>
                                    <p:set>
                                      <p:cBhvr>
                                        <p:cTn id="75" dur="1" fill="hold">
                                          <p:stCondLst>
                                            <p:cond delay="0"/>
                                          </p:stCondLst>
                                        </p:cTn>
                                        <p:tgtEl>
                                          <p:spTgt spid="204809">
                                            <p:txEl>
                                              <p:pRg st="13" end="13"/>
                                            </p:txEl>
                                          </p:spTgt>
                                        </p:tgtEl>
                                        <p:attrNameLst>
                                          <p:attrName>style.visibility</p:attrName>
                                        </p:attrNameLst>
                                      </p:cBhvr>
                                      <p:to>
                                        <p:strVal val="visible"/>
                                      </p:to>
                                    </p:set>
                                    <p:anim to="" calcmode="lin" valueType="num">
                                      <p:cBhvr>
                                        <p:cTn id="76" dur="1" fill="hold"/>
                                        <p:tgtEl>
                                          <p:spTgt spid="204809">
                                            <p:txEl>
                                              <p:pRg st="13" end="13"/>
                                            </p:txEl>
                                          </p:spTgt>
                                        </p:tgtEl>
                                        <p:attrNameLst>
                                          <p:attrName/>
                                        </p:attrNameLst>
                                      </p:cBhvr>
                                    </p:anim>
                                  </p:childTnLst>
                                </p:cTn>
                              </p:par>
                            </p:childTnLst>
                          </p:cTn>
                        </p:par>
                      </p:childTnLst>
                    </p:cTn>
                  </p:par>
                  <p:par>
                    <p:cTn id="77" fill="hold">
                      <p:stCondLst>
                        <p:cond delay="indefinite"/>
                      </p:stCondLst>
                      <p:childTnLst>
                        <p:par>
                          <p:cTn id="78" fill="hold">
                            <p:stCondLst>
                              <p:cond delay="0"/>
                            </p:stCondLst>
                            <p:childTnLst>
                              <p:par>
                                <p:cTn id="79" presetID="24" presetClass="entr" presetSubtype="0" fill="hold" nodeType="clickEffect">
                                  <p:stCondLst>
                                    <p:cond delay="0"/>
                                  </p:stCondLst>
                                  <p:childTnLst>
                                    <p:set>
                                      <p:cBhvr>
                                        <p:cTn id="80" dur="1" fill="hold">
                                          <p:stCondLst>
                                            <p:cond delay="0"/>
                                          </p:stCondLst>
                                        </p:cTn>
                                        <p:tgtEl>
                                          <p:spTgt spid="204809">
                                            <p:txEl>
                                              <p:pRg st="14" end="14"/>
                                            </p:txEl>
                                          </p:spTgt>
                                        </p:tgtEl>
                                        <p:attrNameLst>
                                          <p:attrName>style.visibility</p:attrName>
                                        </p:attrNameLst>
                                      </p:cBhvr>
                                      <p:to>
                                        <p:strVal val="visible"/>
                                      </p:to>
                                    </p:set>
                                    <p:anim to="" calcmode="lin" valueType="num">
                                      <p:cBhvr>
                                        <p:cTn id="81" dur="1" fill="hold"/>
                                        <p:tgtEl>
                                          <p:spTgt spid="204809">
                                            <p:txEl>
                                              <p:pRg st="14" end="14"/>
                                            </p:txEl>
                                          </p:spTgt>
                                        </p:tgtEl>
                                        <p:attrNameLst>
                                          <p:attrName/>
                                        </p:attrNameLst>
                                      </p:cBhvr>
                                    </p:anim>
                                  </p:childTnLst>
                                </p:cTn>
                              </p:par>
                            </p:childTnLst>
                          </p:cTn>
                        </p:par>
                      </p:childTnLst>
                    </p:cTn>
                  </p:par>
                  <p:par>
                    <p:cTn id="82" fill="hold">
                      <p:stCondLst>
                        <p:cond delay="indefinite"/>
                      </p:stCondLst>
                      <p:childTnLst>
                        <p:par>
                          <p:cTn id="83" fill="hold">
                            <p:stCondLst>
                              <p:cond delay="0"/>
                            </p:stCondLst>
                            <p:childTnLst>
                              <p:par>
                                <p:cTn id="84" presetID="24" presetClass="entr" presetSubtype="0" fill="hold" nodeType="clickEffect">
                                  <p:stCondLst>
                                    <p:cond delay="0"/>
                                  </p:stCondLst>
                                  <p:childTnLst>
                                    <p:set>
                                      <p:cBhvr>
                                        <p:cTn id="85" dur="1" fill="hold">
                                          <p:stCondLst>
                                            <p:cond delay="0"/>
                                          </p:stCondLst>
                                        </p:cTn>
                                        <p:tgtEl>
                                          <p:spTgt spid="204809">
                                            <p:txEl>
                                              <p:pRg st="15" end="15"/>
                                            </p:txEl>
                                          </p:spTgt>
                                        </p:tgtEl>
                                        <p:attrNameLst>
                                          <p:attrName>style.visibility</p:attrName>
                                        </p:attrNameLst>
                                      </p:cBhvr>
                                      <p:to>
                                        <p:strVal val="visible"/>
                                      </p:to>
                                    </p:set>
                                    <p:anim to="" calcmode="lin" valueType="num">
                                      <p:cBhvr>
                                        <p:cTn id="86" dur="1" fill="hold"/>
                                        <p:tgtEl>
                                          <p:spTgt spid="204809">
                                            <p:txEl>
                                              <p:pRg st="15" end="15"/>
                                            </p:txEl>
                                          </p:spTgt>
                                        </p:tgtEl>
                                        <p:attrNameLst>
                                          <p:attrName/>
                                        </p:attrNameLst>
                                      </p:cBhvr>
                                    </p:anim>
                                  </p:childTnLst>
                                </p:cTn>
                              </p:par>
                            </p:childTnLst>
                          </p:cTn>
                        </p:par>
                        <p:par>
                          <p:cTn id="87" fill="hold">
                            <p:stCondLst>
                              <p:cond delay="0"/>
                            </p:stCondLst>
                            <p:childTnLst>
                              <p:par>
                                <p:cTn id="88" presetID="10" presetClass="entr" presetSubtype="0" fill="hold" nodeType="afterEffect">
                                  <p:stCondLst>
                                    <p:cond delay="0"/>
                                  </p:stCondLst>
                                  <p:childTnLst>
                                    <p:set>
                                      <p:cBhvr>
                                        <p:cTn id="89" dur="1" fill="hold">
                                          <p:stCondLst>
                                            <p:cond delay="0"/>
                                          </p:stCondLst>
                                        </p:cTn>
                                        <p:tgtEl>
                                          <p:spTgt spid="204804"/>
                                        </p:tgtEl>
                                        <p:attrNameLst>
                                          <p:attrName>style.visibility</p:attrName>
                                        </p:attrNameLst>
                                      </p:cBhvr>
                                      <p:to>
                                        <p:strVal val="visible"/>
                                      </p:to>
                                    </p:set>
                                    <p:animEffect transition="in" filter="fade">
                                      <p:cBhvr>
                                        <p:cTn id="90" dur="5000"/>
                                        <p:tgtEl>
                                          <p:spTgt spid="204804"/>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xit" presetSubtype="0" fill="hold" nodeType="clickEffect">
                                  <p:stCondLst>
                                    <p:cond delay="0"/>
                                  </p:stCondLst>
                                  <p:childTnLst>
                                    <p:anim calcmode="lin" valueType="num">
                                      <p:cBhvr>
                                        <p:cTn id="94" dur="500"/>
                                        <p:tgtEl>
                                          <p:spTgt spid="204804"/>
                                        </p:tgtEl>
                                        <p:attrNameLst>
                                          <p:attrName>ppt_w</p:attrName>
                                        </p:attrNameLst>
                                      </p:cBhvr>
                                      <p:tavLst>
                                        <p:tav tm="0">
                                          <p:val>
                                            <p:strVal val="ppt_w"/>
                                          </p:val>
                                        </p:tav>
                                        <p:tav tm="100000">
                                          <p:val>
                                            <p:fltVal val="0"/>
                                          </p:val>
                                        </p:tav>
                                      </p:tavLst>
                                    </p:anim>
                                    <p:anim calcmode="lin" valueType="num">
                                      <p:cBhvr>
                                        <p:cTn id="95" dur="500"/>
                                        <p:tgtEl>
                                          <p:spTgt spid="204804"/>
                                        </p:tgtEl>
                                        <p:attrNameLst>
                                          <p:attrName>ppt_h</p:attrName>
                                        </p:attrNameLst>
                                      </p:cBhvr>
                                      <p:tavLst>
                                        <p:tav tm="0">
                                          <p:val>
                                            <p:strVal val="ppt_h"/>
                                          </p:val>
                                        </p:tav>
                                        <p:tav tm="100000">
                                          <p:val>
                                            <p:fltVal val="0"/>
                                          </p:val>
                                        </p:tav>
                                      </p:tavLst>
                                    </p:anim>
                                    <p:animEffect transition="out" filter="fade">
                                      <p:cBhvr>
                                        <p:cTn id="96" dur="500"/>
                                        <p:tgtEl>
                                          <p:spTgt spid="204804"/>
                                        </p:tgtEl>
                                      </p:cBhvr>
                                    </p:animEffect>
                                    <p:set>
                                      <p:cBhvr>
                                        <p:cTn id="97" dur="1" fill="hold">
                                          <p:stCondLst>
                                            <p:cond delay="499"/>
                                          </p:stCondLst>
                                        </p:cTn>
                                        <p:tgtEl>
                                          <p:spTgt spid="2048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47000" numSld="4">
                <p:cTn id="98" fill="hold" display="0">
                  <p:stCondLst>
                    <p:cond delay="indefinite"/>
                  </p:stCondLst>
                  <p:endCondLst>
                    <p:cond evt="onPrev" delay="0">
                      <p:tgtEl>
                        <p:sldTgt/>
                      </p:tgtEl>
                    </p:cond>
                    <p:cond evt="onStopAudio" delay="0">
                      <p:tgtEl>
                        <p:sldTgt/>
                      </p:tgtEl>
                    </p:cond>
                  </p:endCondLst>
                </p:cTn>
                <p:tgtEl>
                  <p:spTgt spid="204810"/>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Delegates</a:t>
            </a:r>
          </a:p>
        </p:txBody>
      </p:sp>
      <p:sp>
        <p:nvSpPr>
          <p:cNvPr id="218115" name="Rectangle 3"/>
          <p:cNvSpPr>
            <a:spLocks noGrp="1" noChangeArrowheads="1"/>
          </p:cNvSpPr>
          <p:nvPr>
            <p:ph type="body" idx="1"/>
          </p:nvPr>
        </p:nvSpPr>
        <p:spPr/>
        <p:txBody>
          <a:bodyPr/>
          <a:lstStyle/>
          <a:p>
            <a:r>
              <a:rPr lang="en-US" sz="2800" smtClean="0"/>
              <a:t>May 25, 1787 delegates had assembled at Independence hall.</a:t>
            </a:r>
          </a:p>
          <a:p>
            <a:r>
              <a:rPr lang="en-US" sz="2800" smtClean="0"/>
              <a:t>55 delegates took part representing 12 of the 13 states (Rhode Island did not send representatives)</a:t>
            </a:r>
          </a:p>
        </p:txBody>
      </p:sp>
      <p:sp>
        <p:nvSpPr>
          <p:cNvPr id="4" name="Date Placeholder 3"/>
          <p:cNvSpPr>
            <a:spLocks noGrp="1"/>
          </p:cNvSpPr>
          <p:nvPr>
            <p:ph type="dt" sz="half" idx="10"/>
          </p:nvPr>
        </p:nvSpPr>
        <p:spPr/>
        <p:txBody>
          <a:bodyPr/>
          <a:lstStyle/>
          <a:p>
            <a:fld id="{13D0B2C2-5B4F-4F7C-8ED6-AE26CCC85F04}"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43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18115">
                                            <p:txEl>
                                              <p:pRg st="1" end="1"/>
                                            </p:txEl>
                                          </p:spTgt>
                                        </p:tgtEl>
                                        <p:attrNameLst>
                                          <p:attrName>style.visibility</p:attrName>
                                        </p:attrNameLst>
                                      </p:cBhvr>
                                      <p:to>
                                        <p:strVal val="visible"/>
                                      </p:to>
                                    </p:set>
                                    <p:anim to="" calcmode="lin" valueType="num">
                                      <p:cBhvr>
                                        <p:cTn id="7" dur="1" fill="hold"/>
                                        <p:tgtEl>
                                          <p:spTgt spid="218115">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Delegates</a:t>
            </a:r>
          </a:p>
        </p:txBody>
      </p:sp>
      <p:sp>
        <p:nvSpPr>
          <p:cNvPr id="219139" name="Rectangle 3"/>
          <p:cNvSpPr>
            <a:spLocks noGrp="1" noChangeArrowheads="1"/>
          </p:cNvSpPr>
          <p:nvPr>
            <p:ph type="body" idx="1"/>
          </p:nvPr>
        </p:nvSpPr>
        <p:spPr/>
        <p:txBody>
          <a:bodyPr/>
          <a:lstStyle/>
          <a:p>
            <a:pPr>
              <a:lnSpc>
                <a:spcPct val="90000"/>
              </a:lnSpc>
            </a:pPr>
            <a:r>
              <a:rPr lang="en-US" sz="3200" smtClean="0"/>
              <a:t>Many well known political leaders of their states.</a:t>
            </a:r>
          </a:p>
          <a:p>
            <a:pPr>
              <a:lnSpc>
                <a:spcPct val="90000"/>
              </a:lnSpc>
            </a:pPr>
            <a:r>
              <a:rPr lang="en-US" sz="3200" smtClean="0"/>
              <a:t>George Washington- elected presiding officer of the convention by unanimous consent</a:t>
            </a:r>
          </a:p>
          <a:p>
            <a:pPr>
              <a:lnSpc>
                <a:spcPct val="90000"/>
              </a:lnSpc>
            </a:pPr>
            <a:r>
              <a:rPr lang="en-US" sz="3200" smtClean="0"/>
              <a:t>Benjamin Franklin – elder statesman encouraged delegates to listen to each others opinion.  </a:t>
            </a:r>
          </a:p>
        </p:txBody>
      </p:sp>
      <p:sp>
        <p:nvSpPr>
          <p:cNvPr id="4" name="Date Placeholder 3"/>
          <p:cNvSpPr>
            <a:spLocks noGrp="1"/>
          </p:cNvSpPr>
          <p:nvPr>
            <p:ph type="dt" sz="half" idx="10"/>
          </p:nvPr>
        </p:nvSpPr>
        <p:spPr/>
        <p:txBody>
          <a:bodyPr/>
          <a:lstStyle/>
          <a:p>
            <a:fld id="{8F4CFE9A-76CF-46BA-8FA5-A2914F441301}"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44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19139">
                                            <p:txEl>
                                              <p:pRg st="1" end="1"/>
                                            </p:txEl>
                                          </p:spTgt>
                                        </p:tgtEl>
                                        <p:attrNameLst>
                                          <p:attrName>style.visibility</p:attrName>
                                        </p:attrNameLst>
                                      </p:cBhvr>
                                      <p:to>
                                        <p:strVal val="visible"/>
                                      </p:to>
                                    </p:set>
                                    <p:anim to="" calcmode="lin" valueType="num">
                                      <p:cBhvr>
                                        <p:cTn id="7" dur="1" fill="hold"/>
                                        <p:tgtEl>
                                          <p:spTgt spid="219139">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19139">
                                            <p:txEl>
                                              <p:pRg st="2" end="2"/>
                                            </p:txEl>
                                          </p:spTgt>
                                        </p:tgtEl>
                                        <p:attrNameLst>
                                          <p:attrName>style.visibility</p:attrName>
                                        </p:attrNameLst>
                                      </p:cBhvr>
                                      <p:to>
                                        <p:strVal val="visible"/>
                                      </p:to>
                                    </p:set>
                                    <p:anim to="" calcmode="lin" valueType="num">
                                      <p:cBhvr>
                                        <p:cTn id="12" dur="1" fill="hold"/>
                                        <p:tgtEl>
                                          <p:spTgt spid="219139">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Delegates</a:t>
            </a:r>
          </a:p>
        </p:txBody>
      </p:sp>
      <p:sp>
        <p:nvSpPr>
          <p:cNvPr id="220163" name="Rectangle 3"/>
          <p:cNvSpPr>
            <a:spLocks noGrp="1" noChangeArrowheads="1"/>
          </p:cNvSpPr>
          <p:nvPr>
            <p:ph type="body" idx="1"/>
          </p:nvPr>
        </p:nvSpPr>
        <p:spPr>
          <a:xfrm>
            <a:off x="1066800" y="1600200"/>
            <a:ext cx="7772400" cy="4572000"/>
          </a:xfrm>
        </p:spPr>
        <p:txBody>
          <a:bodyPr/>
          <a:lstStyle/>
          <a:p>
            <a:pPr>
              <a:lnSpc>
                <a:spcPct val="90000"/>
              </a:lnSpc>
            </a:pPr>
            <a:r>
              <a:rPr lang="en-US" sz="2800" smtClean="0"/>
              <a:t>All 55 delegates had extensive experience in government.</a:t>
            </a:r>
          </a:p>
          <a:p>
            <a:pPr>
              <a:lnSpc>
                <a:spcPct val="90000"/>
              </a:lnSpc>
            </a:pPr>
            <a:r>
              <a:rPr lang="en-US" sz="2800" smtClean="0"/>
              <a:t>46 had served in their colonial or state legislatures and seven had been governor of their states.</a:t>
            </a:r>
          </a:p>
          <a:p>
            <a:pPr>
              <a:lnSpc>
                <a:spcPct val="90000"/>
              </a:lnSpc>
            </a:pPr>
            <a:r>
              <a:rPr lang="en-US" sz="2800" smtClean="0"/>
              <a:t>At least 21 had fought in the Revolutionary war</a:t>
            </a:r>
          </a:p>
          <a:p>
            <a:pPr>
              <a:lnSpc>
                <a:spcPct val="90000"/>
              </a:lnSpc>
            </a:pPr>
            <a:r>
              <a:rPr lang="en-US" sz="2800" smtClean="0"/>
              <a:t>Eight had signed the declaration of Independence.</a:t>
            </a:r>
          </a:p>
        </p:txBody>
      </p:sp>
      <p:sp>
        <p:nvSpPr>
          <p:cNvPr id="4" name="Date Placeholder 3"/>
          <p:cNvSpPr>
            <a:spLocks noGrp="1"/>
          </p:cNvSpPr>
          <p:nvPr>
            <p:ph type="dt" sz="half" idx="10"/>
          </p:nvPr>
        </p:nvSpPr>
        <p:spPr/>
        <p:txBody>
          <a:bodyPr/>
          <a:lstStyle/>
          <a:p>
            <a:fld id="{E66FDB4C-E8C9-467B-9F0D-67D67934AB82}"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45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20163">
                                            <p:txEl>
                                              <p:pRg st="1" end="1"/>
                                            </p:txEl>
                                          </p:spTgt>
                                        </p:tgtEl>
                                        <p:attrNameLst>
                                          <p:attrName>style.visibility</p:attrName>
                                        </p:attrNameLst>
                                      </p:cBhvr>
                                      <p:to>
                                        <p:strVal val="visible"/>
                                      </p:to>
                                    </p:set>
                                    <p:anim to="" calcmode="lin" valueType="num">
                                      <p:cBhvr>
                                        <p:cTn id="7" dur="1" fill="hold"/>
                                        <p:tgtEl>
                                          <p:spTgt spid="22016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20163">
                                            <p:txEl>
                                              <p:pRg st="2" end="2"/>
                                            </p:txEl>
                                          </p:spTgt>
                                        </p:tgtEl>
                                        <p:attrNameLst>
                                          <p:attrName>style.visibility</p:attrName>
                                        </p:attrNameLst>
                                      </p:cBhvr>
                                      <p:to>
                                        <p:strVal val="visible"/>
                                      </p:to>
                                    </p:set>
                                    <p:anim to="" calcmode="lin" valueType="num">
                                      <p:cBhvr>
                                        <p:cTn id="12" dur="1" fill="hold"/>
                                        <p:tgtEl>
                                          <p:spTgt spid="22016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20163">
                                            <p:txEl>
                                              <p:pRg st="3" end="3"/>
                                            </p:txEl>
                                          </p:spTgt>
                                        </p:tgtEl>
                                        <p:attrNameLst>
                                          <p:attrName>style.visibility</p:attrName>
                                        </p:attrNameLst>
                                      </p:cBhvr>
                                      <p:to>
                                        <p:strVal val="visible"/>
                                      </p:to>
                                    </p:set>
                                    <p:anim to="" calcmode="lin" valueType="num">
                                      <p:cBhvr>
                                        <p:cTn id="17" dur="1" fill="hold"/>
                                        <p:tgtEl>
                                          <p:spTgt spid="22016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Constitutional Convention (1787)</a:t>
            </a:r>
          </a:p>
        </p:txBody>
      </p:sp>
      <p:sp>
        <p:nvSpPr>
          <p:cNvPr id="33795" name="Rectangle 3"/>
          <p:cNvSpPr>
            <a:spLocks noGrp="1" noChangeArrowheads="1"/>
          </p:cNvSpPr>
          <p:nvPr>
            <p:ph type="body" idx="1"/>
          </p:nvPr>
        </p:nvSpPr>
        <p:spPr/>
        <p:txBody>
          <a:bodyPr/>
          <a:lstStyle/>
          <a:p>
            <a:r>
              <a:rPr lang="en-US" sz="3600" smtClean="0"/>
              <a:t> Major conflicts:</a:t>
            </a:r>
          </a:p>
          <a:p>
            <a:pPr lvl="1"/>
            <a:r>
              <a:rPr lang="en-US" sz="3200" smtClean="0"/>
              <a:t>Large states / small states (representation)</a:t>
            </a:r>
          </a:p>
          <a:p>
            <a:pPr lvl="1"/>
            <a:r>
              <a:rPr lang="en-US" sz="3200" smtClean="0"/>
              <a:t>Slavery</a:t>
            </a:r>
          </a:p>
          <a:p>
            <a:pPr lvl="1"/>
            <a:endParaRPr lang="en-US" sz="3200" smtClean="0"/>
          </a:p>
        </p:txBody>
      </p:sp>
      <p:sp>
        <p:nvSpPr>
          <p:cNvPr id="4" name="Date Placeholder 3"/>
          <p:cNvSpPr>
            <a:spLocks noGrp="1"/>
          </p:cNvSpPr>
          <p:nvPr>
            <p:ph type="dt" sz="half" idx="10"/>
          </p:nvPr>
        </p:nvSpPr>
        <p:spPr/>
        <p:txBody>
          <a:bodyPr/>
          <a:lstStyle/>
          <a:p>
            <a:fld id="{A5329AB5-E7DC-4D09-AA59-6E09AFBB9C13}"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46</a:t>
            </a:fld>
            <a:endParaRPr lang="en-US"/>
          </a:p>
        </p:txBody>
      </p:sp>
    </p:spTree>
  </p:cSld>
  <p:clrMapOvr>
    <a:masterClrMapping/>
  </p:clrMapOvr>
  <p:transition>
    <p:wipe dir="r"/>
    <p:sndAc>
      <p:stSnd>
        <p:snd r:embed="rId3" name="SlaveSong.wav"/>
      </p:stSnd>
    </p:sndAc>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cs typeface="Times New Roman" pitchFamily="18" charset="0"/>
              </a:rPr>
              <a:t>Great Compromise: </a:t>
            </a:r>
            <a:br>
              <a:rPr lang="en-US" smtClean="0">
                <a:cs typeface="Times New Roman" pitchFamily="18" charset="0"/>
              </a:rPr>
            </a:br>
            <a:r>
              <a:rPr lang="en-US" smtClean="0">
                <a:cs typeface="Times New Roman" pitchFamily="18" charset="0"/>
              </a:rPr>
              <a:t>Issue of Representation</a:t>
            </a:r>
          </a:p>
        </p:txBody>
      </p:sp>
      <p:sp>
        <p:nvSpPr>
          <p:cNvPr id="222211" name="Rectangle 3"/>
          <p:cNvSpPr>
            <a:spLocks noGrp="1" noChangeArrowheads="1"/>
          </p:cNvSpPr>
          <p:nvPr>
            <p:ph type="body" idx="1"/>
          </p:nvPr>
        </p:nvSpPr>
        <p:spPr/>
        <p:txBody>
          <a:bodyPr/>
          <a:lstStyle/>
          <a:p>
            <a:r>
              <a:rPr lang="en-US" sz="3200" smtClean="0">
                <a:cs typeface="Times New Roman" pitchFamily="18" charset="0"/>
              </a:rPr>
              <a:t>Virginia Plan–Edmund Randolph </a:t>
            </a:r>
          </a:p>
          <a:p>
            <a:pPr lvl="1"/>
            <a:r>
              <a:rPr lang="en-US" smtClean="0">
                <a:cs typeface="Times New Roman" pitchFamily="18" charset="0"/>
              </a:rPr>
              <a:t>Framework for a new constitution</a:t>
            </a:r>
          </a:p>
          <a:p>
            <a:pPr lvl="1"/>
            <a:r>
              <a:rPr lang="en-US" smtClean="0">
                <a:cs typeface="Times New Roman" pitchFamily="18" charset="0"/>
              </a:rPr>
              <a:t>Representation was to be based on the population of each state or the proportion of each state's revenue contribution</a:t>
            </a:r>
          </a:p>
        </p:txBody>
      </p:sp>
      <p:sp>
        <p:nvSpPr>
          <p:cNvPr id="4" name="Date Placeholder 3"/>
          <p:cNvSpPr>
            <a:spLocks noGrp="1"/>
          </p:cNvSpPr>
          <p:nvPr>
            <p:ph type="dt" sz="half" idx="10"/>
          </p:nvPr>
        </p:nvSpPr>
        <p:spPr/>
        <p:txBody>
          <a:bodyPr/>
          <a:lstStyle/>
          <a:p>
            <a:fld id="{4F4C031D-6068-4923-A116-71C4A8301A1E}"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47</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22211">
                                            <p:txEl>
                                              <p:pRg st="1" end="1"/>
                                            </p:txEl>
                                          </p:spTgt>
                                        </p:tgtEl>
                                        <p:attrNameLst>
                                          <p:attrName>style.visibility</p:attrName>
                                        </p:attrNameLst>
                                      </p:cBhvr>
                                      <p:to>
                                        <p:strVal val="visible"/>
                                      </p:to>
                                    </p:set>
                                    <p:anim to="" calcmode="lin" valueType="num">
                                      <p:cBhvr>
                                        <p:cTn id="7" dur="1" fill="hold"/>
                                        <p:tgtEl>
                                          <p:spTgt spid="222211">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22211">
                                            <p:txEl>
                                              <p:pRg st="2" end="2"/>
                                            </p:txEl>
                                          </p:spTgt>
                                        </p:tgtEl>
                                        <p:attrNameLst>
                                          <p:attrName>style.visibility</p:attrName>
                                        </p:attrNameLst>
                                      </p:cBhvr>
                                      <p:to>
                                        <p:strVal val="visible"/>
                                      </p:to>
                                    </p:set>
                                    <p:anim to="" calcmode="lin" valueType="num">
                                      <p:cBhvr>
                                        <p:cTn id="12" dur="1" fill="hold"/>
                                        <p:tgtEl>
                                          <p:spTgt spid="222211">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cs typeface="Times New Roman" pitchFamily="18" charset="0"/>
              </a:rPr>
              <a:t>New Jersey Plan–William Patterson </a:t>
            </a:r>
          </a:p>
        </p:txBody>
      </p:sp>
      <p:sp>
        <p:nvSpPr>
          <p:cNvPr id="223235" name="Rectangle 3"/>
          <p:cNvSpPr>
            <a:spLocks noGrp="1" noChangeArrowheads="1"/>
          </p:cNvSpPr>
          <p:nvPr>
            <p:ph type="body" idx="1"/>
          </p:nvPr>
        </p:nvSpPr>
        <p:spPr/>
        <p:txBody>
          <a:bodyPr/>
          <a:lstStyle/>
          <a:p>
            <a:r>
              <a:rPr lang="en-US" sz="3600" smtClean="0">
                <a:cs typeface="Times New Roman" pitchFamily="18" charset="0"/>
              </a:rPr>
              <a:t>Each state should be equally represented regardless of population</a:t>
            </a:r>
          </a:p>
        </p:txBody>
      </p:sp>
      <p:sp>
        <p:nvSpPr>
          <p:cNvPr id="4" name="Date Placeholder 3"/>
          <p:cNvSpPr>
            <a:spLocks noGrp="1"/>
          </p:cNvSpPr>
          <p:nvPr>
            <p:ph type="dt" sz="half" idx="10"/>
          </p:nvPr>
        </p:nvSpPr>
        <p:spPr/>
        <p:txBody>
          <a:bodyPr/>
          <a:lstStyle/>
          <a:p>
            <a:fld id="{A9736DC6-E352-41AC-BBD0-5798CCE6C351}"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48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23235">
                                            <p:txEl>
                                              <p:pRg st="0" end="0"/>
                                            </p:txEl>
                                          </p:spTgt>
                                        </p:tgtEl>
                                        <p:attrNameLst>
                                          <p:attrName>style.visibility</p:attrName>
                                        </p:attrNameLst>
                                      </p:cBhvr>
                                      <p:to>
                                        <p:strVal val="visible"/>
                                      </p:to>
                                    </p:set>
                                    <p:anim to="" calcmode="lin" valueType="num">
                                      <p:cBhvr>
                                        <p:cTn id="7" dur="1" fill="hold"/>
                                        <p:tgtEl>
                                          <p:spTgt spid="22323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143000" y="0"/>
            <a:ext cx="7696200" cy="1095375"/>
          </a:xfrm>
        </p:spPr>
        <p:txBody>
          <a:bodyPr/>
          <a:lstStyle/>
          <a:p>
            <a:r>
              <a:rPr lang="en-US" sz="2400" smtClean="0">
                <a:cs typeface="Times New Roman" pitchFamily="18" charset="0"/>
              </a:rPr>
              <a:t>Connecticut Compromise </a:t>
            </a:r>
            <a:br>
              <a:rPr lang="en-US" sz="2400" smtClean="0">
                <a:cs typeface="Times New Roman" pitchFamily="18" charset="0"/>
              </a:rPr>
            </a:br>
            <a:r>
              <a:rPr lang="en-US" sz="2400" smtClean="0">
                <a:cs typeface="Times New Roman" pitchFamily="18" charset="0"/>
              </a:rPr>
              <a:t>(Great Compromise)</a:t>
            </a:r>
            <a:br>
              <a:rPr lang="en-US" sz="2400" smtClean="0">
                <a:cs typeface="Times New Roman" pitchFamily="18" charset="0"/>
              </a:rPr>
            </a:br>
            <a:r>
              <a:rPr lang="en-US" sz="2400" smtClean="0">
                <a:cs typeface="Times New Roman" pitchFamily="18" charset="0"/>
              </a:rPr>
              <a:t>Roger Sherman of Connecticut</a:t>
            </a:r>
          </a:p>
        </p:txBody>
      </p:sp>
      <p:sp>
        <p:nvSpPr>
          <p:cNvPr id="224259" name="Rectangle 3"/>
          <p:cNvSpPr>
            <a:spLocks noGrp="1" noChangeArrowheads="1"/>
          </p:cNvSpPr>
          <p:nvPr>
            <p:ph type="body" idx="1"/>
          </p:nvPr>
        </p:nvSpPr>
        <p:spPr/>
        <p:txBody>
          <a:bodyPr/>
          <a:lstStyle/>
          <a:p>
            <a:r>
              <a:rPr lang="en-US" sz="3200" smtClean="0">
                <a:cs typeface="Times New Roman" pitchFamily="18" charset="0"/>
              </a:rPr>
              <a:t>Created a bicameral legislature</a:t>
            </a:r>
          </a:p>
          <a:p>
            <a:r>
              <a:rPr lang="en-US" sz="3200" smtClean="0">
                <a:cs typeface="Times New Roman" pitchFamily="18" charset="0"/>
              </a:rPr>
              <a:t>The first chamber of Congress would be apportioned according to number of inhabitants in each state (House).</a:t>
            </a:r>
          </a:p>
          <a:p>
            <a:r>
              <a:rPr lang="en-US" sz="3200" smtClean="0">
                <a:cs typeface="Times New Roman" pitchFamily="18" charset="0"/>
              </a:rPr>
              <a:t>In the second chamber, each state would have equal representation (Senate).</a:t>
            </a:r>
          </a:p>
        </p:txBody>
      </p:sp>
      <p:sp>
        <p:nvSpPr>
          <p:cNvPr id="4" name="Date Placeholder 3"/>
          <p:cNvSpPr>
            <a:spLocks noGrp="1"/>
          </p:cNvSpPr>
          <p:nvPr>
            <p:ph type="dt" sz="half" idx="10"/>
          </p:nvPr>
        </p:nvSpPr>
        <p:spPr/>
        <p:txBody>
          <a:bodyPr/>
          <a:lstStyle/>
          <a:p>
            <a:fld id="{3FAB2A78-0D4C-4520-8D02-68AAC37BF732}"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49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24259">
                                            <p:txEl>
                                              <p:pRg st="0" end="0"/>
                                            </p:txEl>
                                          </p:spTgt>
                                        </p:tgtEl>
                                        <p:attrNameLst>
                                          <p:attrName>style.visibility</p:attrName>
                                        </p:attrNameLst>
                                      </p:cBhvr>
                                      <p:to>
                                        <p:strVal val="visible"/>
                                      </p:to>
                                    </p:set>
                                    <p:anim to="" calcmode="lin" valueType="num">
                                      <p:cBhvr>
                                        <p:cTn id="7" dur="1" fill="hold"/>
                                        <p:tgtEl>
                                          <p:spTgt spid="224259">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24259">
                                            <p:txEl>
                                              <p:pRg st="1" end="1"/>
                                            </p:txEl>
                                          </p:spTgt>
                                        </p:tgtEl>
                                        <p:attrNameLst>
                                          <p:attrName>style.visibility</p:attrName>
                                        </p:attrNameLst>
                                      </p:cBhvr>
                                      <p:to>
                                        <p:strVal val="visible"/>
                                      </p:to>
                                    </p:set>
                                    <p:anim to="" calcmode="lin" valueType="num">
                                      <p:cBhvr>
                                        <p:cTn id="12" dur="1" fill="hold"/>
                                        <p:tgtEl>
                                          <p:spTgt spid="224259">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24259">
                                            <p:txEl>
                                              <p:pRg st="2" end="2"/>
                                            </p:txEl>
                                          </p:spTgt>
                                        </p:tgtEl>
                                        <p:attrNameLst>
                                          <p:attrName>style.visibility</p:attrName>
                                        </p:attrNameLst>
                                      </p:cBhvr>
                                      <p:to>
                                        <p:strVal val="visible"/>
                                      </p:to>
                                    </p:set>
                                    <p:anim to="" calcmode="lin" valueType="num">
                                      <p:cBhvr>
                                        <p:cTn id="17" dur="1" fill="hold"/>
                                        <p:tgtEl>
                                          <p:spTgt spid="224259">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317625" y="98664"/>
            <a:ext cx="6867525" cy="861774"/>
          </a:xfrm>
        </p:spPr>
        <p:txBody>
          <a:bodyPr/>
          <a:lstStyle/>
          <a:p>
            <a:r>
              <a:rPr lang="en-US" dirty="0" smtClean="0"/>
              <a:t>Class work- Homework </a:t>
            </a:r>
            <a:br>
              <a:rPr lang="en-US" dirty="0" smtClean="0"/>
            </a:br>
            <a:r>
              <a:rPr lang="en-US" dirty="0" smtClean="0"/>
              <a:t>20 Jan  2012</a:t>
            </a:r>
            <a:endParaRPr lang="en-US" dirty="0" smtClean="0"/>
          </a:p>
        </p:txBody>
      </p:sp>
      <p:sp>
        <p:nvSpPr>
          <p:cNvPr id="70659" name="Rectangle 3"/>
          <p:cNvSpPr>
            <a:spLocks noGrp="1" noChangeArrowheads="1"/>
          </p:cNvSpPr>
          <p:nvPr>
            <p:ph type="body" idx="1"/>
          </p:nvPr>
        </p:nvSpPr>
        <p:spPr/>
        <p:txBody>
          <a:bodyPr/>
          <a:lstStyle/>
          <a:p>
            <a:r>
              <a:rPr lang="en-US" dirty="0" smtClean="0"/>
              <a:t>American Indians are mentioned twice in the main body of the Constitution. Article I, Section 2, originally excluded Indians from the population counts to apportion congressional representation. Article I, section 8, gives Congress the exclusive right to regulate commerce with Indian tribes. The Constitution also includes an indirect reference to American Indians. Article I, section 10, prohibits the states from entering into compacts, or treaties, with foreign powers, which also includes Indian tribes.</a:t>
            </a:r>
          </a:p>
          <a:p>
            <a:r>
              <a:rPr lang="en-US" dirty="0" smtClean="0"/>
              <a:t>Q: What does the original Constitution reveal about the attitudes toward the American Indians in the late 1700’s?  </a:t>
            </a:r>
          </a:p>
        </p:txBody>
      </p:sp>
      <p:sp>
        <p:nvSpPr>
          <p:cNvPr id="4" name="Date Placeholder 3"/>
          <p:cNvSpPr>
            <a:spLocks noGrp="1"/>
          </p:cNvSpPr>
          <p:nvPr>
            <p:ph type="dt" sz="half" idx="10"/>
          </p:nvPr>
        </p:nvSpPr>
        <p:spPr/>
        <p:txBody>
          <a:bodyPr/>
          <a:lstStyle/>
          <a:p>
            <a:fld id="{70C5B6A8-37CF-45F9-BA2A-AF952B2CA662}" type="datetime3">
              <a:rPr lang="en-US" smtClean="0"/>
              <a:t>20 December 2011</a:t>
            </a:fld>
            <a:endParaRPr lang="en-US" dirty="0"/>
          </a:p>
        </p:txBody>
      </p:sp>
      <p:sp>
        <p:nvSpPr>
          <p:cNvPr id="5" name="Slide Number Placeholder 4"/>
          <p:cNvSpPr>
            <a:spLocks noGrp="1"/>
          </p:cNvSpPr>
          <p:nvPr>
            <p:ph type="sldNum" sz="quarter" idx="11"/>
          </p:nvPr>
        </p:nvSpPr>
        <p:spPr/>
        <p:txBody>
          <a:bodyPr/>
          <a:lstStyle/>
          <a:p>
            <a:fld id="{4C011AAB-9C46-4AF0-9EFF-B6C3C69C4330}" type="slidenum">
              <a:rPr lang="en-US" smtClean="0"/>
              <a:pPr/>
              <a:t>5</a:t>
            </a:fld>
            <a:endParaRPr lang="en-US"/>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066800" y="457200"/>
            <a:ext cx="7772400" cy="427038"/>
          </a:xfrm>
        </p:spPr>
        <p:txBody>
          <a:bodyPr/>
          <a:lstStyle/>
          <a:p>
            <a:r>
              <a:rPr lang="en-US" smtClean="0">
                <a:cs typeface="Times New Roman" pitchFamily="18" charset="0"/>
              </a:rPr>
              <a:t>Three-fifths Compromise </a:t>
            </a:r>
          </a:p>
        </p:txBody>
      </p:sp>
      <p:sp>
        <p:nvSpPr>
          <p:cNvPr id="37891" name="Rectangle 3"/>
          <p:cNvSpPr>
            <a:spLocks noGrp="1" noChangeArrowheads="1"/>
          </p:cNvSpPr>
          <p:nvPr>
            <p:ph type="body" idx="1"/>
          </p:nvPr>
        </p:nvSpPr>
        <p:spPr>
          <a:xfrm>
            <a:off x="1066800" y="1219200"/>
            <a:ext cx="7391400" cy="3733800"/>
          </a:xfrm>
        </p:spPr>
        <p:txBody>
          <a:bodyPr/>
          <a:lstStyle/>
          <a:p>
            <a:pPr>
              <a:lnSpc>
                <a:spcPct val="90000"/>
              </a:lnSpc>
            </a:pPr>
            <a:r>
              <a:rPr lang="en-US" sz="2400" smtClean="0">
                <a:cs typeface="Times New Roman" pitchFamily="18" charset="0"/>
              </a:rPr>
              <a:t>Fundamental difference lies between slave and non-slave states</a:t>
            </a:r>
          </a:p>
          <a:p>
            <a:pPr>
              <a:lnSpc>
                <a:spcPct val="90000"/>
              </a:lnSpc>
            </a:pPr>
            <a:r>
              <a:rPr lang="en-US" sz="2400" smtClean="0">
                <a:cs typeface="Times New Roman" pitchFamily="18" charset="0"/>
              </a:rPr>
              <a:t>Over 90 percent of the slaves lived in five states (Georgia, Maryland, North Carolina, South Carolina, and Virginia)</a:t>
            </a:r>
          </a:p>
          <a:p>
            <a:pPr>
              <a:lnSpc>
                <a:spcPct val="90000"/>
              </a:lnSpc>
            </a:pPr>
            <a:r>
              <a:rPr lang="en-US" sz="2400" smtClean="0">
                <a:cs typeface="Times New Roman" pitchFamily="18" charset="0"/>
              </a:rPr>
              <a:t>Compromise result: five slaves would be counted as three persons. </a:t>
            </a:r>
          </a:p>
          <a:p>
            <a:pPr lvl="1">
              <a:lnSpc>
                <a:spcPct val="90000"/>
              </a:lnSpc>
            </a:pPr>
            <a:r>
              <a:rPr lang="en-US" sz="2400" smtClean="0">
                <a:cs typeface="Times New Roman" pitchFamily="18" charset="0"/>
              </a:rPr>
              <a:t>Supported by slave states to increase representation</a:t>
            </a:r>
          </a:p>
          <a:p>
            <a:pPr lvl="1">
              <a:lnSpc>
                <a:spcPct val="90000"/>
              </a:lnSpc>
            </a:pPr>
            <a:r>
              <a:rPr lang="en-US" sz="2400" smtClean="0">
                <a:cs typeface="Times New Roman" pitchFamily="18" charset="0"/>
              </a:rPr>
              <a:t>Supported by non-</a:t>
            </a:r>
          </a:p>
          <a:p>
            <a:pPr lvl="1">
              <a:lnSpc>
                <a:spcPct val="90000"/>
              </a:lnSpc>
            </a:pPr>
            <a:r>
              <a:rPr lang="en-US" sz="2400" smtClean="0">
                <a:cs typeface="Times New Roman" pitchFamily="18" charset="0"/>
              </a:rPr>
              <a:t>slave states that advocated principle of property representation</a:t>
            </a:r>
          </a:p>
          <a:p>
            <a:pPr>
              <a:lnSpc>
                <a:spcPct val="90000"/>
              </a:lnSpc>
            </a:pPr>
            <a:r>
              <a:rPr lang="en-US" sz="2400" smtClean="0">
                <a:cs typeface="Times New Roman" pitchFamily="18" charset="0"/>
              </a:rPr>
              <a:t>Left slavery question unresolved until Civil War</a:t>
            </a:r>
          </a:p>
        </p:txBody>
      </p:sp>
      <p:sp>
        <p:nvSpPr>
          <p:cNvPr id="4" name="Date Placeholder 3"/>
          <p:cNvSpPr>
            <a:spLocks noGrp="1"/>
          </p:cNvSpPr>
          <p:nvPr>
            <p:ph type="dt" sz="half" idx="10"/>
          </p:nvPr>
        </p:nvSpPr>
        <p:spPr/>
        <p:txBody>
          <a:bodyPr/>
          <a:lstStyle/>
          <a:p>
            <a:fld id="{D3A08980-1038-46C4-A4B4-6B3DE620D38A}"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50</a:t>
            </a:fld>
            <a:endParaRPr lang="en-US"/>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constitutional convention"/>
          <p:cNvPicPr>
            <a:picLocks noGrp="1" noChangeAspect="1" noChangeArrowheads="1"/>
          </p:cNvPicPr>
          <p:nvPr>
            <p:ph idx="1"/>
          </p:nvPr>
        </p:nvPicPr>
        <p:blipFill>
          <a:blip r:embed="rId3" cstate="print"/>
          <a:srcRect/>
          <a:stretch>
            <a:fillRect/>
          </a:stretch>
        </p:blipFill>
        <p:spPr>
          <a:xfrm>
            <a:off x="838200" y="0"/>
            <a:ext cx="7696200" cy="4419600"/>
          </a:xfrm>
          <a:noFill/>
        </p:spPr>
      </p:pic>
      <p:sp>
        <p:nvSpPr>
          <p:cNvPr id="208903" name="Text Box 7"/>
          <p:cNvSpPr txBox="1">
            <a:spLocks noChangeArrowheads="1"/>
          </p:cNvSpPr>
          <p:nvPr/>
        </p:nvSpPr>
        <p:spPr bwMode="auto">
          <a:xfrm>
            <a:off x="914400" y="4419600"/>
            <a:ext cx="7848600" cy="2282825"/>
          </a:xfrm>
          <a:prstGeom prst="rect">
            <a:avLst/>
          </a:prstGeom>
          <a:noFill/>
          <a:ln w="9525">
            <a:noFill/>
            <a:miter lim="800000"/>
            <a:headEnd/>
            <a:tailEnd/>
          </a:ln>
        </p:spPr>
        <p:txBody>
          <a:bodyPr>
            <a:spAutoFit/>
          </a:bodyPr>
          <a:lstStyle/>
          <a:p>
            <a:pPr>
              <a:spcBef>
                <a:spcPct val="50000"/>
              </a:spcBef>
            </a:pPr>
            <a:r>
              <a:rPr lang="en-US" sz="2400"/>
              <a:t>Examine the painting on this slide, now put yourself in this painting as a representative of one of the 12 states that sent representatives to Philadelphia. Write a paragraph describing the event that is taking place. How does Christy show the importance of the Constitution. This painting can also be seen on page 158 of your text book. </a:t>
            </a:r>
          </a:p>
        </p:txBody>
      </p:sp>
      <p:sp>
        <p:nvSpPr>
          <p:cNvPr id="4" name="Date Placeholder 3"/>
          <p:cNvSpPr>
            <a:spLocks noGrp="1"/>
          </p:cNvSpPr>
          <p:nvPr>
            <p:ph type="dt" sz="half" idx="10"/>
          </p:nvPr>
        </p:nvSpPr>
        <p:spPr/>
        <p:txBody>
          <a:bodyPr/>
          <a:lstStyle/>
          <a:p>
            <a:fld id="{9FA7D0D3-3A8D-4C31-883A-02F06A35496F}"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51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08903">
                                            <p:txEl>
                                              <p:pRg st="0" end="0"/>
                                            </p:txEl>
                                          </p:spTgt>
                                        </p:tgtEl>
                                        <p:attrNameLst>
                                          <p:attrName>style.visibility</p:attrName>
                                        </p:attrNameLst>
                                      </p:cBhvr>
                                      <p:to>
                                        <p:strVal val="visible"/>
                                      </p:to>
                                    </p:set>
                                    <p:anim to="" calcmode="lin" valueType="num">
                                      <p:cBhvr>
                                        <p:cTn id="7" dur="1" fill="hold"/>
                                        <p:tgtEl>
                                          <p:spTgt spid="20890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constitutional convention"/>
          <p:cNvPicPr>
            <a:picLocks noGrp="1" noChangeAspect="1" noChangeArrowheads="1"/>
          </p:cNvPicPr>
          <p:nvPr>
            <p:ph type="body" idx="1"/>
          </p:nvPr>
        </p:nvPicPr>
        <p:blipFill>
          <a:blip r:embed="rId4" cstate="print"/>
          <a:srcRect/>
          <a:stretch>
            <a:fillRect/>
          </a:stretch>
        </p:blipFill>
        <p:spPr>
          <a:xfrm>
            <a:off x="990600" y="1206500"/>
            <a:ext cx="7696200" cy="5064125"/>
          </a:xfrm>
          <a:noFill/>
        </p:spPr>
      </p:pic>
      <p:sp>
        <p:nvSpPr>
          <p:cNvPr id="39939" name="Text Box 5"/>
          <p:cNvSpPr txBox="1">
            <a:spLocks noChangeArrowheads="1"/>
          </p:cNvSpPr>
          <p:nvPr/>
        </p:nvSpPr>
        <p:spPr bwMode="auto">
          <a:xfrm>
            <a:off x="4495800" y="6392863"/>
            <a:ext cx="2895600" cy="396875"/>
          </a:xfrm>
          <a:prstGeom prst="rect">
            <a:avLst/>
          </a:prstGeom>
          <a:noFill/>
          <a:ln w="9525">
            <a:noFill/>
            <a:miter lim="800000"/>
            <a:headEnd/>
            <a:tailEnd/>
          </a:ln>
        </p:spPr>
        <p:txBody>
          <a:bodyPr>
            <a:spAutoFit/>
          </a:bodyPr>
          <a:lstStyle/>
          <a:p>
            <a:pPr>
              <a:spcBef>
                <a:spcPct val="50000"/>
              </a:spcBef>
            </a:pPr>
            <a:r>
              <a:rPr lang="en-US"/>
              <a:t>10 minutes</a:t>
            </a:r>
          </a:p>
        </p:txBody>
      </p:sp>
      <p:pic>
        <p:nvPicPr>
          <p:cNvPr id="437254" name="Picture 6">
            <a:hlinkClick r:id="" action="ppaction://media"/>
          </p:cNvPr>
          <p:cNvPicPr>
            <a:picLocks noRot="1" noChangeAspect="1" noChangeArrowheads="1"/>
          </p:cNvPicPr>
          <p:nvPr>
            <a:wavAudioFile r:embed="rId1" name="Totally Americana.wav"/>
          </p:nvPr>
        </p:nvPicPr>
        <p:blipFill>
          <a:blip r:embed="rId5" cstate="print"/>
          <a:srcRect/>
          <a:stretch>
            <a:fillRect/>
          </a:stretch>
        </p:blipFill>
        <p:spPr bwMode="auto">
          <a:xfrm>
            <a:off x="4419600" y="3276600"/>
            <a:ext cx="304800" cy="3048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0EB2617E-DE69-4F0E-B204-E688A8947DD1}" type="datetime3">
              <a:rPr lang="en-US" smtClean="0"/>
              <a:t>20 December 2011</a:t>
            </a:fld>
            <a:endParaRPr lang="en-US"/>
          </a:p>
        </p:txBody>
      </p:sp>
      <p:sp>
        <p:nvSpPr>
          <p:cNvPr id="6" name="Slide Number Placeholder 5"/>
          <p:cNvSpPr>
            <a:spLocks noGrp="1"/>
          </p:cNvSpPr>
          <p:nvPr>
            <p:ph type="sldNum" sz="quarter" idx="11"/>
          </p:nvPr>
        </p:nvSpPr>
        <p:spPr/>
        <p:txBody>
          <a:bodyPr/>
          <a:lstStyle/>
          <a:p>
            <a:fld id="{4C011AAB-9C46-4AF0-9EFF-B6C3C69C4330}" type="slidenum">
              <a:rPr lang="en-US" smtClean="0"/>
              <a:pPr/>
              <a:t>52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5936" fill="hold"/>
                                        <p:tgtEl>
                                          <p:spTgt spid="43725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79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437254"/>
                </p:tgtEl>
              </p:cMediaNode>
            </p:audi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2133600" y="735013"/>
            <a:ext cx="6629400" cy="1044575"/>
          </a:xfrm>
        </p:spPr>
        <p:txBody>
          <a:bodyPr/>
          <a:lstStyle/>
          <a:p>
            <a:r>
              <a:rPr lang="en-US" sz="3600" smtClean="0"/>
              <a:t>    The Principles of the </a:t>
            </a:r>
            <a:br>
              <a:rPr lang="en-US" sz="3600" smtClean="0"/>
            </a:br>
            <a:r>
              <a:rPr lang="en-US" sz="3600" smtClean="0"/>
              <a:t>United States Constitution</a:t>
            </a:r>
          </a:p>
        </p:txBody>
      </p:sp>
      <p:sp>
        <p:nvSpPr>
          <p:cNvPr id="40963" name="Rectangle 3"/>
          <p:cNvSpPr>
            <a:spLocks noGrp="1" noChangeArrowheads="1"/>
          </p:cNvSpPr>
          <p:nvPr>
            <p:ph type="subTitle" idx="1"/>
          </p:nvPr>
        </p:nvSpPr>
        <p:spPr/>
        <p:txBody>
          <a:bodyPr/>
          <a:lstStyle/>
          <a:p>
            <a:r>
              <a:rPr lang="en-US" smtClean="0"/>
              <a:t>10 Jan 2006</a:t>
            </a:r>
          </a:p>
        </p:txBody>
      </p:sp>
      <p:pic>
        <p:nvPicPr>
          <p:cNvPr id="8196" name="Picture 4" descr="constitution"/>
          <p:cNvPicPr>
            <a:picLocks noChangeAspect="1" noChangeArrowheads="1"/>
          </p:cNvPicPr>
          <p:nvPr/>
        </p:nvPicPr>
        <p:blipFill>
          <a:blip r:embed="rId4" cstate="print"/>
          <a:srcRect/>
          <a:stretch>
            <a:fillRect/>
          </a:stretch>
        </p:blipFill>
        <p:spPr bwMode="auto">
          <a:xfrm>
            <a:off x="3657600" y="2362200"/>
            <a:ext cx="3413125" cy="4114800"/>
          </a:xfrm>
          <a:prstGeom prst="rect">
            <a:avLst/>
          </a:prstGeom>
          <a:noFill/>
          <a:ln w="9525">
            <a:noFill/>
            <a:miter lim="800000"/>
            <a:headEnd/>
            <a:tailEnd/>
          </a:ln>
        </p:spPr>
      </p:pic>
      <p:pic>
        <p:nvPicPr>
          <p:cNvPr id="8197" name="constitutionpreamble.wav">
            <a:hlinkClick r:id="" action="ppaction://media"/>
          </p:cNvPr>
          <p:cNvPicPr>
            <a:picLocks noRot="1" noChangeAspect="1" noChangeArrowheads="1"/>
          </p:cNvPicPr>
          <p:nvPr>
            <a:audioFile r:link="rId1"/>
          </p:nvPr>
        </p:nvPicPr>
        <p:blipFill>
          <a:blip r:embed="rId5" cstate="print"/>
          <a:srcRect/>
          <a:stretch>
            <a:fillRect/>
          </a:stretch>
        </p:blipFill>
        <p:spPr bwMode="auto">
          <a:xfrm>
            <a:off x="8534400" y="6248400"/>
            <a:ext cx="304800" cy="304800"/>
          </a:xfrm>
          <a:prstGeom prst="rect">
            <a:avLst/>
          </a:prstGeom>
          <a:noFill/>
          <a:ln w="9525">
            <a:noFill/>
            <a:miter lim="800000"/>
            <a:headEnd/>
            <a:tailEnd/>
          </a:ln>
        </p:spPr>
      </p:pic>
      <p:sp>
        <p:nvSpPr>
          <p:cNvPr id="40966" name="Text Box 6"/>
          <p:cNvSpPr txBox="1">
            <a:spLocks noChangeArrowheads="1"/>
          </p:cNvSpPr>
          <p:nvPr/>
        </p:nvSpPr>
        <p:spPr bwMode="auto">
          <a:xfrm>
            <a:off x="304800" y="6248400"/>
            <a:ext cx="1752600" cy="396875"/>
          </a:xfrm>
          <a:prstGeom prst="rect">
            <a:avLst/>
          </a:prstGeom>
          <a:noFill/>
          <a:ln w="9525">
            <a:noFill/>
            <a:miter lim="800000"/>
            <a:headEnd/>
            <a:tailEnd/>
          </a:ln>
        </p:spPr>
        <p:txBody>
          <a:bodyPr>
            <a:spAutoFit/>
          </a:bodyPr>
          <a:lstStyle/>
          <a:p>
            <a:pPr>
              <a:spcBef>
                <a:spcPct val="50000"/>
              </a:spcBef>
            </a:pPr>
            <a:r>
              <a:rPr lang="en-US">
                <a:solidFill>
                  <a:schemeClr val="tx2"/>
                </a:solidFill>
              </a:rPr>
              <a:t>17 Jan 07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0" fill="hold"/>
                                        <p:tgtEl>
                                          <p:spTgt spid="8194"/>
                                        </p:tgtEl>
                                        <p:attrNameLst>
                                          <p:attrName>ppt_w</p:attrName>
                                        </p:attrNameLst>
                                      </p:cBhvr>
                                      <p:tavLst>
                                        <p:tav tm="0" fmla="#ppt_w*sin(2.5*pi*$)">
                                          <p:val>
                                            <p:fltVal val="0"/>
                                          </p:val>
                                        </p:tav>
                                        <p:tav tm="100000">
                                          <p:val>
                                            <p:fltVal val="1"/>
                                          </p:val>
                                        </p:tav>
                                      </p:tavLst>
                                    </p:anim>
                                    <p:anim calcmode="lin" valueType="num">
                                      <p:cBhvr>
                                        <p:cTn id="8" dur="5000" fill="hold"/>
                                        <p:tgtEl>
                                          <p:spTgt spid="8194"/>
                                        </p:tgtEl>
                                        <p:attrNameLst>
                                          <p:attrName>ppt_h</p:attrName>
                                        </p:attrNameLst>
                                      </p:cBhvr>
                                      <p:tavLst>
                                        <p:tav tm="0">
                                          <p:val>
                                            <p:strVal val="#ppt_h"/>
                                          </p:val>
                                        </p:tav>
                                        <p:tav tm="100000">
                                          <p:val>
                                            <p:strVal val="#ppt_h"/>
                                          </p:val>
                                        </p:tav>
                                      </p:tavLst>
                                    </p:anim>
                                  </p:childTnLst>
                                </p:cTn>
                              </p:par>
                            </p:childTnLst>
                          </p:cTn>
                        </p:par>
                        <p:par>
                          <p:cTn id="9" fill="hold">
                            <p:stCondLst>
                              <p:cond delay="5000"/>
                            </p:stCondLst>
                            <p:childTnLst>
                              <p:par>
                                <p:cTn id="10" presetID="1" presetClass="mediacall" presetSubtype="0" fill="hold" nodeType="afterEffect">
                                  <p:stCondLst>
                                    <p:cond delay="0"/>
                                  </p:stCondLst>
                                  <p:childTnLst>
                                    <p:cmd type="call" cmd="playFrom(0.0)">
                                      <p:cBhvr>
                                        <p:cTn id="11" dur="1" fill="hold"/>
                                        <p:tgtEl>
                                          <p:spTgt spid="8197"/>
                                        </p:tgtEl>
                                      </p:cBhvr>
                                    </p:cmd>
                                  </p:childTnLst>
                                </p:cTn>
                              </p:par>
                            </p:childTnLst>
                          </p:cTn>
                        </p:par>
                        <p:par>
                          <p:cTn id="12" fill="hold">
                            <p:stCondLst>
                              <p:cond delay="5001"/>
                            </p:stCondLst>
                            <p:childTnLst>
                              <p:par>
                                <p:cTn id="13" presetID="9" presetClass="entr" presetSubtype="0" fill="hold" nodeType="afterEffect">
                                  <p:stCondLst>
                                    <p:cond delay="7000"/>
                                  </p:stCondLst>
                                  <p:childTnLst>
                                    <p:set>
                                      <p:cBhvr>
                                        <p:cTn id="14" dur="1" fill="hold">
                                          <p:stCondLst>
                                            <p:cond delay="0"/>
                                          </p:stCondLst>
                                        </p:cTn>
                                        <p:tgtEl>
                                          <p:spTgt spid="8196"/>
                                        </p:tgtEl>
                                        <p:attrNameLst>
                                          <p:attrName>style.visibility</p:attrName>
                                        </p:attrNameLst>
                                      </p:cBhvr>
                                      <p:to>
                                        <p:strVal val="visible"/>
                                      </p:to>
                                    </p:set>
                                    <p:animEffect transition="in" filter="dissolve">
                                      <p:cBhvr>
                                        <p:cTn id="15"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6" fill="hold" display="0">
                  <p:stCondLst>
                    <p:cond delay="indefinite"/>
                  </p:stCondLst>
                  <p:endCondLst>
                    <p:cond evt="onNext" delay="0">
                      <p:tgtEl>
                        <p:sldTgt/>
                      </p:tgtEl>
                    </p:cond>
                    <p:cond evt="onPrev" delay="0">
                      <p:tgtEl>
                        <p:sldTgt/>
                      </p:tgtEl>
                    </p:cond>
                    <p:cond evt="onStopAudio" delay="0">
                      <p:tgtEl>
                        <p:sldTgt/>
                      </p:tgtEl>
                    </p:cond>
                  </p:endCondLst>
                </p:cTn>
                <p:tgtEl>
                  <p:spTgt spid="8197"/>
                </p:tgtEl>
              </p:cMediaNode>
            </p:audio>
          </p:childTnLst>
        </p:cTn>
      </p:par>
    </p:tnLst>
    <p:bldLst>
      <p:bldP spid="8194"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33400" y="0"/>
            <a:ext cx="8077200" cy="1098550"/>
          </a:xfrm>
        </p:spPr>
        <p:txBody>
          <a:bodyPr/>
          <a:lstStyle/>
          <a:p>
            <a:pPr algn="ctr"/>
            <a:r>
              <a:rPr lang="en-US" altLang="en-US" sz="3600" b="0" smtClean="0">
                <a:latin typeface="Arial" charset="0"/>
              </a:rPr>
              <a:t>The Basic Principles of the </a:t>
            </a:r>
            <a:br>
              <a:rPr lang="en-US" altLang="en-US" sz="3600" b="0" smtClean="0">
                <a:latin typeface="Arial" charset="0"/>
              </a:rPr>
            </a:br>
            <a:r>
              <a:rPr lang="en-US" altLang="en-US" sz="3600" b="0" smtClean="0">
                <a:latin typeface="Arial" charset="0"/>
              </a:rPr>
              <a:t>U.S. Constitution</a:t>
            </a:r>
            <a:endParaRPr lang="en-US" altLang="en-US" sz="3600" b="0" smtClean="0"/>
          </a:p>
        </p:txBody>
      </p:sp>
      <p:sp>
        <p:nvSpPr>
          <p:cNvPr id="31747" name="Rectangle 3"/>
          <p:cNvSpPr>
            <a:spLocks noGrp="1" noChangeArrowheads="1"/>
          </p:cNvSpPr>
          <p:nvPr>
            <p:ph type="body" idx="1"/>
          </p:nvPr>
        </p:nvSpPr>
        <p:spPr/>
        <p:txBody>
          <a:bodyPr/>
          <a:lstStyle/>
          <a:p>
            <a:pPr>
              <a:lnSpc>
                <a:spcPct val="90000"/>
              </a:lnSpc>
            </a:pPr>
            <a:r>
              <a:rPr lang="en-US" altLang="en-US" sz="3600" b="1" u="sng" smtClean="0">
                <a:latin typeface="Arial" charset="0"/>
              </a:rPr>
              <a:t>Federalism</a:t>
            </a:r>
            <a:r>
              <a:rPr lang="en-US" altLang="en-US" sz="3600" b="1" smtClean="0">
                <a:latin typeface="Arial" charset="0"/>
              </a:rPr>
              <a:t> - </a:t>
            </a:r>
            <a:r>
              <a:rPr lang="en-US" altLang="en-US" sz="3600" smtClean="0">
                <a:latin typeface="Arial" charset="0"/>
              </a:rPr>
              <a:t>power is divided among the states and the national government.</a:t>
            </a:r>
          </a:p>
          <a:p>
            <a:pPr>
              <a:lnSpc>
                <a:spcPct val="90000"/>
              </a:lnSpc>
            </a:pPr>
            <a:r>
              <a:rPr lang="en-US" altLang="en-US" sz="3600" b="1" u="sng" smtClean="0">
                <a:latin typeface="Arial" charset="0"/>
              </a:rPr>
              <a:t>Separation of Powers</a:t>
            </a:r>
            <a:r>
              <a:rPr lang="en-US" altLang="en-US" sz="3600" b="1" smtClean="0">
                <a:latin typeface="Arial" charset="0"/>
              </a:rPr>
              <a:t> – </a:t>
            </a:r>
            <a:r>
              <a:rPr lang="en-US" altLang="en-US" sz="3600" smtClean="0">
                <a:latin typeface="Arial" charset="0"/>
              </a:rPr>
              <a:t>power was</a:t>
            </a:r>
            <a:r>
              <a:rPr lang="en-US" altLang="en-US" sz="3600" b="1" smtClean="0">
                <a:latin typeface="Arial" charset="0"/>
              </a:rPr>
              <a:t> </a:t>
            </a:r>
            <a:r>
              <a:rPr lang="en-US" altLang="en-US" sz="3600" smtClean="0">
                <a:latin typeface="Arial" charset="0"/>
              </a:rPr>
              <a:t>divided vertically through federalism and horizontally through separation of powers among the three branches of government.</a:t>
            </a:r>
          </a:p>
          <a:p>
            <a:pPr>
              <a:lnSpc>
                <a:spcPct val="90000"/>
              </a:lnSpc>
            </a:pPr>
            <a:endParaRPr lang="en-US" altLang="en-US" sz="3600" smtClean="0"/>
          </a:p>
        </p:txBody>
      </p:sp>
      <p:sp>
        <p:nvSpPr>
          <p:cNvPr id="4" name="Date Placeholder 3"/>
          <p:cNvSpPr>
            <a:spLocks noGrp="1"/>
          </p:cNvSpPr>
          <p:nvPr>
            <p:ph type="dt" sz="half" idx="10"/>
          </p:nvPr>
        </p:nvSpPr>
        <p:spPr/>
        <p:txBody>
          <a:bodyPr/>
          <a:lstStyle/>
          <a:p>
            <a:fld id="{848A86BD-1238-48F8-9217-4535C8DB2DED}"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54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anim to="" calcmode="lin" valueType="num">
                                      <p:cBhvr>
                                        <p:cTn id="7" dur="1" fill="hold"/>
                                        <p:tgtEl>
                                          <p:spTgt spid="31747">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33400" y="0"/>
            <a:ext cx="8077200" cy="1098550"/>
          </a:xfrm>
        </p:spPr>
        <p:txBody>
          <a:bodyPr/>
          <a:lstStyle/>
          <a:p>
            <a:pPr algn="ctr"/>
            <a:r>
              <a:rPr lang="en-US" altLang="en-US" sz="3600" b="0" smtClean="0">
                <a:latin typeface="Arial" charset="0"/>
              </a:rPr>
              <a:t>The Basic Principles of the </a:t>
            </a:r>
            <a:br>
              <a:rPr lang="en-US" altLang="en-US" sz="3600" b="0" smtClean="0">
                <a:latin typeface="Arial" charset="0"/>
              </a:rPr>
            </a:br>
            <a:r>
              <a:rPr lang="en-US" altLang="en-US" sz="3600" b="0" smtClean="0">
                <a:latin typeface="Arial" charset="0"/>
              </a:rPr>
              <a:t>U.S. Constitution</a:t>
            </a:r>
            <a:endParaRPr lang="en-US" altLang="en-US" sz="3600" b="0" smtClean="0"/>
          </a:p>
        </p:txBody>
      </p:sp>
      <p:sp>
        <p:nvSpPr>
          <p:cNvPr id="43011" name="Rectangle 3"/>
          <p:cNvSpPr>
            <a:spLocks noGrp="1" noChangeArrowheads="1"/>
          </p:cNvSpPr>
          <p:nvPr>
            <p:ph type="body" idx="1"/>
          </p:nvPr>
        </p:nvSpPr>
        <p:spPr>
          <a:xfrm>
            <a:off x="1524000" y="1776413"/>
            <a:ext cx="6542088" cy="4319587"/>
          </a:xfrm>
        </p:spPr>
        <p:txBody>
          <a:bodyPr/>
          <a:lstStyle/>
          <a:p>
            <a:pPr>
              <a:lnSpc>
                <a:spcPct val="90000"/>
              </a:lnSpc>
            </a:pPr>
            <a:r>
              <a:rPr lang="en-US" altLang="en-US" sz="3600" b="1" u="sng" smtClean="0">
                <a:latin typeface="Arial" charset="0"/>
              </a:rPr>
              <a:t>Checks and Balances</a:t>
            </a:r>
            <a:r>
              <a:rPr lang="en-US" altLang="en-US" sz="3600" b="1" smtClean="0">
                <a:latin typeface="Arial" charset="0"/>
              </a:rPr>
              <a:t> - </a:t>
            </a:r>
            <a:r>
              <a:rPr lang="en-US" altLang="en-US" sz="3600" smtClean="0">
                <a:latin typeface="Arial" charset="0"/>
              </a:rPr>
              <a:t>The power of each branch of government is checked or limited and balanced by powers held by other branches.</a:t>
            </a:r>
            <a:endParaRPr lang="en-US" altLang="en-US" sz="3600" smtClean="0"/>
          </a:p>
        </p:txBody>
      </p:sp>
      <p:sp>
        <p:nvSpPr>
          <p:cNvPr id="4" name="Date Placeholder 3"/>
          <p:cNvSpPr>
            <a:spLocks noGrp="1"/>
          </p:cNvSpPr>
          <p:nvPr>
            <p:ph type="dt" sz="half" idx="10"/>
          </p:nvPr>
        </p:nvSpPr>
        <p:spPr/>
        <p:txBody>
          <a:bodyPr/>
          <a:lstStyle/>
          <a:p>
            <a:fld id="{558F15D2-4A53-4522-A546-3DAEC97C096F}"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55</a:t>
            </a:fld>
            <a:endParaRPr lang="en-US"/>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685800" y="685800"/>
            <a:ext cx="7772400" cy="762000"/>
          </a:xfrm>
        </p:spPr>
        <p:txBody>
          <a:bodyPr/>
          <a:lstStyle/>
          <a:p>
            <a:pPr eaLnBrk="1" hangingPunct="1"/>
            <a:r>
              <a:rPr lang="en-US" smtClean="0">
                <a:latin typeface="Arial" charset="0"/>
              </a:rPr>
              <a:t>Basic Principles cont.</a:t>
            </a:r>
            <a:endParaRPr lang="en-US" smtClean="0"/>
          </a:p>
        </p:txBody>
      </p:sp>
      <p:sp>
        <p:nvSpPr>
          <p:cNvPr id="35843" name="Rectangle 3"/>
          <p:cNvSpPr>
            <a:spLocks noGrp="1" noChangeArrowheads="1"/>
          </p:cNvSpPr>
          <p:nvPr>
            <p:ph type="subTitle" idx="1"/>
          </p:nvPr>
        </p:nvSpPr>
        <p:spPr>
          <a:xfrm>
            <a:off x="1371600" y="1447800"/>
            <a:ext cx="6400800" cy="4648200"/>
          </a:xfrm>
        </p:spPr>
        <p:txBody>
          <a:bodyPr/>
          <a:lstStyle/>
          <a:p>
            <a:pPr algn="l" eaLnBrk="1" hangingPunct="1">
              <a:buFontTx/>
              <a:buChar char="•"/>
            </a:pPr>
            <a:r>
              <a:rPr lang="en-US" u="sng" smtClean="0">
                <a:latin typeface="Arial" charset="0"/>
              </a:rPr>
              <a:t>Popular Sovereignty</a:t>
            </a:r>
            <a:r>
              <a:rPr lang="en-US" smtClean="0">
                <a:latin typeface="Arial" charset="0"/>
              </a:rPr>
              <a:t> - all political power rests  with the people. </a:t>
            </a:r>
          </a:p>
          <a:p>
            <a:pPr algn="l" eaLnBrk="1" hangingPunct="1">
              <a:buFontTx/>
              <a:buChar char="•"/>
            </a:pPr>
            <a:r>
              <a:rPr lang="en-US" u="sng" smtClean="0">
                <a:latin typeface="Arial" charset="0"/>
              </a:rPr>
              <a:t>Limited Government</a:t>
            </a:r>
            <a:r>
              <a:rPr lang="en-US" smtClean="0">
                <a:latin typeface="Arial" charset="0"/>
              </a:rPr>
              <a:t> - gov’t may only do what the people give it the authority to do. </a:t>
            </a:r>
          </a:p>
          <a:p>
            <a:pPr algn="l" eaLnBrk="1" hangingPunct="1">
              <a:buFontTx/>
              <a:buChar char="•"/>
            </a:pPr>
            <a:r>
              <a:rPr lang="en-US" u="sng" smtClean="0">
                <a:latin typeface="Arial" charset="0"/>
              </a:rPr>
              <a:t>Judicial Review</a:t>
            </a:r>
            <a:r>
              <a:rPr lang="en-US" smtClean="0">
                <a:latin typeface="Arial" charset="0"/>
              </a:rPr>
              <a:t>- power of the   Court to determine constitutionality of a gov’t action. </a:t>
            </a:r>
            <a:endParaRPr lang="en-US" smtClean="0"/>
          </a:p>
        </p:txBody>
      </p:sp>
      <p:sp>
        <p:nvSpPr>
          <p:cNvPr id="44036" name="Date Placeholder 3"/>
          <p:cNvSpPr>
            <a:spLocks noGrp="1"/>
          </p:cNvSpPr>
          <p:nvPr>
            <p:ph type="dt" sz="quarter" idx="10"/>
          </p:nvPr>
        </p:nvSpPr>
        <p:spPr>
          <a:noFill/>
        </p:spPr>
        <p:txBody>
          <a:bodyPr/>
          <a:lstStyle/>
          <a:p>
            <a:fld id="{06B2B41B-BE1F-45AC-9C6E-FF4432D46B69}" type="datetime3">
              <a:rPr lang="en-US" altLang="en-US" smtClean="0"/>
              <a:t>20 December 2011</a:t>
            </a:fld>
            <a:endParaRPr lang="en-US" altLang="en-US"/>
          </a:p>
        </p:txBody>
      </p:sp>
      <p:sp>
        <p:nvSpPr>
          <p:cNvPr id="6" name="Slide Number Placeholder 5"/>
          <p:cNvSpPr>
            <a:spLocks noGrp="1"/>
          </p:cNvSpPr>
          <p:nvPr>
            <p:ph type="sldNum" sz="quarter" idx="12"/>
          </p:nvPr>
        </p:nvSpPr>
        <p:spPr/>
        <p:txBody>
          <a:bodyPr/>
          <a:lstStyle/>
          <a:p>
            <a:pPr>
              <a:defRPr/>
            </a:pPr>
            <a:fld id="{95A2CDBD-2FB9-4D18-B3BE-4BA4878B615C}" type="slidenum">
              <a:rPr lang="en-US" altLang="en-US" smtClean="0"/>
              <a:pPr>
                <a:defRPr/>
              </a:pPr>
              <a:t>56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anim to="" calcmode="lin" valueType="num">
                                      <p:cBhvr>
                                        <p:cTn id="7" dur="1" fill="hold"/>
                                        <p:tgtEl>
                                          <p:spTgt spid="3584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5843">
                                            <p:txEl>
                                              <p:pRg st="2" end="2"/>
                                            </p:txEl>
                                          </p:spTgt>
                                        </p:tgtEl>
                                        <p:attrNameLst>
                                          <p:attrName>style.visibility</p:attrName>
                                        </p:attrNameLst>
                                      </p:cBhvr>
                                      <p:to>
                                        <p:strVal val="visible"/>
                                      </p:to>
                                    </p:set>
                                    <p:anim to="" calcmode="lin" valueType="num">
                                      <p:cBhvr>
                                        <p:cTn id="12" dur="1" fill="hold"/>
                                        <p:tgtEl>
                                          <p:spTgt spid="3584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317625" y="411163"/>
            <a:ext cx="6867525" cy="549275"/>
          </a:xfrm>
        </p:spPr>
        <p:txBody>
          <a:bodyPr/>
          <a:lstStyle/>
          <a:p>
            <a:r>
              <a:rPr lang="en-US" sz="3600" smtClean="0"/>
              <a:t>I. Popular Sovereignty</a:t>
            </a:r>
          </a:p>
        </p:txBody>
      </p:sp>
      <p:sp>
        <p:nvSpPr>
          <p:cNvPr id="9219" name="Rectangle 3"/>
          <p:cNvSpPr>
            <a:spLocks noGrp="1" noChangeArrowheads="1"/>
          </p:cNvSpPr>
          <p:nvPr>
            <p:ph type="body" idx="1"/>
          </p:nvPr>
        </p:nvSpPr>
        <p:spPr>
          <a:xfrm>
            <a:off x="990600" y="1143000"/>
            <a:ext cx="7772400" cy="4495800"/>
          </a:xfrm>
        </p:spPr>
        <p:txBody>
          <a:bodyPr/>
          <a:lstStyle/>
          <a:p>
            <a:r>
              <a:rPr lang="en-US" sz="3200" smtClean="0"/>
              <a:t>The people hold the ultimate authority</a:t>
            </a:r>
          </a:p>
          <a:p>
            <a:r>
              <a:rPr lang="en-US" sz="3200" smtClean="0"/>
              <a:t>A representative democracy lets the people elect leaders to make decisions for them.</a:t>
            </a:r>
          </a:p>
        </p:txBody>
      </p:sp>
      <p:pic>
        <p:nvPicPr>
          <p:cNvPr id="9220" name="Picture 4" descr="peopleofamerica"/>
          <p:cNvPicPr>
            <a:picLocks noChangeAspect="1" noChangeArrowheads="1"/>
          </p:cNvPicPr>
          <p:nvPr/>
        </p:nvPicPr>
        <p:blipFill>
          <a:blip r:embed="rId5" cstate="print"/>
          <a:srcRect/>
          <a:stretch>
            <a:fillRect/>
          </a:stretch>
        </p:blipFill>
        <p:spPr bwMode="auto">
          <a:xfrm>
            <a:off x="3200400" y="4038600"/>
            <a:ext cx="3048000" cy="2095500"/>
          </a:xfrm>
          <a:prstGeom prst="rect">
            <a:avLst/>
          </a:prstGeom>
          <a:noFill/>
          <a:ln w="9525">
            <a:noFill/>
            <a:miter lim="800000"/>
            <a:headEnd/>
            <a:tailEnd/>
          </a:ln>
        </p:spPr>
      </p:pic>
      <p:pic>
        <p:nvPicPr>
          <p:cNvPr id="9221" name="JFKasknot.wav">
            <a:hlinkClick r:id="" action="ppaction://media"/>
          </p:cNvPr>
          <p:cNvPicPr>
            <a:picLocks noRot="1" noChangeAspect="1" noChangeArrowheads="1"/>
          </p:cNvPicPr>
          <p:nvPr>
            <a:audioFile r:link="rId1"/>
          </p:nvPr>
        </p:nvPicPr>
        <p:blipFill>
          <a:blip r:embed="rId6" cstate="print"/>
          <a:srcRect/>
          <a:stretch>
            <a:fillRect/>
          </a:stretch>
        </p:blipFill>
        <p:spPr bwMode="auto">
          <a:xfrm>
            <a:off x="8534400" y="6019800"/>
            <a:ext cx="304800" cy="304800"/>
          </a:xfrm>
          <a:prstGeom prst="rect">
            <a:avLst/>
          </a:prstGeom>
          <a:noFill/>
          <a:ln w="9525">
            <a:noFill/>
            <a:miter lim="800000"/>
            <a:headEnd/>
            <a:tailEnd/>
          </a:ln>
        </p:spPr>
      </p:pic>
      <p:pic>
        <p:nvPicPr>
          <p:cNvPr id="9222" name="JFKasknot.wav">
            <a:hlinkClick r:id="" action="ppaction://media"/>
          </p:cNvPr>
          <p:cNvPicPr>
            <a:picLocks noRot="1" noChangeAspect="1" noChangeArrowheads="1"/>
          </p:cNvPicPr>
          <p:nvPr>
            <a:audioFile r:link="rId1"/>
          </p:nvPr>
        </p:nvPicPr>
        <p:blipFill>
          <a:blip r:embed="rId6" cstate="print"/>
          <a:srcRect/>
          <a:stretch>
            <a:fillRect/>
          </a:stretch>
        </p:blipFill>
        <p:spPr bwMode="auto">
          <a:xfrm>
            <a:off x="1752600" y="6096000"/>
            <a:ext cx="304800" cy="3048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fld id="{6B872D94-7FB0-4776-A044-51229F057D04}" type="datetime3">
              <a:rPr lang="en-US" smtClean="0"/>
              <a:t>20 December 2011</a:t>
            </a:fld>
            <a:endParaRPr lang="en-US"/>
          </a:p>
        </p:txBody>
      </p:sp>
      <p:sp>
        <p:nvSpPr>
          <p:cNvPr id="8" name="Slide Number Placeholder 7"/>
          <p:cNvSpPr>
            <a:spLocks noGrp="1"/>
          </p:cNvSpPr>
          <p:nvPr>
            <p:ph type="sldNum" sz="quarter" idx="11"/>
          </p:nvPr>
        </p:nvSpPr>
        <p:spPr/>
        <p:txBody>
          <a:bodyPr/>
          <a:lstStyle/>
          <a:p>
            <a:fld id="{4C011AAB-9C46-4AF0-9EFF-B6C3C69C4330}" type="slidenum">
              <a:rPr lang="en-US" smtClean="0"/>
              <a:pPr/>
              <a:t>57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fltVal val="0"/>
                                          </p:val>
                                        </p:tav>
                                        <p:tav tm="100000">
                                          <p:val>
                                            <p:strVal val="#ppt_w"/>
                                          </p:val>
                                        </p:tav>
                                      </p:tavLst>
                                    </p:anim>
                                    <p:anim calcmode="lin" valueType="num">
                                      <p:cBhvr>
                                        <p:cTn id="8" dur="1000" fill="hold"/>
                                        <p:tgtEl>
                                          <p:spTgt spid="9218"/>
                                        </p:tgtEl>
                                        <p:attrNameLst>
                                          <p:attrName>ppt_h</p:attrName>
                                        </p:attrNameLst>
                                      </p:cBhvr>
                                      <p:tavLst>
                                        <p:tav tm="0">
                                          <p:val>
                                            <p:fltVal val="0"/>
                                          </p:val>
                                        </p:tav>
                                        <p:tav tm="100000">
                                          <p:val>
                                            <p:strVal val="#ppt_h"/>
                                          </p:val>
                                        </p:tav>
                                      </p:tavLst>
                                    </p:anim>
                                    <p:anim calcmode="lin" valueType="num">
                                      <p:cBhvr>
                                        <p:cTn id="9" dur="1000" fill="hold"/>
                                        <p:tgtEl>
                                          <p:spTgt spid="921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2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9219">
                                            <p:txEl>
                                              <p:pRg st="0" end="0"/>
                                            </p:txEl>
                                          </p:spTgt>
                                        </p:tgtEl>
                                        <p:attrNameLst>
                                          <p:attrName>style.visibility</p:attrName>
                                        </p:attrNameLst>
                                      </p:cBhvr>
                                      <p:to>
                                        <p:strVal val="visible"/>
                                      </p:to>
                                    </p:set>
                                    <p:anim calcmode="lin" valueType="num">
                                      <p:cBhvr additive="base">
                                        <p:cTn id="15" dur="500" fill="hold"/>
                                        <p:tgtEl>
                                          <p:spTgt spid="9219">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9219">
                                            <p:txEl>
                                              <p:pRg st="1" end="1"/>
                                            </p:txEl>
                                          </p:spTgt>
                                        </p:tgtEl>
                                        <p:attrNameLst>
                                          <p:attrName>style.visibility</p:attrName>
                                        </p:attrNameLst>
                                      </p:cBhvr>
                                      <p:to>
                                        <p:strVal val="visible"/>
                                      </p:to>
                                    </p:set>
                                    <p:anim calcmode="lin" valueType="num">
                                      <p:cBhvr additive="base">
                                        <p:cTn id="21" dur="500" fill="hold"/>
                                        <p:tgtEl>
                                          <p:spTgt spid="9219">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92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9220"/>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applause.wav"/>
                                        </p:tgtEl>
                                      </p:cMediaNode>
                                    </p:audio>
                                  </p:subTnLst>
                                </p:cTn>
                              </p:par>
                            </p:childTnLst>
                          </p:cTn>
                        </p:par>
                        <p:par>
                          <p:cTn id="27" fill="hold">
                            <p:stCondLst>
                              <p:cond delay="500"/>
                            </p:stCondLst>
                            <p:childTnLst>
                              <p:par>
                                <p:cTn id="28" presetID="1" presetClass="mediacall" presetSubtype="0" fill="hold" nodeType="afterEffect">
                                  <p:stCondLst>
                                    <p:cond delay="0"/>
                                  </p:stCondLst>
                                  <p:childTnLst>
                                    <p:cmd type="call" cmd="playFrom(0.0)">
                                      <p:cBhvr>
                                        <p:cTn id="29" dur="1" fill="hold"/>
                                        <p:tgtEl>
                                          <p:spTgt spid="9222"/>
                                        </p:tgtEl>
                                      </p:cBhvr>
                                    </p:cmd>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 fill="hold"/>
                                        <p:tgtEl>
                                          <p:spTgt spid="922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4" fill="hold" display="0">
                  <p:stCondLst>
                    <p:cond delay="indefinite"/>
                  </p:stCondLst>
                  <p:endCondLst>
                    <p:cond evt="onNext" delay="0">
                      <p:tgtEl>
                        <p:sldTgt/>
                      </p:tgtEl>
                    </p:cond>
                    <p:cond evt="onPrev" delay="0">
                      <p:tgtEl>
                        <p:sldTgt/>
                      </p:tgtEl>
                    </p:cond>
                    <p:cond evt="onStopAudio" delay="0">
                      <p:tgtEl>
                        <p:sldTgt/>
                      </p:tgtEl>
                    </p:cond>
                  </p:endCondLst>
                </p:cTn>
                <p:tgtEl>
                  <p:spTgt spid="9222"/>
                </p:tgtEl>
              </p:cMediaNode>
            </p:audio>
            <p:audio>
              <p:cMediaNode showWhenStopped="0">
                <p:cTn id="35" fill="hold" display="0">
                  <p:stCondLst>
                    <p:cond delay="indefinite"/>
                  </p:stCondLst>
                  <p:endCondLst>
                    <p:cond evt="onNext" delay="0">
                      <p:tgtEl>
                        <p:sldTgt/>
                      </p:tgtEl>
                    </p:cond>
                    <p:cond evt="onPrev" delay="0">
                      <p:tgtEl>
                        <p:sldTgt/>
                      </p:tgtEl>
                    </p:cond>
                    <p:cond evt="onStopAudio" delay="0">
                      <p:tgtEl>
                        <p:sldTgt/>
                      </p:tgtEl>
                    </p:cond>
                  </p:endCondLst>
                </p:cTn>
                <p:tgtEl>
                  <p:spTgt spid="9221"/>
                </p:tgtEl>
              </p:cMediaNode>
            </p:audio>
          </p:childTnLst>
        </p:cTn>
      </p:par>
    </p:tnLst>
    <p:bldLst>
      <p:bldP spid="9218" grpId="0" autoUpdateAnimBg="0"/>
      <p:bldP spid="9219"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II. Limited Government</a:t>
            </a:r>
          </a:p>
        </p:txBody>
      </p:sp>
      <p:sp>
        <p:nvSpPr>
          <p:cNvPr id="10243" name="Rectangle 3"/>
          <p:cNvSpPr>
            <a:spLocks noGrp="1" noChangeArrowheads="1"/>
          </p:cNvSpPr>
          <p:nvPr>
            <p:ph type="body" idx="1"/>
          </p:nvPr>
        </p:nvSpPr>
        <p:spPr/>
        <p:txBody>
          <a:bodyPr/>
          <a:lstStyle/>
          <a:p>
            <a:endParaRPr lang="en-US" sz="3600" smtClean="0"/>
          </a:p>
          <a:p>
            <a:r>
              <a:rPr lang="en-US" sz="3600" smtClean="0"/>
              <a:t>Framers wanted to guard against tyranny</a:t>
            </a:r>
          </a:p>
          <a:p>
            <a:r>
              <a:rPr lang="en-US" sz="3600" smtClean="0"/>
              <a:t>Government is limited to the power given them in the Constitution</a:t>
            </a:r>
            <a:r>
              <a:rPr lang="en-US" smtClean="0"/>
              <a:t>.</a:t>
            </a:r>
          </a:p>
        </p:txBody>
      </p:sp>
      <p:pic>
        <p:nvPicPr>
          <p:cNvPr id="10245" name="Picture 5">
            <a:hlinkClick r:id="" action="ppaction://media"/>
          </p:cNvPr>
          <p:cNvPicPr>
            <a:picLocks noRot="1" noChangeAspect="1" noChangeArrowheads="1"/>
          </p:cNvPicPr>
          <p:nvPr>
            <a:wavAudioFile r:embed="rId1" name="Nixonnotacrook.wav"/>
          </p:nvPr>
        </p:nvPicPr>
        <p:blipFill>
          <a:blip r:embed="rId6" cstate="print"/>
          <a:srcRect/>
          <a:stretch>
            <a:fillRect/>
          </a:stretch>
        </p:blipFill>
        <p:spPr bwMode="auto">
          <a:xfrm>
            <a:off x="3810000" y="6019800"/>
            <a:ext cx="304800" cy="304800"/>
          </a:xfrm>
          <a:prstGeom prst="rect">
            <a:avLst/>
          </a:prstGeom>
          <a:noFill/>
          <a:ln w="9525">
            <a:noFill/>
            <a:miter lim="800000"/>
            <a:headEnd/>
            <a:tailEnd/>
          </a:ln>
        </p:spPr>
      </p:pic>
      <p:pic>
        <p:nvPicPr>
          <p:cNvPr id="10247" name="Picture 7">
            <a:hlinkClick r:id="" action="ppaction://media"/>
          </p:cNvPr>
          <p:cNvPicPr>
            <a:picLocks noRot="1" noChangeAspect="1" noChangeArrowheads="1"/>
          </p:cNvPicPr>
          <p:nvPr>
            <a:wavAudioFile r:embed="rId2" name="CLINTONihavesinned.wav"/>
          </p:nvPr>
        </p:nvPicPr>
        <p:blipFill>
          <a:blip r:embed="rId6" cstate="print"/>
          <a:srcRect/>
          <a:stretch>
            <a:fillRect/>
          </a:stretch>
        </p:blipFill>
        <p:spPr bwMode="auto">
          <a:xfrm>
            <a:off x="6248400" y="5943600"/>
            <a:ext cx="304800" cy="3048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fld id="{F0A3DD13-089A-497F-AA32-B1B2B015DA29}" type="datetime3">
              <a:rPr lang="en-US" smtClean="0"/>
              <a:t>20 December 2011</a:t>
            </a:fld>
            <a:endParaRPr lang="en-US"/>
          </a:p>
        </p:txBody>
      </p:sp>
      <p:sp>
        <p:nvSpPr>
          <p:cNvPr id="7" name="Slide Number Placeholder 6"/>
          <p:cNvSpPr>
            <a:spLocks noGrp="1"/>
          </p:cNvSpPr>
          <p:nvPr>
            <p:ph type="sldNum" sz="quarter" idx="11"/>
          </p:nvPr>
        </p:nvSpPr>
        <p:spPr/>
        <p:txBody>
          <a:bodyPr/>
          <a:lstStyle/>
          <a:p>
            <a:fld id="{4C011AAB-9C46-4AF0-9EFF-B6C3C69C4330}" type="slidenum">
              <a:rPr lang="en-US" smtClean="0"/>
              <a:pPr/>
              <a:t>58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dissolve">
                                      <p:cBhvr>
                                        <p:cTn id="7" dur="500"/>
                                        <p:tgtEl>
                                          <p:spTgt spid="10242"/>
                                        </p:tgtEl>
                                      </p:cBhvr>
                                    </p:animEffect>
                                  </p:childTnLst>
                                  <p:subTnLst>
                                    <p:audio>
                                      <p:cMediaNode>
                                        <p:cTn display="0" masterRel="sameClick">
                                          <p:stCondLst>
                                            <p:cond evt="begin" delay="0">
                                              <p:tn val="5"/>
                                            </p:cond>
                                          </p:stCondLst>
                                          <p:endCondLst>
                                            <p:cond evt="onStopAudio" delay="0">
                                              <p:tgtEl>
                                                <p:sldTgt/>
                                              </p:tgtEl>
                                            </p:cond>
                                          </p:endCondLst>
                                        </p:cTn>
                                        <p:tgtEl>
                                          <p:sndTgt r:embed="rId5" name="explode.wav"/>
                                        </p:tgtEl>
                                      </p:cMediaNode>
                                    </p:audio>
                                  </p:sub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strips(upRight)">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strips(upRight)">
                                      <p:cBhvr>
                                        <p:cTn id="17" dur="500"/>
                                        <p:tgtEl>
                                          <p:spTgt spid="10243">
                                            <p:txEl>
                                              <p:pRg st="2" end="2"/>
                                            </p:txEl>
                                          </p:spTgt>
                                        </p:tgtEl>
                                      </p:cBhvr>
                                    </p:animEffect>
                                  </p:childTnLst>
                                </p:cTn>
                              </p:par>
                            </p:childTnLst>
                          </p:cTn>
                        </p:par>
                        <p:par>
                          <p:cTn id="18" fill="hold">
                            <p:stCondLst>
                              <p:cond delay="500"/>
                            </p:stCondLst>
                            <p:childTnLst>
                              <p:par>
                                <p:cTn id="19" presetID="1" presetClass="mediacall" presetSubtype="0" fill="hold" nodeType="afterEffect">
                                  <p:stCondLst>
                                    <p:cond delay="0"/>
                                  </p:stCondLst>
                                  <p:childTnLst>
                                    <p:cmd type="call" cmd="playFrom(0.0)">
                                      <p:cBhvr>
                                        <p:cTn id="20" dur="1144" fill="hold"/>
                                        <p:tgtEl>
                                          <p:spTgt spid="10245"/>
                                        </p:tgtEl>
                                      </p:cBhvr>
                                    </p:cmd>
                                  </p:childTnLst>
                                </p:cTn>
                              </p:par>
                            </p:childTnLst>
                          </p:cTn>
                        </p:par>
                        <p:par>
                          <p:cTn id="21" fill="hold">
                            <p:stCondLst>
                              <p:cond delay="1644"/>
                            </p:stCondLst>
                            <p:childTnLst>
                              <p:par>
                                <p:cTn id="22" presetID="1" presetClass="mediacall" presetSubtype="0" fill="hold" nodeType="afterEffect">
                                  <p:stCondLst>
                                    <p:cond delay="0"/>
                                  </p:stCondLst>
                                  <p:childTnLst>
                                    <p:cmd type="call" cmd="playFrom(0.0)">
                                      <p:cBhvr>
                                        <p:cTn id="23" dur="6020" fill="hold"/>
                                        <p:tgtEl>
                                          <p:spTgt spid="1024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4" fill="hold" display="0">
                  <p:stCondLst>
                    <p:cond delay="indefinite"/>
                  </p:stCondLst>
                  <p:endCondLst>
                    <p:cond evt="onNext" delay="0">
                      <p:tgtEl>
                        <p:sldTgt/>
                      </p:tgtEl>
                    </p:cond>
                    <p:cond evt="onPrev" delay="0">
                      <p:tgtEl>
                        <p:sldTgt/>
                      </p:tgtEl>
                    </p:cond>
                    <p:cond evt="onStopAudio" delay="0">
                      <p:tgtEl>
                        <p:sldTgt/>
                      </p:tgtEl>
                    </p:cond>
                  </p:endCondLst>
                </p:cTn>
                <p:tgtEl>
                  <p:spTgt spid="10245"/>
                </p:tgtEl>
              </p:cMediaNode>
            </p:audio>
            <p:audio>
              <p:cMediaNode showWhenStopped="0">
                <p:cTn id="25" fill="hold" display="0">
                  <p:stCondLst>
                    <p:cond delay="indefinite"/>
                  </p:stCondLst>
                  <p:endCondLst>
                    <p:cond evt="onNext" delay="0">
                      <p:tgtEl>
                        <p:sldTgt/>
                      </p:tgtEl>
                    </p:cond>
                    <p:cond evt="onPrev" delay="0">
                      <p:tgtEl>
                        <p:sldTgt/>
                      </p:tgtEl>
                    </p:cond>
                    <p:cond evt="onStopAudio" delay="0">
                      <p:tgtEl>
                        <p:sldTgt/>
                      </p:tgtEl>
                    </p:cond>
                  </p:endCondLst>
                </p:cTn>
                <p:tgtEl>
                  <p:spTgt spid="10247"/>
                </p:tgtEl>
              </p:cMediaNode>
            </p:audio>
          </p:childTnLst>
        </p:cTn>
      </p:par>
    </p:tnLst>
    <p:bldLst>
      <p:bldP spid="10242" grpId="0" autoUpdateAnimBg="0"/>
      <p:bldP spid="10243"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5" name="Picture 5">
            <a:hlinkClick r:id="" action="ppaction://media"/>
          </p:cNvPr>
          <p:cNvPicPr>
            <a:picLocks noRot="1" noChangeAspect="1" noChangeArrowheads="1"/>
          </p:cNvPicPr>
          <p:nvPr>
            <a:wavAudioFile r:embed="rId1" name="Nixonnotacrook.wav"/>
          </p:nvPr>
        </p:nvPicPr>
        <p:blipFill>
          <a:blip r:embed="rId6" cstate="print"/>
          <a:srcRect/>
          <a:stretch>
            <a:fillRect/>
          </a:stretch>
        </p:blipFill>
        <p:spPr bwMode="auto">
          <a:xfrm>
            <a:off x="3048000" y="5867400"/>
            <a:ext cx="304800" cy="304800"/>
          </a:xfrm>
          <a:prstGeom prst="rect">
            <a:avLst/>
          </a:prstGeom>
          <a:noFill/>
          <a:ln w="9525">
            <a:noFill/>
            <a:miter lim="800000"/>
            <a:headEnd/>
            <a:tailEnd/>
          </a:ln>
        </p:spPr>
      </p:pic>
      <p:pic>
        <p:nvPicPr>
          <p:cNvPr id="20490" name="Picture 10">
            <a:hlinkClick r:id="" action="ppaction://media"/>
          </p:cNvPr>
          <p:cNvPicPr>
            <a:picLocks noGrp="1" noRot="1" noChangeAspect="1" noChangeArrowheads="1"/>
          </p:cNvPicPr>
          <p:nvPr>
            <p:ph sz="quarter" idx="3"/>
            <a:wavAudioFile r:embed="rId2" name="CLINTONihavesinned.wav"/>
          </p:nvPr>
        </p:nvPicPr>
        <p:blipFill>
          <a:blip r:embed="rId6" cstate="print"/>
          <a:srcRect/>
          <a:stretch>
            <a:fillRect/>
          </a:stretch>
        </p:blipFill>
        <p:spPr>
          <a:xfrm>
            <a:off x="7010400" y="5715000"/>
            <a:ext cx="304800" cy="304800"/>
          </a:xfrm>
        </p:spPr>
      </p:pic>
      <p:sp>
        <p:nvSpPr>
          <p:cNvPr id="20482" name="Rectangle 2"/>
          <p:cNvSpPr>
            <a:spLocks noGrp="1" noChangeArrowheads="1"/>
          </p:cNvSpPr>
          <p:nvPr>
            <p:ph type="title"/>
          </p:nvPr>
        </p:nvSpPr>
        <p:spPr>
          <a:xfrm>
            <a:off x="1317625" y="411163"/>
            <a:ext cx="6867525" cy="549275"/>
          </a:xfrm>
        </p:spPr>
        <p:txBody>
          <a:bodyPr/>
          <a:lstStyle/>
          <a:p>
            <a:r>
              <a:rPr lang="en-US" sz="3600" smtClean="0"/>
              <a:t>II. Limited Government</a:t>
            </a:r>
          </a:p>
        </p:txBody>
      </p:sp>
      <p:sp>
        <p:nvSpPr>
          <p:cNvPr id="20483" name="Rectangle 3"/>
          <p:cNvSpPr>
            <a:spLocks noGrp="1" noChangeArrowheads="1"/>
          </p:cNvSpPr>
          <p:nvPr>
            <p:ph type="body" sz="half" idx="1"/>
          </p:nvPr>
        </p:nvSpPr>
        <p:spPr>
          <a:xfrm>
            <a:off x="1600200" y="1219200"/>
            <a:ext cx="6629400" cy="2209800"/>
          </a:xfrm>
        </p:spPr>
        <p:txBody>
          <a:bodyPr/>
          <a:lstStyle/>
          <a:p>
            <a:r>
              <a:rPr lang="en-US" sz="3600" smtClean="0"/>
              <a:t>The Constitution tells how leaders who overstep their power can be removed</a:t>
            </a:r>
          </a:p>
        </p:txBody>
      </p:sp>
      <p:pic>
        <p:nvPicPr>
          <p:cNvPr id="20486" name="Picture 6" descr="clinton"/>
          <p:cNvPicPr>
            <a:picLocks noChangeAspect="1" noChangeArrowheads="1"/>
          </p:cNvPicPr>
          <p:nvPr/>
        </p:nvPicPr>
        <p:blipFill>
          <a:blip r:embed="rId7" cstate="print"/>
          <a:srcRect/>
          <a:stretch>
            <a:fillRect/>
          </a:stretch>
        </p:blipFill>
        <p:spPr bwMode="auto">
          <a:xfrm>
            <a:off x="6019800" y="4419600"/>
            <a:ext cx="1600200" cy="2133600"/>
          </a:xfrm>
          <a:prstGeom prst="rect">
            <a:avLst/>
          </a:prstGeom>
          <a:noFill/>
          <a:ln w="9525">
            <a:noFill/>
            <a:miter lim="800000"/>
            <a:headEnd/>
            <a:tailEnd/>
          </a:ln>
        </p:spPr>
      </p:pic>
      <p:pic>
        <p:nvPicPr>
          <p:cNvPr id="20484" name="Picture 4" descr="Nixon"/>
          <p:cNvPicPr>
            <a:picLocks noChangeAspect="1" noChangeArrowheads="1"/>
          </p:cNvPicPr>
          <p:nvPr/>
        </p:nvPicPr>
        <p:blipFill>
          <a:blip r:embed="rId8" cstate="print"/>
          <a:srcRect/>
          <a:stretch>
            <a:fillRect/>
          </a:stretch>
        </p:blipFill>
        <p:spPr bwMode="auto">
          <a:xfrm>
            <a:off x="1981200" y="4419600"/>
            <a:ext cx="1639888"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dissolve">
                                      <p:cBhvr>
                                        <p:cTn id="7" dur="500"/>
                                        <p:tgtEl>
                                          <p:spTgt spid="20482"/>
                                        </p:tgtEl>
                                      </p:cBhvr>
                                    </p:animEffect>
                                  </p:childTnLst>
                                  <p:subTnLst>
                                    <p:audio>
                                      <p:cMediaNode>
                                        <p:cTn display="0" masterRel="sameClick">
                                          <p:stCondLst>
                                            <p:cond evt="begin" delay="0">
                                              <p:tn val="5"/>
                                            </p:cond>
                                          </p:stCondLst>
                                          <p:endCondLst>
                                            <p:cond evt="onStopAudio" delay="0">
                                              <p:tgtEl>
                                                <p:sldTgt/>
                                              </p:tgtEl>
                                            </p:cond>
                                          </p:endCondLst>
                                        </p:cTn>
                                        <p:tgtEl>
                                          <p:sndTgt r:embed="rId5" name="explode.wav"/>
                                        </p:tgtEl>
                                      </p:cMediaNode>
                                    </p:audio>
                                  </p:sub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strips(upRight)">
                                      <p:cBhvr>
                                        <p:cTn id="12" dur="500"/>
                                        <p:tgtEl>
                                          <p:spTgt spid="204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20484"/>
                                        </p:tgtEl>
                                        <p:attrNameLst>
                                          <p:attrName>style.visibility</p:attrName>
                                        </p:attrNameLst>
                                      </p:cBhvr>
                                      <p:to>
                                        <p:strVal val="visible"/>
                                      </p:to>
                                    </p:set>
                                  </p:childTnLst>
                                </p:cTn>
                              </p:par>
                            </p:childTnLst>
                          </p:cTn>
                        </p:par>
                        <p:par>
                          <p:cTn id="17" fill="hold">
                            <p:stCondLst>
                              <p:cond delay="500"/>
                            </p:stCondLst>
                            <p:childTnLst>
                              <p:par>
                                <p:cTn id="18" presetID="1" presetClass="mediacall" presetSubtype="0" fill="hold" nodeType="afterEffect">
                                  <p:stCondLst>
                                    <p:cond delay="0"/>
                                  </p:stCondLst>
                                  <p:childTnLst>
                                    <p:cmd type="call" cmd="playFrom(0.0)">
                                      <p:cBhvr>
                                        <p:cTn id="19" dur="1144" fill="hold"/>
                                        <p:tgtEl>
                                          <p:spTgt spid="20485"/>
                                        </p:tgtEl>
                                      </p:cBhvr>
                                    </p:cmd>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499"/>
                                          </p:stCondLst>
                                        </p:cTn>
                                        <p:tgtEl>
                                          <p:spTgt spid="2048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6020" fill="hold"/>
                                        <p:tgtEl>
                                          <p:spTgt spid="2049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8" fill="hold" display="0">
                  <p:stCondLst>
                    <p:cond delay="indefinite"/>
                  </p:stCondLst>
                  <p:endCondLst>
                    <p:cond evt="onNext" delay="0">
                      <p:tgtEl>
                        <p:sldTgt/>
                      </p:tgtEl>
                    </p:cond>
                    <p:cond evt="onPrev" delay="0">
                      <p:tgtEl>
                        <p:sldTgt/>
                      </p:tgtEl>
                    </p:cond>
                    <p:cond evt="onStopAudio" delay="0">
                      <p:tgtEl>
                        <p:sldTgt/>
                      </p:tgtEl>
                    </p:cond>
                  </p:endCondLst>
                </p:cTn>
                <p:tgtEl>
                  <p:spTgt spid="20485"/>
                </p:tgtEl>
              </p:cMediaNode>
            </p:audio>
            <p:audio>
              <p:cMediaNode showWhenStopped="0">
                <p:cTn id="29" fill="hold" display="0">
                  <p:stCondLst>
                    <p:cond delay="indefinite"/>
                  </p:stCondLst>
                  <p:endCondLst>
                    <p:cond evt="onNext" delay="0">
                      <p:tgtEl>
                        <p:sldTgt/>
                      </p:tgtEl>
                    </p:cond>
                    <p:cond evt="onPrev" delay="0">
                      <p:tgtEl>
                        <p:sldTgt/>
                      </p:tgtEl>
                    </p:cond>
                    <p:cond evt="onStopAudio" delay="0">
                      <p:tgtEl>
                        <p:sldTgt/>
                      </p:tgtEl>
                    </p:cond>
                  </p:endCondLst>
                </p:cTn>
                <p:tgtEl>
                  <p:spTgt spid="20490"/>
                </p:tgtEl>
              </p:cMediaNode>
            </p:audio>
          </p:childTnLst>
        </p:cTn>
      </p:par>
    </p:tnLst>
    <p:bldLst>
      <p:bldP spid="20482" grpId="0" autoUpdateAnimBg="0"/>
      <p:bldP spid="2048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a:t>
            </a:r>
            <a:r>
              <a:rPr lang="en-US" dirty="0" smtClean="0"/>
              <a:t>23 </a:t>
            </a:r>
            <a:r>
              <a:rPr lang="en-US" dirty="0" smtClean="0"/>
              <a:t>Jan </a:t>
            </a:r>
            <a:r>
              <a:rPr lang="en-US" dirty="0" smtClean="0"/>
              <a:t>2012</a:t>
            </a:r>
            <a:endParaRPr lang="en-US" dirty="0"/>
          </a:p>
        </p:txBody>
      </p:sp>
      <p:sp>
        <p:nvSpPr>
          <p:cNvPr id="3" name="Content Placeholder 2"/>
          <p:cNvSpPr>
            <a:spLocks noGrp="1"/>
          </p:cNvSpPr>
          <p:nvPr>
            <p:ph idx="1"/>
          </p:nvPr>
        </p:nvSpPr>
        <p:spPr/>
        <p:txBody>
          <a:bodyPr/>
          <a:lstStyle/>
          <a:p>
            <a:r>
              <a:rPr lang="en-US" sz="4000" dirty="0" smtClean="0"/>
              <a:t>Read Pages 58 - 63. </a:t>
            </a:r>
            <a:endParaRPr lang="en-US" sz="4000" dirty="0"/>
          </a:p>
        </p:txBody>
      </p:sp>
      <p:sp>
        <p:nvSpPr>
          <p:cNvPr id="4" name="Date Placeholder 3"/>
          <p:cNvSpPr>
            <a:spLocks noGrp="1"/>
          </p:cNvSpPr>
          <p:nvPr>
            <p:ph type="dt" sz="half" idx="10"/>
          </p:nvPr>
        </p:nvSpPr>
        <p:spPr/>
        <p:txBody>
          <a:bodyPr/>
          <a:lstStyle/>
          <a:p>
            <a:fld id="{306D88D2-EB67-490C-BE29-10D0FA0DEB9B}" type="datetime3">
              <a:rPr lang="en-US" smtClean="0"/>
              <a:t>20 December 2011</a:t>
            </a:fld>
            <a:endParaRPr lang="en-US" dirty="0"/>
          </a:p>
        </p:txBody>
      </p:sp>
      <p:sp>
        <p:nvSpPr>
          <p:cNvPr id="5" name="Slide Number Placeholder 4"/>
          <p:cNvSpPr>
            <a:spLocks noGrp="1"/>
          </p:cNvSpPr>
          <p:nvPr>
            <p:ph type="sldNum" sz="quarter" idx="11"/>
          </p:nvPr>
        </p:nvSpPr>
        <p:spPr/>
        <p:txBody>
          <a:bodyPr/>
          <a:lstStyle/>
          <a:p>
            <a:fld id="{4C011AAB-9C46-4AF0-9EFF-B6C3C69C4330}" type="slidenum">
              <a:rPr lang="en-US" smtClean="0"/>
              <a:pPr/>
              <a:t>6</a:t>
            </a:fld>
            <a:endParaRPr lang="en-US"/>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317625" y="411163"/>
            <a:ext cx="6867525" cy="549275"/>
          </a:xfrm>
        </p:spPr>
        <p:txBody>
          <a:bodyPr/>
          <a:lstStyle/>
          <a:p>
            <a:r>
              <a:rPr lang="en-US" sz="3600" smtClean="0"/>
              <a:t>III. Federalism</a:t>
            </a:r>
          </a:p>
        </p:txBody>
      </p:sp>
      <p:sp>
        <p:nvSpPr>
          <p:cNvPr id="11267" name="Rectangle 3"/>
          <p:cNvSpPr>
            <a:spLocks noGrp="1" noChangeArrowheads="1"/>
          </p:cNvSpPr>
          <p:nvPr>
            <p:ph type="body" idx="1"/>
          </p:nvPr>
        </p:nvSpPr>
        <p:spPr>
          <a:xfrm>
            <a:off x="1524000" y="990600"/>
            <a:ext cx="5257800" cy="5081588"/>
          </a:xfrm>
        </p:spPr>
        <p:txBody>
          <a:bodyPr/>
          <a:lstStyle/>
          <a:p>
            <a:pPr>
              <a:lnSpc>
                <a:spcPct val="90000"/>
              </a:lnSpc>
            </a:pPr>
            <a:r>
              <a:rPr lang="en-US" sz="3600" smtClean="0"/>
              <a:t>The division of power between State and National Governments</a:t>
            </a:r>
          </a:p>
          <a:p>
            <a:pPr>
              <a:lnSpc>
                <a:spcPct val="90000"/>
              </a:lnSpc>
            </a:pPr>
            <a:r>
              <a:rPr lang="en-US" sz="3600" smtClean="0"/>
              <a:t>Some powers are shared</a:t>
            </a:r>
          </a:p>
          <a:p>
            <a:pPr>
              <a:lnSpc>
                <a:spcPct val="90000"/>
              </a:lnSpc>
            </a:pPr>
            <a:r>
              <a:rPr lang="en-US" sz="3600" smtClean="0"/>
              <a:t>The National Government has the </a:t>
            </a:r>
            <a:r>
              <a:rPr lang="en-US" sz="3600" b="1" smtClean="0"/>
              <a:t>“supreme power”</a:t>
            </a:r>
          </a:p>
          <a:p>
            <a:pPr>
              <a:lnSpc>
                <a:spcPct val="90000"/>
              </a:lnSpc>
              <a:buFontTx/>
              <a:buNone/>
            </a:pPr>
            <a:endParaRPr lang="en-US" sz="3600" smtClean="0"/>
          </a:p>
        </p:txBody>
      </p:sp>
      <p:pic>
        <p:nvPicPr>
          <p:cNvPr id="11268" name="Picture 4">
            <a:hlinkClick r:id="" action="ppaction://media"/>
          </p:cNvPr>
          <p:cNvPicPr>
            <a:picLocks noRot="1" noChangeAspect="1" noChangeArrowheads="1"/>
          </p:cNvPicPr>
          <p:nvPr>
            <a:wavAudioFile r:embed="rId1" name="ALpower.wav"/>
          </p:nvPr>
        </p:nvPicPr>
        <p:blipFill>
          <a:blip r:embed="rId5" cstate="print"/>
          <a:srcRect/>
          <a:stretch>
            <a:fillRect/>
          </a:stretch>
        </p:blipFill>
        <p:spPr bwMode="auto">
          <a:xfrm>
            <a:off x="8153400" y="5410200"/>
            <a:ext cx="304800" cy="304800"/>
          </a:xfrm>
          <a:prstGeom prst="rect">
            <a:avLst/>
          </a:prstGeom>
          <a:noFill/>
          <a:ln w="9525">
            <a:noFill/>
            <a:miter lim="800000"/>
            <a:headEnd/>
            <a:tailEnd/>
          </a:ln>
        </p:spPr>
      </p:pic>
      <p:pic>
        <p:nvPicPr>
          <p:cNvPr id="11269" name="Picture 5" descr="pe07086_"/>
          <p:cNvPicPr>
            <a:picLocks noChangeAspect="1" noChangeArrowheads="1"/>
          </p:cNvPicPr>
          <p:nvPr/>
        </p:nvPicPr>
        <p:blipFill>
          <a:blip r:embed="rId6" cstate="print"/>
          <a:srcRect/>
          <a:stretch>
            <a:fillRect/>
          </a:stretch>
        </p:blipFill>
        <p:spPr bwMode="auto">
          <a:xfrm>
            <a:off x="6629400" y="2971800"/>
            <a:ext cx="2044700" cy="3032125"/>
          </a:xfrm>
          <a:prstGeom prst="rect">
            <a:avLst/>
          </a:prstGeom>
          <a:noFill/>
          <a:ln w="9525">
            <a:noFill/>
            <a:miter lim="800000"/>
            <a:headEnd/>
            <a:tailEnd/>
          </a:ln>
        </p:spPr>
      </p:pic>
      <p:sp>
        <p:nvSpPr>
          <p:cNvPr id="6" name="Date Placeholder 5"/>
          <p:cNvSpPr>
            <a:spLocks noGrp="1"/>
          </p:cNvSpPr>
          <p:nvPr>
            <p:ph type="dt" sz="half" idx="10"/>
          </p:nvPr>
        </p:nvSpPr>
        <p:spPr/>
        <p:txBody>
          <a:bodyPr/>
          <a:lstStyle/>
          <a:p>
            <a:fld id="{B72291A8-A6F0-4B7D-8CCE-1668F15B6C76}" type="datetime3">
              <a:rPr lang="en-US" smtClean="0"/>
              <a:t>20 December 2011</a:t>
            </a:fld>
            <a:endParaRPr lang="en-US"/>
          </a:p>
        </p:txBody>
      </p:sp>
      <p:sp>
        <p:nvSpPr>
          <p:cNvPr id="7" name="Slide Number Placeholder 6"/>
          <p:cNvSpPr>
            <a:spLocks noGrp="1"/>
          </p:cNvSpPr>
          <p:nvPr>
            <p:ph type="sldNum" sz="quarter" idx="11"/>
          </p:nvPr>
        </p:nvSpPr>
        <p:spPr/>
        <p:txBody>
          <a:bodyPr/>
          <a:lstStyle/>
          <a:p>
            <a:fld id="{4C011AAB-9C46-4AF0-9EFF-B6C3C69C4330}" type="slidenum">
              <a:rPr lang="en-US" smtClean="0"/>
              <a:pPr/>
              <a:t>60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arn(inHorizontal)">
                                      <p:cBhvr>
                                        <p:cTn id="7" dur="500"/>
                                        <p:tgtEl>
                                          <p:spTgt spid="11266"/>
                                        </p:tgtEl>
                                      </p:cBhvr>
                                    </p:animEffect>
                                  </p:childTnLst>
                                  <p:subTnLst>
                                    <p:audio>
                                      <p:cMediaNode>
                                        <p:cTn display="0" masterRel="sameClick">
                                          <p:stCondLst>
                                            <p:cond evt="begin" delay="0">
                                              <p:tn val="5"/>
                                            </p:cond>
                                          </p:stCondLst>
                                          <p:endCondLst>
                                            <p:cond evt="onStopAudio" delay="0">
                                              <p:tgtEl>
                                                <p:sldTgt/>
                                              </p:tgtEl>
                                            </p:cond>
                                          </p:endCondLst>
                                        </p:cTn>
                                        <p:tgtEl>
                                          <p:sndTgt r:embed="rId4" name="projctor.wav"/>
                                        </p:tgtEl>
                                      </p:cMediaNode>
                                    </p:audio>
                                  </p:sub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 calcmode="lin" valueType="num">
                                      <p:cBhvr>
                                        <p:cTn id="12" dur="5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126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1267">
                                            <p:txEl>
                                              <p:pRg st="1" end="1"/>
                                            </p:txEl>
                                          </p:spTgt>
                                        </p:tgtEl>
                                        <p:attrNameLst>
                                          <p:attrName>style.visibility</p:attrName>
                                        </p:attrNameLst>
                                      </p:cBhvr>
                                      <p:to>
                                        <p:strVal val="visible"/>
                                      </p:to>
                                    </p:set>
                                    <p:anim calcmode="lin" valueType="num">
                                      <p:cBhvr>
                                        <p:cTn id="18" dur="500" fill="hold"/>
                                        <p:tgtEl>
                                          <p:spTgt spid="11267">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1126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1267">
                                            <p:txEl>
                                              <p:pRg st="2" end="2"/>
                                            </p:txEl>
                                          </p:spTgt>
                                        </p:tgtEl>
                                        <p:attrNameLst>
                                          <p:attrName>style.visibility</p:attrName>
                                        </p:attrNameLst>
                                      </p:cBhvr>
                                      <p:to>
                                        <p:strVal val="visible"/>
                                      </p:to>
                                    </p:set>
                                    <p:anim calcmode="lin" valueType="num">
                                      <p:cBhvr>
                                        <p:cTn id="24" dur="500" fill="hold"/>
                                        <p:tgtEl>
                                          <p:spTgt spid="11267">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1126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9" presetClass="entr" presetSubtype="10" fill="hold" nodeType="clickEffect">
                                  <p:stCondLst>
                                    <p:cond delay="0"/>
                                  </p:stCondLst>
                                  <p:childTnLst>
                                    <p:set>
                                      <p:cBhvr>
                                        <p:cTn id="29" dur="1" fill="hold">
                                          <p:stCondLst>
                                            <p:cond delay="0"/>
                                          </p:stCondLst>
                                        </p:cTn>
                                        <p:tgtEl>
                                          <p:spTgt spid="11269"/>
                                        </p:tgtEl>
                                        <p:attrNameLst>
                                          <p:attrName>style.visibility</p:attrName>
                                        </p:attrNameLst>
                                      </p:cBhvr>
                                      <p:to>
                                        <p:strVal val="visible"/>
                                      </p:to>
                                    </p:set>
                                    <p:anim calcmode="lin" valueType="num">
                                      <p:cBhvr>
                                        <p:cTn id="30" dur="5000" fill="hold"/>
                                        <p:tgtEl>
                                          <p:spTgt spid="11269"/>
                                        </p:tgtEl>
                                        <p:attrNameLst>
                                          <p:attrName>ppt_w</p:attrName>
                                        </p:attrNameLst>
                                      </p:cBhvr>
                                      <p:tavLst>
                                        <p:tav tm="0" fmla="#ppt_w*sin(2.5*pi*$)">
                                          <p:val>
                                            <p:fltVal val="0"/>
                                          </p:val>
                                        </p:tav>
                                        <p:tav tm="100000">
                                          <p:val>
                                            <p:fltVal val="1"/>
                                          </p:val>
                                        </p:tav>
                                      </p:tavLst>
                                    </p:anim>
                                    <p:anim calcmode="lin" valueType="num">
                                      <p:cBhvr>
                                        <p:cTn id="31" dur="5000" fill="hold"/>
                                        <p:tgtEl>
                                          <p:spTgt spid="11269"/>
                                        </p:tgtEl>
                                        <p:attrNameLst>
                                          <p:attrName>ppt_h</p:attrName>
                                        </p:attrNameLst>
                                      </p:cBhvr>
                                      <p:tavLst>
                                        <p:tav tm="0">
                                          <p:val>
                                            <p:strVal val="#ppt_h"/>
                                          </p:val>
                                        </p:tav>
                                        <p:tav tm="100000">
                                          <p:val>
                                            <p:strVal val="#ppt_h"/>
                                          </p:val>
                                        </p:tav>
                                      </p:tavLst>
                                    </p:anim>
                                  </p:childTnLst>
                                </p:cTn>
                              </p:par>
                            </p:childTnLst>
                          </p:cTn>
                        </p:par>
                        <p:par>
                          <p:cTn id="32" fill="hold">
                            <p:stCondLst>
                              <p:cond delay="5000"/>
                            </p:stCondLst>
                            <p:childTnLst>
                              <p:par>
                                <p:cTn id="33" presetID="1" presetClass="mediacall" presetSubtype="0" fill="hold" nodeType="afterEffect">
                                  <p:stCondLst>
                                    <p:cond delay="0"/>
                                  </p:stCondLst>
                                  <p:childTnLst>
                                    <p:cmd type="call" cmd="playFrom(0.0)">
                                      <p:cBhvr>
                                        <p:cTn id="34" dur="5666" fill="hold"/>
                                        <p:tgtEl>
                                          <p:spTgt spid="1126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5" fill="hold" display="0">
                  <p:stCondLst>
                    <p:cond delay="indefinite"/>
                  </p:stCondLst>
                  <p:endCondLst>
                    <p:cond evt="onNext" delay="0">
                      <p:tgtEl>
                        <p:sldTgt/>
                      </p:tgtEl>
                    </p:cond>
                    <p:cond evt="onPrev" delay="0">
                      <p:tgtEl>
                        <p:sldTgt/>
                      </p:tgtEl>
                    </p:cond>
                    <p:cond evt="onStopAudio" delay="0">
                      <p:tgtEl>
                        <p:sldTgt/>
                      </p:tgtEl>
                    </p:cond>
                  </p:endCondLst>
                </p:cTn>
                <p:tgtEl>
                  <p:spTgt spid="11268"/>
                </p:tgtEl>
              </p:cMediaNode>
            </p:audio>
          </p:childTnLst>
        </p:cTn>
      </p:par>
    </p:tnLst>
    <p:bldLst>
      <p:bldP spid="11266" grpId="0" autoUpdateAnimBg="0"/>
      <p:bldP spid="11267"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317625" y="106363"/>
            <a:ext cx="6867525" cy="854075"/>
          </a:xfrm>
        </p:spPr>
        <p:txBody>
          <a:bodyPr/>
          <a:lstStyle/>
          <a:p>
            <a:r>
              <a:rPr lang="en-US" smtClean="0"/>
              <a:t>Checks and Balances; Separation of Powers</a:t>
            </a:r>
          </a:p>
        </p:txBody>
      </p:sp>
      <p:pic>
        <p:nvPicPr>
          <p:cNvPr id="5" name="Separation_of_Powers__Checks_and_Balances.asf">
            <a:hlinkClick r:id="" action="ppaction://media"/>
          </p:cNvPr>
          <p:cNvPicPr>
            <a:picLocks noGrp="1" noRot="1" noChangeAspect="1"/>
          </p:cNvPicPr>
          <p:nvPr>
            <p:ph idx="1"/>
            <a:videoFile r:link="rId1"/>
          </p:nvPr>
        </p:nvPicPr>
        <p:blipFill>
          <a:blip r:embed="rId4" cstate="print"/>
          <a:srcRect/>
          <a:stretch>
            <a:fillRect/>
          </a:stretch>
        </p:blipFill>
        <p:spPr>
          <a:xfrm>
            <a:off x="3195638" y="2616200"/>
            <a:ext cx="3352800" cy="2286000"/>
          </a:xfrm>
        </p:spPr>
      </p:pic>
      <p:sp>
        <p:nvSpPr>
          <p:cNvPr id="4" name="Date Placeholder 3"/>
          <p:cNvSpPr>
            <a:spLocks noGrp="1"/>
          </p:cNvSpPr>
          <p:nvPr>
            <p:ph type="dt" sz="half" idx="10"/>
          </p:nvPr>
        </p:nvSpPr>
        <p:spPr/>
        <p:txBody>
          <a:bodyPr/>
          <a:lstStyle/>
          <a:p>
            <a:fld id="{9B8CF97F-542F-4A26-8E41-4A62CE5F82C0}" type="datetime3">
              <a:rPr lang="en-US" smtClean="0"/>
              <a:t>20 December 2011</a:t>
            </a:fld>
            <a:endParaRPr lang="en-US"/>
          </a:p>
        </p:txBody>
      </p:sp>
      <p:sp>
        <p:nvSpPr>
          <p:cNvPr id="6" name="Slide Number Placeholder 5"/>
          <p:cNvSpPr>
            <a:spLocks noGrp="1"/>
          </p:cNvSpPr>
          <p:nvPr>
            <p:ph type="sldNum" sz="quarter" idx="11"/>
          </p:nvPr>
        </p:nvSpPr>
        <p:spPr/>
        <p:txBody>
          <a:bodyPr/>
          <a:lstStyle/>
          <a:p>
            <a:fld id="{4C011AAB-9C46-4AF0-9EFF-B6C3C69C4330}" type="slidenum">
              <a:rPr lang="en-US" smtClean="0"/>
              <a:pPr/>
              <a:t>61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41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317625" y="411163"/>
            <a:ext cx="6867525" cy="549275"/>
          </a:xfrm>
        </p:spPr>
        <p:txBody>
          <a:bodyPr/>
          <a:lstStyle/>
          <a:p>
            <a:r>
              <a:rPr lang="en-US" sz="3600" smtClean="0"/>
              <a:t>IV. Separation of Powers</a:t>
            </a:r>
          </a:p>
        </p:txBody>
      </p:sp>
      <p:sp>
        <p:nvSpPr>
          <p:cNvPr id="12291" name="Rectangle 3"/>
          <p:cNvSpPr>
            <a:spLocks noGrp="1" noChangeArrowheads="1"/>
          </p:cNvSpPr>
          <p:nvPr>
            <p:ph type="body" idx="1"/>
          </p:nvPr>
        </p:nvSpPr>
        <p:spPr>
          <a:xfrm>
            <a:off x="914400" y="1219200"/>
            <a:ext cx="7924800" cy="3429000"/>
          </a:xfrm>
        </p:spPr>
        <p:txBody>
          <a:bodyPr/>
          <a:lstStyle/>
          <a:p>
            <a:r>
              <a:rPr lang="en-US" sz="3200" smtClean="0"/>
              <a:t>No one holds “too much” power</a:t>
            </a:r>
          </a:p>
          <a:p>
            <a:r>
              <a:rPr lang="en-US" sz="3200" smtClean="0"/>
              <a:t>Legislative branch makes the laws</a:t>
            </a:r>
          </a:p>
          <a:p>
            <a:r>
              <a:rPr lang="en-US" sz="3200" smtClean="0"/>
              <a:t>Executive branch carries out the laws</a:t>
            </a:r>
          </a:p>
          <a:p>
            <a:r>
              <a:rPr lang="en-US" sz="3200" smtClean="0"/>
              <a:t>Legislative branch interprets the laws</a:t>
            </a:r>
          </a:p>
        </p:txBody>
      </p:sp>
      <p:pic>
        <p:nvPicPr>
          <p:cNvPr id="12292" name="Picture 4" descr="UScapitol"/>
          <p:cNvPicPr>
            <a:picLocks noChangeAspect="1" noChangeArrowheads="1"/>
          </p:cNvPicPr>
          <p:nvPr/>
        </p:nvPicPr>
        <p:blipFill>
          <a:blip r:embed="rId4" cstate="print"/>
          <a:srcRect/>
          <a:stretch>
            <a:fillRect/>
          </a:stretch>
        </p:blipFill>
        <p:spPr bwMode="auto">
          <a:xfrm>
            <a:off x="3810000" y="3962400"/>
            <a:ext cx="2286000" cy="1719263"/>
          </a:xfrm>
          <a:prstGeom prst="rect">
            <a:avLst/>
          </a:prstGeom>
          <a:noFill/>
          <a:ln w="9525">
            <a:noFill/>
            <a:miter lim="800000"/>
            <a:headEnd/>
            <a:tailEnd/>
          </a:ln>
        </p:spPr>
      </p:pic>
      <p:pic>
        <p:nvPicPr>
          <p:cNvPr id="12293" name="Picture 5" descr="whitehouse"/>
          <p:cNvPicPr>
            <a:picLocks noChangeAspect="1" noChangeArrowheads="1"/>
          </p:cNvPicPr>
          <p:nvPr/>
        </p:nvPicPr>
        <p:blipFill>
          <a:blip r:embed="rId5" cstate="print"/>
          <a:srcRect/>
          <a:stretch>
            <a:fillRect/>
          </a:stretch>
        </p:blipFill>
        <p:spPr bwMode="auto">
          <a:xfrm>
            <a:off x="1524000" y="5122863"/>
            <a:ext cx="2057400" cy="1549400"/>
          </a:xfrm>
          <a:prstGeom prst="rect">
            <a:avLst/>
          </a:prstGeom>
          <a:noFill/>
          <a:ln w="9525">
            <a:noFill/>
            <a:miter lim="800000"/>
            <a:headEnd/>
            <a:tailEnd/>
          </a:ln>
        </p:spPr>
      </p:pic>
      <p:pic>
        <p:nvPicPr>
          <p:cNvPr id="12294" name="Picture 6" descr="Supremecourtbuilding"/>
          <p:cNvPicPr>
            <a:picLocks noChangeAspect="1" noChangeArrowheads="1"/>
          </p:cNvPicPr>
          <p:nvPr/>
        </p:nvPicPr>
        <p:blipFill>
          <a:blip r:embed="rId6" cstate="print"/>
          <a:srcRect/>
          <a:stretch>
            <a:fillRect/>
          </a:stretch>
        </p:blipFill>
        <p:spPr bwMode="auto">
          <a:xfrm>
            <a:off x="6324600" y="5105400"/>
            <a:ext cx="2438400" cy="15240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fld id="{AB66353A-707B-410A-9261-A271689AF3A3}" type="datetime3">
              <a:rPr lang="en-US" smtClean="0"/>
              <a:t>20 December 2011</a:t>
            </a:fld>
            <a:endParaRPr lang="en-US"/>
          </a:p>
        </p:txBody>
      </p:sp>
      <p:sp>
        <p:nvSpPr>
          <p:cNvPr id="8" name="Slide Number Placeholder 7"/>
          <p:cNvSpPr>
            <a:spLocks noGrp="1"/>
          </p:cNvSpPr>
          <p:nvPr>
            <p:ph type="sldNum" sz="quarter" idx="11"/>
          </p:nvPr>
        </p:nvSpPr>
        <p:spPr/>
        <p:txBody>
          <a:bodyPr/>
          <a:lstStyle/>
          <a:p>
            <a:fld id="{4C011AAB-9C46-4AF0-9EFF-B6C3C69C4330}" type="slidenum">
              <a:rPr lang="en-US" smtClean="0"/>
              <a:pPr/>
              <a:t>62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ox(in)">
                                      <p:cBhvr>
                                        <p:cTn id="7" dur="500"/>
                                        <p:tgtEl>
                                          <p:spTgt spid="12290"/>
                                        </p:tgtEl>
                                      </p:cBhvr>
                                    </p:animEffect>
                                  </p:childTnLst>
                                  <p:subTnLst>
                                    <p:audio>
                                      <p:cMediaNode>
                                        <p:cTn display="0" masterRel="sameClick">
                                          <p:stCondLst>
                                            <p:cond evt="begin" delay="0">
                                              <p:tn val="5"/>
                                            </p:cond>
                                          </p:stCondLst>
                                          <p:endCondLst>
                                            <p:cond evt="onStopAudio" delay="0">
                                              <p:tgtEl>
                                                <p:sldTgt/>
                                              </p:tgtEl>
                                            </p:cond>
                                          </p:endCondLst>
                                        </p:cTn>
                                        <p:tgtEl>
                                          <p:sndTgt r:embed="rId3" name="driveby.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wipe(up)">
                                      <p:cBhvr>
                                        <p:cTn id="12" dur="500"/>
                                        <p:tgtEl>
                                          <p:spTgt spid="122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291">
                                            <p:txEl>
                                              <p:pRg st="1" end="1"/>
                                            </p:txEl>
                                          </p:spTgt>
                                        </p:tgtEl>
                                        <p:attrNameLst>
                                          <p:attrName>style.visibility</p:attrName>
                                        </p:attrNameLst>
                                      </p:cBhvr>
                                      <p:to>
                                        <p:strVal val="visible"/>
                                      </p:to>
                                    </p:set>
                                    <p:animEffect transition="in" filter="wipe(up)">
                                      <p:cBhvr>
                                        <p:cTn id="17" dur="500"/>
                                        <p:tgtEl>
                                          <p:spTgt spid="122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291">
                                            <p:txEl>
                                              <p:pRg st="2" end="2"/>
                                            </p:txEl>
                                          </p:spTgt>
                                        </p:tgtEl>
                                        <p:attrNameLst>
                                          <p:attrName>style.visibility</p:attrName>
                                        </p:attrNameLst>
                                      </p:cBhvr>
                                      <p:to>
                                        <p:strVal val="visible"/>
                                      </p:to>
                                    </p:set>
                                    <p:animEffect transition="in" filter="wipe(up)">
                                      <p:cBhvr>
                                        <p:cTn id="22" dur="500"/>
                                        <p:tgtEl>
                                          <p:spTgt spid="1229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2291">
                                            <p:txEl>
                                              <p:pRg st="3" end="3"/>
                                            </p:txEl>
                                          </p:spTgt>
                                        </p:tgtEl>
                                        <p:attrNameLst>
                                          <p:attrName>style.visibility</p:attrName>
                                        </p:attrNameLst>
                                      </p:cBhvr>
                                      <p:to>
                                        <p:strVal val="visible"/>
                                      </p:to>
                                    </p:set>
                                    <p:animEffect transition="in" filter="wipe(up)">
                                      <p:cBhvr>
                                        <p:cTn id="27" dur="500"/>
                                        <p:tgtEl>
                                          <p:spTgt spid="1229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499"/>
                                          </p:stCondLst>
                                        </p:cTn>
                                        <p:tgtEl>
                                          <p:spTgt spid="12292"/>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nodeType="afterEffect">
                                  <p:stCondLst>
                                    <p:cond delay="0"/>
                                  </p:stCondLst>
                                  <p:childTnLst>
                                    <p:set>
                                      <p:cBhvr>
                                        <p:cTn id="34" dur="1" fill="hold">
                                          <p:stCondLst>
                                            <p:cond delay="499"/>
                                          </p:stCondLst>
                                        </p:cTn>
                                        <p:tgtEl>
                                          <p:spTgt spid="12293"/>
                                        </p:tgtEl>
                                        <p:attrNameLst>
                                          <p:attrName>style.visibility</p:attrName>
                                        </p:attrNameLst>
                                      </p:cBhvr>
                                      <p:to>
                                        <p:strVal val="visible"/>
                                      </p:to>
                                    </p:set>
                                  </p:childTnLst>
                                </p:cTn>
                              </p:par>
                            </p:childTnLst>
                          </p:cTn>
                        </p:par>
                        <p:par>
                          <p:cTn id="35" fill="hold">
                            <p:stCondLst>
                              <p:cond delay="1000"/>
                            </p:stCondLst>
                            <p:childTnLst>
                              <p:par>
                                <p:cTn id="36" presetID="1" presetClass="entr" presetSubtype="0" fill="hold" nodeType="afterEffect">
                                  <p:stCondLst>
                                    <p:cond delay="0"/>
                                  </p:stCondLst>
                                  <p:childTnLst>
                                    <p:set>
                                      <p:cBhvr>
                                        <p:cTn id="37" dur="1" fill="hold">
                                          <p:stCondLst>
                                            <p:cond delay="499"/>
                                          </p:stCondLst>
                                        </p:cTn>
                                        <p:tgtEl>
                                          <p:spTgt spid="12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1"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317625" y="411163"/>
            <a:ext cx="6867525" cy="549275"/>
          </a:xfrm>
        </p:spPr>
        <p:txBody>
          <a:bodyPr/>
          <a:lstStyle/>
          <a:p>
            <a:r>
              <a:rPr lang="en-US" sz="3600" smtClean="0"/>
              <a:t>V. Checks and Balances</a:t>
            </a:r>
          </a:p>
        </p:txBody>
      </p:sp>
      <p:sp>
        <p:nvSpPr>
          <p:cNvPr id="16387" name="Rectangle 3"/>
          <p:cNvSpPr>
            <a:spLocks noGrp="1" noChangeArrowheads="1"/>
          </p:cNvSpPr>
          <p:nvPr>
            <p:ph type="body" idx="1"/>
          </p:nvPr>
        </p:nvSpPr>
        <p:spPr>
          <a:xfrm>
            <a:off x="1066800" y="1219200"/>
            <a:ext cx="7543800" cy="2514600"/>
          </a:xfrm>
        </p:spPr>
        <p:txBody>
          <a:bodyPr/>
          <a:lstStyle/>
          <a:p>
            <a:r>
              <a:rPr lang="en-US" sz="3600" smtClean="0"/>
              <a:t>Prevents the abuse of power in government</a:t>
            </a:r>
          </a:p>
          <a:p>
            <a:r>
              <a:rPr lang="en-US" sz="3600" smtClean="0"/>
              <a:t>Each branch can check each other branch</a:t>
            </a:r>
          </a:p>
          <a:p>
            <a:endParaRPr lang="en-US" smtClean="0"/>
          </a:p>
          <a:p>
            <a:endParaRPr lang="en-US" smtClean="0"/>
          </a:p>
          <a:p>
            <a:endParaRPr lang="en-US" smtClean="0"/>
          </a:p>
        </p:txBody>
      </p:sp>
      <p:pic>
        <p:nvPicPr>
          <p:cNvPr id="16388" name="Picture 4" descr="j0336381"/>
          <p:cNvPicPr>
            <a:picLocks noChangeAspect="1" noChangeArrowheads="1" noCrop="1"/>
          </p:cNvPicPr>
          <p:nvPr/>
        </p:nvPicPr>
        <p:blipFill>
          <a:blip r:embed="rId4" cstate="print"/>
          <a:srcRect/>
          <a:stretch>
            <a:fillRect/>
          </a:stretch>
        </p:blipFill>
        <p:spPr bwMode="auto">
          <a:xfrm>
            <a:off x="4495800" y="3733800"/>
            <a:ext cx="2667000" cy="2667000"/>
          </a:xfrm>
          <a:prstGeom prst="rect">
            <a:avLst/>
          </a:prstGeom>
          <a:noFill/>
          <a:ln w="9525">
            <a:noFill/>
            <a:miter lim="800000"/>
            <a:headEnd/>
            <a:tailEnd/>
          </a:ln>
        </p:spPr>
      </p:pic>
      <p:pic>
        <p:nvPicPr>
          <p:cNvPr id="16389" name="Picture 5">
            <a:hlinkClick r:id="" action="ppaction://media"/>
          </p:cNvPr>
          <p:cNvPicPr>
            <a:picLocks noRot="1" noChangeAspect="1" noChangeArrowheads="1"/>
          </p:cNvPicPr>
          <p:nvPr>
            <a:wavAudioFile r:embed="rId1" name="Crystalyoulookmarvelous.wav"/>
          </p:nvPr>
        </p:nvPicPr>
        <p:blipFill>
          <a:blip r:embed="rId5" cstate="print"/>
          <a:srcRect/>
          <a:stretch>
            <a:fillRect/>
          </a:stretch>
        </p:blipFill>
        <p:spPr bwMode="auto">
          <a:xfrm>
            <a:off x="8305800" y="6172200"/>
            <a:ext cx="304800" cy="3048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fld id="{38F43C65-65F4-4994-8FEC-301BA7FF43DC}" type="datetime3">
              <a:rPr lang="en-US" smtClean="0"/>
              <a:t>20 December 2011</a:t>
            </a:fld>
            <a:endParaRPr lang="en-US"/>
          </a:p>
        </p:txBody>
      </p:sp>
      <p:sp>
        <p:nvSpPr>
          <p:cNvPr id="7" name="Slide Number Placeholder 6"/>
          <p:cNvSpPr>
            <a:spLocks noGrp="1"/>
          </p:cNvSpPr>
          <p:nvPr>
            <p:ph type="sldNum" sz="quarter" idx="11"/>
          </p:nvPr>
        </p:nvSpPr>
        <p:spPr/>
        <p:txBody>
          <a:bodyPr/>
          <a:lstStyle/>
          <a:p>
            <a:fld id="{4C011AAB-9C46-4AF0-9EFF-B6C3C69C4330}" type="slidenum">
              <a:rPr lang="en-US" smtClean="0"/>
              <a:pPr/>
              <a:t>63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linds(horizontal)">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strips(downLeft)">
                                      <p:cBhvr>
                                        <p:cTn id="12" dur="500"/>
                                        <p:tgtEl>
                                          <p:spTgt spid="163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6387">
                                            <p:txEl>
                                              <p:pRg st="1" end="1"/>
                                            </p:txEl>
                                          </p:spTgt>
                                        </p:tgtEl>
                                        <p:attrNameLst>
                                          <p:attrName>style.visibility</p:attrName>
                                        </p:attrNameLst>
                                      </p:cBhvr>
                                      <p:to>
                                        <p:strVal val="visible"/>
                                      </p:to>
                                    </p:set>
                                    <p:animEffect transition="in" filter="strips(downLeft)">
                                      <p:cBhvr>
                                        <p:cTn id="17" dur="500"/>
                                        <p:tgtEl>
                                          <p:spTgt spid="163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16388"/>
                                        </p:tgtEl>
                                        <p:attrNameLst>
                                          <p:attrName>style.visibility</p:attrName>
                                        </p:attrNameLst>
                                      </p:cBhvr>
                                      <p:to>
                                        <p:strVal val="visible"/>
                                      </p:to>
                                    </p:set>
                                  </p:childTnLst>
                                </p:cTn>
                              </p:par>
                            </p:childTnLst>
                          </p:cTn>
                        </p:par>
                        <p:par>
                          <p:cTn id="22" fill="hold">
                            <p:stCondLst>
                              <p:cond delay="500"/>
                            </p:stCondLst>
                            <p:childTnLst>
                              <p:par>
                                <p:cTn id="23" presetID="1" presetClass="mediacall" presetSubtype="0" fill="hold" nodeType="afterEffect">
                                  <p:stCondLst>
                                    <p:cond delay="0"/>
                                  </p:stCondLst>
                                  <p:childTnLst>
                                    <p:cmd type="call" cmd="playFrom(0.0)">
                                      <p:cBhvr>
                                        <p:cTn id="24" dur="4015" fill="hold"/>
                                        <p:tgtEl>
                                          <p:spTgt spid="1638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5" fill="hold" display="0">
                  <p:stCondLst>
                    <p:cond delay="indefinite"/>
                  </p:stCondLst>
                  <p:endCondLst>
                    <p:cond evt="onNext" delay="0">
                      <p:tgtEl>
                        <p:sldTgt/>
                      </p:tgtEl>
                    </p:cond>
                    <p:cond evt="onPrev" delay="0">
                      <p:tgtEl>
                        <p:sldTgt/>
                      </p:tgtEl>
                    </p:cond>
                    <p:cond evt="onStopAudio" delay="0">
                      <p:tgtEl>
                        <p:sldTgt/>
                      </p:tgtEl>
                    </p:cond>
                  </p:endCondLst>
                </p:cTn>
                <p:tgtEl>
                  <p:spTgt spid="16389"/>
                </p:tgtEl>
              </p:cMediaNode>
            </p:audio>
          </p:childTnLst>
        </p:cTn>
      </p:par>
    </p:tnLst>
    <p:bldLst>
      <p:bldP spid="16386" grpId="0" autoUpdateAnimBg="0"/>
      <p:bldP spid="16387"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Citizenship Test </a:t>
            </a:r>
          </a:p>
        </p:txBody>
      </p:sp>
      <p:pic>
        <p:nvPicPr>
          <p:cNvPr id="52227" name="Picture 2"/>
          <p:cNvPicPr>
            <a:picLocks noChangeAspect="1" noChangeArrowheads="1"/>
          </p:cNvPicPr>
          <p:nvPr/>
        </p:nvPicPr>
        <p:blipFill>
          <a:blip r:embed="rId2" cstate="print"/>
          <a:srcRect/>
          <a:stretch>
            <a:fillRect/>
          </a:stretch>
        </p:blipFill>
        <p:spPr bwMode="auto">
          <a:xfrm>
            <a:off x="2819400" y="1136650"/>
            <a:ext cx="4191000" cy="5481638"/>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0A3C6E5F-A548-4FE6-832C-C4D814C2D1FA}"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64</a:t>
            </a:fld>
            <a:endParaRPr lang="en-US"/>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317625" y="411163"/>
            <a:ext cx="6867525" cy="549275"/>
          </a:xfrm>
        </p:spPr>
        <p:txBody>
          <a:bodyPr/>
          <a:lstStyle/>
          <a:p>
            <a:pPr algn="ctr"/>
            <a:r>
              <a:rPr lang="en-US" sz="3600" smtClean="0"/>
              <a:t>Constitution</a:t>
            </a:r>
          </a:p>
        </p:txBody>
      </p:sp>
      <p:pic>
        <p:nvPicPr>
          <p:cNvPr id="53251" name="Picture 4" descr="preamble"/>
          <p:cNvPicPr>
            <a:picLocks noGrp="1" noChangeAspect="1" noChangeArrowheads="1"/>
          </p:cNvPicPr>
          <p:nvPr>
            <p:ph idx="1"/>
          </p:nvPr>
        </p:nvPicPr>
        <p:blipFill>
          <a:blip r:embed="rId3" cstate="print"/>
          <a:srcRect/>
          <a:stretch>
            <a:fillRect/>
          </a:stretch>
        </p:blipFill>
        <p:spPr>
          <a:xfrm>
            <a:off x="2854325" y="1219200"/>
            <a:ext cx="4033838" cy="5081588"/>
          </a:xfrm>
          <a:noFill/>
        </p:spPr>
      </p:pic>
      <p:sp>
        <p:nvSpPr>
          <p:cNvPr id="4" name="Date Placeholder 3"/>
          <p:cNvSpPr>
            <a:spLocks noGrp="1"/>
          </p:cNvSpPr>
          <p:nvPr>
            <p:ph type="dt" sz="half" idx="10"/>
          </p:nvPr>
        </p:nvSpPr>
        <p:spPr/>
        <p:txBody>
          <a:bodyPr/>
          <a:lstStyle/>
          <a:p>
            <a:fld id="{7C0B5759-8876-414D-A021-ACCAE46A0812}"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65</a:t>
            </a:fld>
            <a:endParaRPr lang="en-US"/>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1524000" y="228600"/>
            <a:ext cx="5867400" cy="823913"/>
          </a:xfrm>
          <a:prstGeom prst="rect">
            <a:avLst/>
          </a:prstGeom>
          <a:noFill/>
          <a:ln w="9525">
            <a:noFill/>
            <a:miter lim="800000"/>
            <a:headEnd/>
            <a:tailEnd/>
          </a:ln>
        </p:spPr>
        <p:txBody>
          <a:bodyPr>
            <a:spAutoFit/>
          </a:bodyPr>
          <a:lstStyle/>
          <a:p>
            <a:pPr eaLnBrk="1" hangingPunct="1">
              <a:spcBef>
                <a:spcPct val="50000"/>
              </a:spcBef>
            </a:pPr>
            <a:r>
              <a:rPr lang="en-US" sz="4800">
                <a:latin typeface="Verdana" pitchFamily="34" charset="0"/>
              </a:rPr>
              <a:t>The Constitution</a:t>
            </a:r>
          </a:p>
        </p:txBody>
      </p:sp>
      <p:sp>
        <p:nvSpPr>
          <p:cNvPr id="36867" name="Text Box 3"/>
          <p:cNvSpPr txBox="1">
            <a:spLocks noChangeArrowheads="1"/>
          </p:cNvSpPr>
          <p:nvPr/>
        </p:nvSpPr>
        <p:spPr bwMode="auto">
          <a:xfrm>
            <a:off x="457200" y="1828800"/>
            <a:ext cx="2209800" cy="2587625"/>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3200">
                <a:latin typeface="Kristen ITC" pitchFamily="66" charset="0"/>
              </a:rPr>
              <a:t> Preamble </a:t>
            </a:r>
            <a:r>
              <a:rPr lang="en-US" sz="2400">
                <a:latin typeface="Kristen ITC" pitchFamily="66" charset="0"/>
              </a:rPr>
              <a:t>~</a:t>
            </a:r>
          </a:p>
          <a:p>
            <a:pPr algn="ctr" eaLnBrk="1" hangingPunct="1">
              <a:spcBef>
                <a:spcPct val="50000"/>
              </a:spcBef>
            </a:pPr>
            <a:r>
              <a:rPr lang="en-US" sz="2400">
                <a:latin typeface="Kristen ITC" pitchFamily="66" charset="0"/>
              </a:rPr>
              <a:t>Explains why the Constitution was written</a:t>
            </a:r>
          </a:p>
        </p:txBody>
      </p:sp>
      <p:sp>
        <p:nvSpPr>
          <p:cNvPr id="36868" name="Text Box 4"/>
          <p:cNvSpPr txBox="1">
            <a:spLocks noChangeArrowheads="1"/>
          </p:cNvSpPr>
          <p:nvPr/>
        </p:nvSpPr>
        <p:spPr bwMode="auto">
          <a:xfrm>
            <a:off x="2895600" y="2514600"/>
            <a:ext cx="2971800" cy="6059488"/>
          </a:xfrm>
          <a:prstGeom prst="rect">
            <a:avLst/>
          </a:prstGeom>
          <a:noFill/>
          <a:ln w="9525">
            <a:noFill/>
            <a:miter lim="800000"/>
            <a:headEnd/>
            <a:tailEnd/>
          </a:ln>
        </p:spPr>
        <p:txBody>
          <a:bodyPr>
            <a:spAutoFit/>
          </a:bodyPr>
          <a:lstStyle/>
          <a:p>
            <a:pPr algn="ctr" eaLnBrk="1" hangingPunct="1">
              <a:spcBef>
                <a:spcPct val="50000"/>
              </a:spcBef>
            </a:pPr>
            <a:r>
              <a:rPr lang="en-US" sz="3200">
                <a:latin typeface="Kristen ITC" pitchFamily="66" charset="0"/>
              </a:rPr>
              <a:t>Articles </a:t>
            </a:r>
          </a:p>
          <a:p>
            <a:pPr algn="ctr" eaLnBrk="1" hangingPunct="1">
              <a:spcBef>
                <a:spcPct val="50000"/>
              </a:spcBef>
            </a:pPr>
            <a:r>
              <a:rPr lang="en-US" sz="3200">
                <a:latin typeface="Kristen ITC" pitchFamily="66" charset="0"/>
              </a:rPr>
              <a:t>(7)</a:t>
            </a:r>
          </a:p>
          <a:p>
            <a:pPr algn="ctr" eaLnBrk="1" hangingPunct="1">
              <a:spcBef>
                <a:spcPct val="50000"/>
              </a:spcBef>
            </a:pPr>
            <a:r>
              <a:rPr lang="en-US" sz="2400">
                <a:latin typeface="Kristen ITC" pitchFamily="66" charset="0"/>
              </a:rPr>
              <a:t>~</a:t>
            </a:r>
          </a:p>
          <a:p>
            <a:pPr algn="ctr" eaLnBrk="1" hangingPunct="1">
              <a:spcBef>
                <a:spcPct val="50000"/>
              </a:spcBef>
            </a:pPr>
            <a:r>
              <a:rPr lang="en-US" sz="2400">
                <a:latin typeface="Kristen ITC" pitchFamily="66" charset="0"/>
              </a:rPr>
              <a:t>Describe how the government works and how the Constitution works and can be changed</a:t>
            </a:r>
          </a:p>
          <a:p>
            <a:pPr algn="ctr" eaLnBrk="1" hangingPunct="1">
              <a:spcBef>
                <a:spcPct val="50000"/>
              </a:spcBef>
            </a:pPr>
            <a:endParaRPr lang="en-US" sz="2400">
              <a:latin typeface="Kristen ITC" pitchFamily="66" charset="0"/>
            </a:endParaRPr>
          </a:p>
          <a:p>
            <a:pPr algn="ctr" eaLnBrk="1" hangingPunct="1">
              <a:spcBef>
                <a:spcPct val="50000"/>
              </a:spcBef>
            </a:pPr>
            <a:endParaRPr lang="en-US" sz="2400">
              <a:latin typeface="Kristen ITC" pitchFamily="66" charset="0"/>
            </a:endParaRPr>
          </a:p>
          <a:p>
            <a:pPr algn="ctr" eaLnBrk="1" hangingPunct="1">
              <a:spcBef>
                <a:spcPct val="50000"/>
              </a:spcBef>
            </a:pPr>
            <a:endParaRPr lang="en-US" sz="3200">
              <a:latin typeface="Kristen ITC" pitchFamily="66" charset="0"/>
            </a:endParaRPr>
          </a:p>
        </p:txBody>
      </p:sp>
      <p:sp>
        <p:nvSpPr>
          <p:cNvPr id="36869" name="Text Box 5"/>
          <p:cNvSpPr txBox="1">
            <a:spLocks noChangeArrowheads="1"/>
          </p:cNvSpPr>
          <p:nvPr/>
        </p:nvSpPr>
        <p:spPr bwMode="auto">
          <a:xfrm>
            <a:off x="6096000" y="1752600"/>
            <a:ext cx="3048000" cy="3805238"/>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3200">
                <a:latin typeface="Kristen ITC" pitchFamily="66" charset="0"/>
              </a:rPr>
              <a:t>Amendments (27)</a:t>
            </a:r>
          </a:p>
          <a:p>
            <a:pPr algn="ctr" eaLnBrk="1" hangingPunct="1">
              <a:spcBef>
                <a:spcPct val="50000"/>
              </a:spcBef>
            </a:pPr>
            <a:r>
              <a:rPr lang="en-US" sz="2400">
                <a:latin typeface="Kristen ITC" pitchFamily="66" charset="0"/>
              </a:rPr>
              <a:t>~</a:t>
            </a:r>
          </a:p>
          <a:p>
            <a:pPr algn="ctr" eaLnBrk="1" hangingPunct="1">
              <a:spcBef>
                <a:spcPct val="50000"/>
              </a:spcBef>
            </a:pPr>
            <a:r>
              <a:rPr lang="en-US" sz="2400">
                <a:latin typeface="Kristen ITC" pitchFamily="66" charset="0"/>
              </a:rPr>
              <a:t>Describes the  rights of the citizens of the United States</a:t>
            </a:r>
          </a:p>
          <a:p>
            <a:pPr algn="ctr" eaLnBrk="1" hangingPunct="1">
              <a:spcBef>
                <a:spcPct val="50000"/>
              </a:spcBef>
            </a:pPr>
            <a:endParaRPr lang="en-US" sz="2400">
              <a:latin typeface="Kristen ITC" pitchFamily="66" charset="0"/>
            </a:endParaRPr>
          </a:p>
        </p:txBody>
      </p:sp>
      <p:sp>
        <p:nvSpPr>
          <p:cNvPr id="54278" name="Line 6"/>
          <p:cNvSpPr>
            <a:spLocks noChangeShapeType="1"/>
          </p:cNvSpPr>
          <p:nvPr/>
        </p:nvSpPr>
        <p:spPr bwMode="auto">
          <a:xfrm flipH="1">
            <a:off x="1828800" y="990600"/>
            <a:ext cx="1905000" cy="762000"/>
          </a:xfrm>
          <a:prstGeom prst="line">
            <a:avLst/>
          </a:prstGeom>
          <a:noFill/>
          <a:ln w="9525">
            <a:solidFill>
              <a:schemeClr val="tx1"/>
            </a:solidFill>
            <a:round/>
            <a:headEnd/>
            <a:tailEnd/>
          </a:ln>
        </p:spPr>
        <p:txBody>
          <a:bodyPr/>
          <a:lstStyle/>
          <a:p>
            <a:endParaRPr lang="en-US"/>
          </a:p>
        </p:txBody>
      </p:sp>
      <p:sp>
        <p:nvSpPr>
          <p:cNvPr id="54279" name="Line 7"/>
          <p:cNvSpPr>
            <a:spLocks noChangeShapeType="1"/>
          </p:cNvSpPr>
          <p:nvPr/>
        </p:nvSpPr>
        <p:spPr bwMode="auto">
          <a:xfrm>
            <a:off x="5257800" y="990600"/>
            <a:ext cx="2133600" cy="685800"/>
          </a:xfrm>
          <a:prstGeom prst="line">
            <a:avLst/>
          </a:prstGeom>
          <a:noFill/>
          <a:ln w="9525">
            <a:solidFill>
              <a:schemeClr val="tx1"/>
            </a:solidFill>
            <a:round/>
            <a:headEnd/>
            <a:tailEnd/>
          </a:ln>
        </p:spPr>
        <p:txBody>
          <a:bodyPr/>
          <a:lstStyle/>
          <a:p>
            <a:endParaRPr lang="en-US"/>
          </a:p>
        </p:txBody>
      </p:sp>
      <p:sp>
        <p:nvSpPr>
          <p:cNvPr id="54280" name="Line 8"/>
          <p:cNvSpPr>
            <a:spLocks noChangeShapeType="1"/>
          </p:cNvSpPr>
          <p:nvPr/>
        </p:nvSpPr>
        <p:spPr bwMode="auto">
          <a:xfrm>
            <a:off x="4419600" y="990600"/>
            <a:ext cx="0" cy="1371600"/>
          </a:xfrm>
          <a:prstGeom prst="line">
            <a:avLst/>
          </a:prstGeom>
          <a:noFill/>
          <a:ln w="9525">
            <a:solidFill>
              <a:schemeClr val="tx1"/>
            </a:solidFill>
            <a:round/>
            <a:headEnd/>
            <a:tailEnd/>
          </a:ln>
        </p:spPr>
        <p:txBody>
          <a:bodyP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 calcmode="lin" valueType="num">
                                      <p:cBhvr additive="base">
                                        <p:cTn id="7" dur="500" fill="hold"/>
                                        <p:tgtEl>
                                          <p:spTgt spid="36867"/>
                                        </p:tgtEl>
                                        <p:attrNameLst>
                                          <p:attrName>ppt_x</p:attrName>
                                        </p:attrNameLst>
                                      </p:cBhvr>
                                      <p:tavLst>
                                        <p:tav tm="0">
                                          <p:val>
                                            <p:strVal val="#ppt_x"/>
                                          </p:val>
                                        </p:tav>
                                        <p:tav tm="100000">
                                          <p:val>
                                            <p:strVal val="#ppt_x"/>
                                          </p:val>
                                        </p:tav>
                                      </p:tavLst>
                                    </p:anim>
                                    <p:anim calcmode="lin" valueType="num">
                                      <p:cBhvr additive="base">
                                        <p:cTn id="8" dur="500" fill="hold"/>
                                        <p:tgtEl>
                                          <p:spTgt spid="368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68"/>
                                        </p:tgtEl>
                                        <p:attrNameLst>
                                          <p:attrName>style.visibility</p:attrName>
                                        </p:attrNameLst>
                                      </p:cBhvr>
                                      <p:to>
                                        <p:strVal val="visible"/>
                                      </p:to>
                                    </p:set>
                                    <p:anim calcmode="lin" valueType="num">
                                      <p:cBhvr additive="base">
                                        <p:cTn id="13" dur="500" fill="hold"/>
                                        <p:tgtEl>
                                          <p:spTgt spid="36868"/>
                                        </p:tgtEl>
                                        <p:attrNameLst>
                                          <p:attrName>ppt_x</p:attrName>
                                        </p:attrNameLst>
                                      </p:cBhvr>
                                      <p:tavLst>
                                        <p:tav tm="0">
                                          <p:val>
                                            <p:strVal val="#ppt_x"/>
                                          </p:val>
                                        </p:tav>
                                        <p:tav tm="100000">
                                          <p:val>
                                            <p:strVal val="#ppt_x"/>
                                          </p:val>
                                        </p:tav>
                                      </p:tavLst>
                                    </p:anim>
                                    <p:anim calcmode="lin" valueType="num">
                                      <p:cBhvr additive="base">
                                        <p:cTn id="14" dur="500" fill="hold"/>
                                        <p:tgtEl>
                                          <p:spTgt spid="3686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869"/>
                                        </p:tgtEl>
                                        <p:attrNameLst>
                                          <p:attrName>style.visibility</p:attrName>
                                        </p:attrNameLst>
                                      </p:cBhvr>
                                      <p:to>
                                        <p:strVal val="visible"/>
                                      </p:to>
                                    </p:set>
                                    <p:anim calcmode="lin" valueType="num">
                                      <p:cBhvr additive="base">
                                        <p:cTn id="19" dur="500" fill="hold"/>
                                        <p:tgtEl>
                                          <p:spTgt spid="36869"/>
                                        </p:tgtEl>
                                        <p:attrNameLst>
                                          <p:attrName>ppt_x</p:attrName>
                                        </p:attrNameLst>
                                      </p:cBhvr>
                                      <p:tavLst>
                                        <p:tav tm="0">
                                          <p:val>
                                            <p:strVal val="#ppt_x"/>
                                          </p:val>
                                        </p:tav>
                                        <p:tav tm="100000">
                                          <p:val>
                                            <p:strVal val="#ppt_x"/>
                                          </p:val>
                                        </p:tav>
                                      </p:tavLst>
                                    </p:anim>
                                    <p:anim calcmode="lin" valueType="num">
                                      <p:cBhvr additive="base">
                                        <p:cTn id="20" dur="500" fill="hold"/>
                                        <p:tgtEl>
                                          <p:spTgt spid="368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nimBg="1"/>
      <p:bldP spid="36868" grpId="0"/>
      <p:bldP spid="3686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Schoolhouse Rock VHS clip</a:t>
            </a:r>
          </a:p>
        </p:txBody>
      </p:sp>
      <p:pic>
        <p:nvPicPr>
          <p:cNvPr id="55299" name="Picture 3"/>
          <p:cNvPicPr>
            <a:picLocks noGrp="1" noChangeAspect="1" noChangeArrowheads="1"/>
          </p:cNvPicPr>
          <p:nvPr>
            <p:ph type="body" idx="1"/>
          </p:nvPr>
        </p:nvPicPr>
        <p:blipFill>
          <a:blip r:embed="rId3" cstate="print"/>
          <a:srcRect/>
          <a:stretch>
            <a:fillRect/>
          </a:stretch>
        </p:blipFill>
        <p:spPr/>
      </p:pic>
      <p:sp>
        <p:nvSpPr>
          <p:cNvPr id="4" name="Date Placeholder 3"/>
          <p:cNvSpPr>
            <a:spLocks noGrp="1"/>
          </p:cNvSpPr>
          <p:nvPr>
            <p:ph type="dt" sz="half" idx="10"/>
          </p:nvPr>
        </p:nvSpPr>
        <p:spPr/>
        <p:txBody>
          <a:bodyPr/>
          <a:lstStyle/>
          <a:p>
            <a:fld id="{EF2EFB4D-279C-4961-84BE-1C4B75D74AF0}"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67</a:t>
            </a:fld>
            <a:endParaRPr lang="en-US"/>
          </a:p>
        </p:txBody>
      </p:sp>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title"/>
          </p:nvPr>
        </p:nvSpPr>
        <p:spPr/>
        <p:txBody>
          <a:bodyPr/>
          <a:lstStyle/>
          <a:p>
            <a:r>
              <a:rPr lang="en-US" smtClean="0"/>
              <a:t>Preamble</a:t>
            </a:r>
          </a:p>
        </p:txBody>
      </p:sp>
      <p:pic>
        <p:nvPicPr>
          <p:cNvPr id="211972" name="The_Preamble.asf">
            <a:hlinkClick r:id="" action="ppaction://media"/>
          </p:cNvPr>
          <p:cNvPicPr>
            <a:picLocks noGrp="1" noRot="1" noChangeAspect="1" noChangeArrowheads="1"/>
          </p:cNvPicPr>
          <p:nvPr>
            <p:ph idx="1"/>
            <a:videoFile r:link="rId1"/>
          </p:nvPr>
        </p:nvPicPr>
        <p:blipFill>
          <a:blip r:embed="rId4" cstate="print"/>
          <a:srcRect/>
          <a:stretch>
            <a:fillRect/>
          </a:stretch>
        </p:blipFill>
        <p:spPr>
          <a:xfrm>
            <a:off x="1447800" y="1524000"/>
            <a:ext cx="6705600" cy="4573588"/>
          </a:xfrm>
        </p:spPr>
      </p:pic>
      <p:sp>
        <p:nvSpPr>
          <p:cNvPr id="4" name="Date Placeholder 3"/>
          <p:cNvSpPr>
            <a:spLocks noGrp="1"/>
          </p:cNvSpPr>
          <p:nvPr>
            <p:ph type="dt" sz="half" idx="10"/>
          </p:nvPr>
        </p:nvSpPr>
        <p:spPr/>
        <p:txBody>
          <a:bodyPr/>
          <a:lstStyle/>
          <a:p>
            <a:fld id="{A483DE8C-9C8D-4A81-BFE6-D3D196AC9001}"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68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9033" fill="hold"/>
                                        <p:tgtEl>
                                          <p:spTgt spid="21197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11972"/>
                </p:tgtEl>
              </p:cMediaNode>
            </p:video>
            <p:seq concurrent="1" nextAc="seek">
              <p:cTn id="8" restart="whenNotActive" fill="hold" evtFilter="cancelBubble" nodeType="interactiveSeq">
                <p:stCondLst>
                  <p:cond evt="onClick" delay="0">
                    <p:tgtEl>
                      <p:spTgt spid="21197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11972"/>
                                        </p:tgtEl>
                                      </p:cBhvr>
                                    </p:cmd>
                                  </p:childTnLst>
                                </p:cTn>
                              </p:par>
                            </p:childTnLst>
                          </p:cTn>
                        </p:par>
                      </p:childTnLst>
                    </p:cTn>
                  </p:par>
                </p:childTnLst>
              </p:cTn>
              <p:nextCondLst>
                <p:cond evt="onClick" delay="0">
                  <p:tgtEl>
                    <p:spTgt spid="211972"/>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Preamble</a:t>
            </a:r>
            <a:endParaRPr lang="en-US" dirty="0"/>
          </a:p>
        </p:txBody>
      </p:sp>
      <p:sp>
        <p:nvSpPr>
          <p:cNvPr id="4" name="Date Placeholder 3"/>
          <p:cNvSpPr>
            <a:spLocks noGrp="1"/>
          </p:cNvSpPr>
          <p:nvPr>
            <p:ph type="dt" sz="half" idx="10"/>
          </p:nvPr>
        </p:nvSpPr>
        <p:spPr/>
        <p:txBody>
          <a:bodyPr/>
          <a:lstStyle/>
          <a:p>
            <a:fld id="{915E1170-DCDA-49CB-9D30-C8FA4850B0D4}"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69</a:t>
            </a:fld>
            <a:endParaRPr lang="en-US"/>
          </a:p>
        </p:txBody>
      </p:sp>
      <p:pic>
        <p:nvPicPr>
          <p:cNvPr id="7" name="Barney Fife and the Preamble to the Constitution.wmv">
            <a:hlinkClick r:id="" action="ppaction://media"/>
          </p:cNvPr>
          <p:cNvPicPr>
            <a:picLocks noGrp="1" noRot="1" noChangeAspect="1"/>
          </p:cNvPicPr>
          <p:nvPr>
            <p:ph idx="1"/>
            <a:videoFile r:link="rId1"/>
          </p:nvPr>
        </p:nvPicPr>
        <p:blipFill>
          <a:blip r:embed="rId3" cstate="print"/>
          <a:stretch>
            <a:fillRect/>
          </a:stretch>
        </p:blipFill>
        <p:spPr>
          <a:xfrm>
            <a:off x="3346450" y="2673350"/>
            <a:ext cx="3048000" cy="21717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085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a:t>
            </a:r>
            <a:r>
              <a:rPr lang="en-US" dirty="0" smtClean="0"/>
              <a:t>24 </a:t>
            </a:r>
            <a:r>
              <a:rPr lang="en-US" dirty="0" smtClean="0"/>
              <a:t>Jan </a:t>
            </a:r>
            <a:r>
              <a:rPr lang="en-US" dirty="0" smtClean="0"/>
              <a:t>2012 (25 PTS)</a:t>
            </a:r>
            <a:endParaRPr lang="en-US" dirty="0"/>
          </a:p>
        </p:txBody>
      </p:sp>
      <p:sp>
        <p:nvSpPr>
          <p:cNvPr id="3" name="Content Placeholder 2"/>
          <p:cNvSpPr>
            <a:spLocks noGrp="1"/>
          </p:cNvSpPr>
          <p:nvPr>
            <p:ph idx="1"/>
          </p:nvPr>
        </p:nvSpPr>
        <p:spPr/>
        <p:txBody>
          <a:bodyPr/>
          <a:lstStyle/>
          <a:p>
            <a:r>
              <a:rPr lang="en-US" sz="3200" dirty="0" smtClean="0"/>
              <a:t>Read 64-69 </a:t>
            </a:r>
          </a:p>
          <a:p>
            <a:r>
              <a:rPr lang="en-US" sz="3200" dirty="0" smtClean="0"/>
              <a:t>Complete “Thinking Things Through” 1-4</a:t>
            </a:r>
          </a:p>
          <a:p>
            <a:r>
              <a:rPr lang="en-US" sz="3200" dirty="0" smtClean="0"/>
              <a:t>Complete “Reviewing the Facts” 1-8</a:t>
            </a:r>
            <a:endParaRPr lang="en-US" sz="3200" dirty="0"/>
          </a:p>
        </p:txBody>
      </p:sp>
      <p:sp>
        <p:nvSpPr>
          <p:cNvPr id="4" name="Date Placeholder 3"/>
          <p:cNvSpPr>
            <a:spLocks noGrp="1"/>
          </p:cNvSpPr>
          <p:nvPr>
            <p:ph type="dt" sz="half" idx="10"/>
          </p:nvPr>
        </p:nvSpPr>
        <p:spPr/>
        <p:txBody>
          <a:bodyPr/>
          <a:lstStyle/>
          <a:p>
            <a:fld id="{90A6B8D4-8E01-44CE-BEF5-8790930EC8B6}"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7</a:t>
            </a:fld>
            <a:endParaRPr lang="en-US"/>
          </a:p>
        </p:txBody>
      </p:sp>
    </p:spTree>
  </p:cSld>
  <p:clrMapOvr>
    <a:masterClrMapping/>
  </p:clrMapOvr>
  <p:transition>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317625" y="411163"/>
            <a:ext cx="6867525" cy="549275"/>
          </a:xfrm>
        </p:spPr>
        <p:txBody>
          <a:bodyPr/>
          <a:lstStyle/>
          <a:p>
            <a:r>
              <a:rPr lang="en-US" sz="3600" smtClean="0"/>
              <a:t>Constitution, Preamble</a:t>
            </a:r>
          </a:p>
        </p:txBody>
      </p:sp>
      <p:sp>
        <p:nvSpPr>
          <p:cNvPr id="57347" name="Rectangle 3"/>
          <p:cNvSpPr>
            <a:spLocks noGrp="1" noChangeArrowheads="1"/>
          </p:cNvSpPr>
          <p:nvPr>
            <p:ph type="body" idx="1"/>
          </p:nvPr>
        </p:nvSpPr>
        <p:spPr/>
        <p:txBody>
          <a:bodyPr/>
          <a:lstStyle/>
          <a:p>
            <a:pPr>
              <a:lnSpc>
                <a:spcPct val="90000"/>
              </a:lnSpc>
              <a:buFontTx/>
              <a:buNone/>
            </a:pPr>
            <a:r>
              <a:rPr lang="en-US" sz="2800" smtClean="0"/>
              <a:t>“</a:t>
            </a:r>
            <a:r>
              <a:rPr lang="en-US" sz="2800" i="1" smtClean="0"/>
              <a:t>We the People of the United States in Order to form a more perfect Union, establish Justice, insure domestic Tranquility, provide for the common defense, promote the general Welfare, and secure the Blessings of Liberty to ourselves and our Posterity, do ordain and establish the CONSTITUTION for the United States of America.”</a:t>
            </a:r>
          </a:p>
        </p:txBody>
      </p:sp>
      <p:sp>
        <p:nvSpPr>
          <p:cNvPr id="4" name="Date Placeholder 3"/>
          <p:cNvSpPr>
            <a:spLocks noGrp="1"/>
          </p:cNvSpPr>
          <p:nvPr>
            <p:ph type="dt" sz="half" idx="10"/>
          </p:nvPr>
        </p:nvSpPr>
        <p:spPr/>
        <p:txBody>
          <a:bodyPr/>
          <a:lstStyle/>
          <a:p>
            <a:fld id="{17592F3B-898A-42D5-82B6-D8DF2B49A308}"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70</a:t>
            </a:fld>
            <a:endParaRPr lang="en-US"/>
          </a:p>
        </p:txBody>
      </p:sp>
    </p:spTree>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idx="1"/>
          </p:nvPr>
        </p:nvSpPr>
        <p:spPr/>
        <p:txBody>
          <a:bodyPr/>
          <a:lstStyle/>
          <a:p>
            <a:pPr algn="ctr" eaLnBrk="1" hangingPunct="1">
              <a:spcBef>
                <a:spcPct val="50000"/>
              </a:spcBef>
              <a:buClrTx/>
              <a:buFontTx/>
              <a:buNone/>
            </a:pPr>
            <a:r>
              <a:rPr kumimoji="0" lang="en-US" sz="2800" smtClean="0">
                <a:solidFill>
                  <a:srgbClr val="6600FF"/>
                </a:solidFill>
              </a:rPr>
              <a:t>We the People of the United States, want to make a better country.  We want a court system that treats people fairly and equally.  We want peace in our country.  We want an army to protect us.  We want our people to have the things they need.  We want freedom now and in the future.  We are writing and signing this Constitution to guarantee we will have these things.</a:t>
            </a:r>
          </a:p>
          <a:p>
            <a:endParaRPr lang="en-US" sz="2800" smtClean="0"/>
          </a:p>
        </p:txBody>
      </p:sp>
      <p:sp>
        <p:nvSpPr>
          <p:cNvPr id="58371" name="WordArt 4"/>
          <p:cNvSpPr>
            <a:spLocks noChangeArrowheads="1" noChangeShapeType="1"/>
          </p:cNvSpPr>
          <p:nvPr/>
        </p:nvSpPr>
        <p:spPr bwMode="auto">
          <a:xfrm>
            <a:off x="1317625" y="411163"/>
            <a:ext cx="6867525" cy="549275"/>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0000FF">
                    <a:alpha val="96077"/>
                  </a:srgbClr>
                </a:solidFill>
                <a:effectLst>
                  <a:outerShdw dist="35921" dir="2700000" algn="ctr" rotWithShape="0">
                    <a:srgbClr val="C0C0C0">
                      <a:alpha val="79999"/>
                    </a:srgbClr>
                  </a:outerShdw>
                </a:effectLst>
                <a:latin typeface="Kristen ITC"/>
              </a:rPr>
              <a:t>What does the Preamble mean?</a:t>
            </a:r>
          </a:p>
        </p:txBody>
      </p:sp>
      <p:sp>
        <p:nvSpPr>
          <p:cNvPr id="4" name="Date Placeholder 3"/>
          <p:cNvSpPr>
            <a:spLocks noGrp="1"/>
          </p:cNvSpPr>
          <p:nvPr>
            <p:ph type="dt" sz="half" idx="10"/>
          </p:nvPr>
        </p:nvSpPr>
        <p:spPr/>
        <p:txBody>
          <a:bodyPr/>
          <a:lstStyle/>
          <a:p>
            <a:fld id="{D97CDF15-53FA-4CBA-B2D8-0B1E798A5989}"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71</a:t>
            </a:fld>
            <a:endParaRPr lang="en-US"/>
          </a:p>
        </p:txBody>
      </p:sp>
    </p:spTree>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t>Preamble</a:t>
            </a:r>
          </a:p>
        </p:txBody>
      </p:sp>
      <p:sp>
        <p:nvSpPr>
          <p:cNvPr id="59395" name="Rectangle 3"/>
          <p:cNvSpPr>
            <a:spLocks noGrp="1" noChangeArrowheads="1"/>
          </p:cNvSpPr>
          <p:nvPr>
            <p:ph type="body" idx="1"/>
          </p:nvPr>
        </p:nvSpPr>
        <p:spPr/>
        <p:txBody>
          <a:bodyPr/>
          <a:lstStyle/>
          <a:p>
            <a:r>
              <a:rPr lang="en-US" sz="3600" dirty="0" smtClean="0"/>
              <a:t>You must know the preamble by memory by </a:t>
            </a:r>
            <a:r>
              <a:rPr lang="en-US" sz="3600" dirty="0" smtClean="0"/>
              <a:t>19 Jan 2012</a:t>
            </a:r>
            <a:endParaRPr lang="en-US" sz="3600" dirty="0" smtClean="0"/>
          </a:p>
          <a:p>
            <a:r>
              <a:rPr lang="en-US" sz="3600" dirty="0" smtClean="0"/>
              <a:t>Oral Quiz to follow!!</a:t>
            </a:r>
          </a:p>
        </p:txBody>
      </p:sp>
      <p:pic>
        <p:nvPicPr>
          <p:cNvPr id="210948" name="Picture 4">
            <a:hlinkClick r:id="" action="ppaction://media"/>
          </p:cNvPr>
          <p:cNvPicPr>
            <a:picLocks noRot="1" noChangeAspect="1" noChangeArrowheads="1"/>
          </p:cNvPicPr>
          <p:nvPr>
            <a:wavAudioFile r:embed="rId1" name="preamble.wav"/>
          </p:nvPr>
        </p:nvPicPr>
        <p:blipFill>
          <a:blip r:embed="rId4" cstate="print"/>
          <a:srcRect/>
          <a:stretch>
            <a:fillRect/>
          </a:stretch>
        </p:blipFill>
        <p:spPr bwMode="auto">
          <a:xfrm>
            <a:off x="4448175" y="3305175"/>
            <a:ext cx="244475" cy="244475"/>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83B10B72-7D64-472E-BF48-9A2A4E576EB7}" type="datetime3">
              <a:rPr lang="en-US" smtClean="0"/>
              <a:t>20 December 2011</a:t>
            </a:fld>
            <a:endParaRPr lang="en-US"/>
          </a:p>
        </p:txBody>
      </p:sp>
      <p:sp>
        <p:nvSpPr>
          <p:cNvPr id="6" name="Slide Number Placeholder 5"/>
          <p:cNvSpPr>
            <a:spLocks noGrp="1"/>
          </p:cNvSpPr>
          <p:nvPr>
            <p:ph type="sldNum" sz="quarter" idx="11"/>
          </p:nvPr>
        </p:nvSpPr>
        <p:spPr/>
        <p:txBody>
          <a:bodyPr/>
          <a:lstStyle/>
          <a:p>
            <a:fld id="{4C011AAB-9C46-4AF0-9EFF-B6C3C69C4330}" type="slidenum">
              <a:rPr lang="en-US" smtClean="0"/>
              <a:pPr/>
              <a:t>72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4720" fill="hold"/>
                                        <p:tgtEl>
                                          <p:spTgt spid="21094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10948"/>
                </p:tgtEl>
              </p:cMediaNode>
            </p:audio>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317625" y="529551"/>
            <a:ext cx="6867525" cy="430887"/>
          </a:xfrm>
        </p:spPr>
        <p:txBody>
          <a:bodyPr/>
          <a:lstStyle/>
          <a:p>
            <a:r>
              <a:rPr lang="en-US" dirty="0" smtClean="0"/>
              <a:t>Preamble Oral quiz </a:t>
            </a:r>
            <a:r>
              <a:rPr lang="en-US" dirty="0" smtClean="0"/>
              <a:t>(12 Jan 2012)</a:t>
            </a:r>
            <a:endParaRPr lang="en-US" dirty="0" smtClean="0"/>
          </a:p>
        </p:txBody>
      </p:sp>
      <p:sp>
        <p:nvSpPr>
          <p:cNvPr id="60419" name="Rectangle 3"/>
          <p:cNvSpPr>
            <a:spLocks noGrp="1" noChangeArrowheads="1"/>
          </p:cNvSpPr>
          <p:nvPr>
            <p:ph type="body" idx="1"/>
          </p:nvPr>
        </p:nvSpPr>
        <p:spPr/>
        <p:txBody>
          <a:bodyPr/>
          <a:lstStyle/>
          <a:p>
            <a:r>
              <a:rPr lang="en-US" sz="4400" dirty="0" smtClean="0"/>
              <a:t>One point deducted for every incorrect or omitted word</a:t>
            </a:r>
            <a:r>
              <a:rPr lang="en-US" sz="4400" dirty="0" smtClean="0"/>
              <a:t>.</a:t>
            </a:r>
          </a:p>
          <a:p>
            <a:endParaRPr lang="en-US" sz="4400" dirty="0" smtClean="0"/>
          </a:p>
        </p:txBody>
      </p:sp>
      <p:sp>
        <p:nvSpPr>
          <p:cNvPr id="4" name="Date Placeholder 3"/>
          <p:cNvSpPr>
            <a:spLocks noGrp="1"/>
          </p:cNvSpPr>
          <p:nvPr>
            <p:ph type="dt" sz="half" idx="10"/>
          </p:nvPr>
        </p:nvSpPr>
        <p:spPr/>
        <p:txBody>
          <a:bodyPr/>
          <a:lstStyle/>
          <a:p>
            <a:fld id="{56C42E43-2D5D-481D-8B53-79F05317DC8A}"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73</a:t>
            </a:fld>
            <a:endParaRPr lang="en-US"/>
          </a:p>
        </p:txBody>
      </p:sp>
      <p:pic>
        <p:nvPicPr>
          <p:cNvPr id="6" name="Picture 5" descr="James Madison.jpg"/>
          <p:cNvPicPr>
            <a:picLocks noChangeAspect="1"/>
          </p:cNvPicPr>
          <p:nvPr/>
        </p:nvPicPr>
        <p:blipFill>
          <a:blip r:embed="rId3" cstate="print"/>
          <a:stretch>
            <a:fillRect/>
          </a:stretch>
        </p:blipFill>
        <p:spPr>
          <a:xfrm>
            <a:off x="3657600" y="3429000"/>
            <a:ext cx="2438400" cy="2578608"/>
          </a:xfrm>
          <a:prstGeom prst="rect">
            <a:avLst/>
          </a:prstGeom>
        </p:spPr>
      </p:pic>
    </p:spTree>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317625" y="98664"/>
            <a:ext cx="6867525" cy="861774"/>
          </a:xfrm>
        </p:spPr>
        <p:txBody>
          <a:bodyPr/>
          <a:lstStyle/>
          <a:p>
            <a:r>
              <a:rPr lang="en-US" dirty="0" smtClean="0"/>
              <a:t>Class work- Homework </a:t>
            </a:r>
            <a:br>
              <a:rPr lang="en-US" dirty="0" smtClean="0"/>
            </a:br>
            <a:r>
              <a:rPr lang="en-US" dirty="0" smtClean="0"/>
              <a:t>20 Jan  2012</a:t>
            </a:r>
            <a:endParaRPr lang="en-US" dirty="0" smtClean="0"/>
          </a:p>
        </p:txBody>
      </p:sp>
      <p:sp>
        <p:nvSpPr>
          <p:cNvPr id="70659" name="Rectangle 3"/>
          <p:cNvSpPr>
            <a:spLocks noGrp="1" noChangeArrowheads="1"/>
          </p:cNvSpPr>
          <p:nvPr>
            <p:ph type="body" idx="1"/>
          </p:nvPr>
        </p:nvSpPr>
        <p:spPr/>
        <p:txBody>
          <a:bodyPr/>
          <a:lstStyle/>
          <a:p>
            <a:r>
              <a:rPr lang="en-US" dirty="0" smtClean="0"/>
              <a:t>American Indians are mentioned twice in the main body of the Constitution. Article I, Section 2, originally excluded Indians from the population counts to apportion congressional representation. Article I, section 8, gives Congress the exclusive right to regulate commerce with Indian tribes. The Constitution also includes an indirect reference to American Indians. Article I, section 10, prohibits the states from entering into compacts, or treaties, with foreign powers, which also includes Indian tribes.</a:t>
            </a:r>
          </a:p>
          <a:p>
            <a:r>
              <a:rPr lang="en-US" dirty="0" smtClean="0"/>
              <a:t>Q: What does the original Constitution reveal about the attitudes toward the American Indians in the late 1700’s?  </a:t>
            </a:r>
          </a:p>
        </p:txBody>
      </p:sp>
      <p:sp>
        <p:nvSpPr>
          <p:cNvPr id="4" name="Date Placeholder 3"/>
          <p:cNvSpPr>
            <a:spLocks noGrp="1"/>
          </p:cNvSpPr>
          <p:nvPr>
            <p:ph type="dt" sz="half" idx="10"/>
          </p:nvPr>
        </p:nvSpPr>
        <p:spPr/>
        <p:txBody>
          <a:bodyPr/>
          <a:lstStyle/>
          <a:p>
            <a:fld id="{70C5B6A8-37CF-45F9-BA2A-AF952B2CA662}" type="datetime3">
              <a:rPr lang="en-US" smtClean="0"/>
              <a:t>20 December 2011</a:t>
            </a:fld>
            <a:endParaRPr lang="en-US" dirty="0"/>
          </a:p>
        </p:txBody>
      </p:sp>
      <p:sp>
        <p:nvSpPr>
          <p:cNvPr id="5" name="Slide Number Placeholder 4"/>
          <p:cNvSpPr>
            <a:spLocks noGrp="1"/>
          </p:cNvSpPr>
          <p:nvPr>
            <p:ph type="sldNum" sz="quarter" idx="11"/>
          </p:nvPr>
        </p:nvSpPr>
        <p:spPr/>
        <p:txBody>
          <a:bodyPr/>
          <a:lstStyle/>
          <a:p>
            <a:fld id="{4C011AAB-9C46-4AF0-9EFF-B6C3C69C4330}" type="slidenum">
              <a:rPr lang="en-US" smtClean="0"/>
              <a:pPr/>
              <a:t>74</a:t>
            </a:fld>
            <a:endParaRPr lang="en-US"/>
          </a:p>
        </p:txBody>
      </p:sp>
    </p:spTree>
  </p:cSld>
  <p:clrMapOvr>
    <a:masterClrMapping/>
  </p:clrMapOvr>
  <p:transition>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mtClean="0"/>
              <a:t>Homework 1/22/09</a:t>
            </a:r>
          </a:p>
        </p:txBody>
      </p:sp>
      <p:sp>
        <p:nvSpPr>
          <p:cNvPr id="61443" name="Rectangle 3"/>
          <p:cNvSpPr>
            <a:spLocks noGrp="1" noChangeArrowheads="1"/>
          </p:cNvSpPr>
          <p:nvPr>
            <p:ph type="body" idx="1"/>
          </p:nvPr>
        </p:nvSpPr>
        <p:spPr/>
        <p:txBody>
          <a:bodyPr/>
          <a:lstStyle/>
          <a:p>
            <a:pPr>
              <a:lnSpc>
                <a:spcPct val="90000"/>
              </a:lnSpc>
            </a:pPr>
            <a:r>
              <a:rPr lang="en-US" smtClean="0"/>
              <a:t>Robert Whitehall , an antifederalist who spoke at the Pennsylvania ratifying convention, explained the need for a Bill of Rights. “We know that it is the nature f power to seek its own augmentation (increase), and thus the loss of liberty is necessary consequence of a loose or extravagant delegation of authority…It is our duty to employ the present opportunity in stipulating (demanding) such restrictions as are the best calculated to protect us from oppression and slavery.”  </a:t>
            </a:r>
          </a:p>
          <a:p>
            <a:pPr>
              <a:lnSpc>
                <a:spcPct val="90000"/>
              </a:lnSpc>
            </a:pPr>
            <a:r>
              <a:rPr lang="en-US" smtClean="0"/>
              <a:t>According to the above excerpt how did Whitehall view Government entities? Could this excerpt apply to the processes of Government today? How? 2 Paragraphs.</a:t>
            </a:r>
          </a:p>
        </p:txBody>
      </p:sp>
      <p:sp>
        <p:nvSpPr>
          <p:cNvPr id="4" name="Date Placeholder 3"/>
          <p:cNvSpPr>
            <a:spLocks noGrp="1"/>
          </p:cNvSpPr>
          <p:nvPr>
            <p:ph type="dt" sz="half" idx="10"/>
          </p:nvPr>
        </p:nvSpPr>
        <p:spPr/>
        <p:txBody>
          <a:bodyPr/>
          <a:lstStyle/>
          <a:p>
            <a:fld id="{F80E4BBE-7ABA-406E-AEFF-683C586951C6}"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75</a:t>
            </a:fld>
            <a:endParaRPr lang="en-US"/>
          </a:p>
        </p:txBody>
      </p:sp>
    </p:spTree>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365125"/>
            <a:ext cx="7772400" cy="549275"/>
          </a:xfrm>
        </p:spPr>
        <p:txBody>
          <a:bodyPr/>
          <a:lstStyle/>
          <a:p>
            <a:pPr algn="ctr"/>
            <a:r>
              <a:rPr lang="en-US" altLang="en-US" sz="3600" b="0" smtClean="0">
                <a:latin typeface="Arial" charset="0"/>
              </a:rPr>
              <a:t>The Articles of the Constitution</a:t>
            </a:r>
            <a:endParaRPr lang="en-US" altLang="en-US" sz="3600" b="0" smtClean="0"/>
          </a:p>
        </p:txBody>
      </p:sp>
      <p:sp>
        <p:nvSpPr>
          <p:cNvPr id="44035" name="Rectangle 3"/>
          <p:cNvSpPr>
            <a:spLocks noGrp="1" noChangeArrowheads="1"/>
          </p:cNvSpPr>
          <p:nvPr>
            <p:ph type="body" idx="1"/>
          </p:nvPr>
        </p:nvSpPr>
        <p:spPr>
          <a:xfrm>
            <a:off x="1143000" y="1524000"/>
            <a:ext cx="7696200" cy="5105400"/>
          </a:xfrm>
        </p:spPr>
        <p:txBody>
          <a:bodyPr/>
          <a:lstStyle/>
          <a:p>
            <a:pPr>
              <a:lnSpc>
                <a:spcPct val="90000"/>
              </a:lnSpc>
            </a:pPr>
            <a:r>
              <a:rPr lang="en-US" altLang="en-US" sz="3600" b="1" u="sng" smtClean="0">
                <a:latin typeface="Arial" charset="0"/>
              </a:rPr>
              <a:t>Article I</a:t>
            </a:r>
            <a:r>
              <a:rPr lang="en-US" altLang="en-US" sz="3600" b="1" smtClean="0">
                <a:latin typeface="Arial" charset="0"/>
              </a:rPr>
              <a:t> - </a:t>
            </a:r>
            <a:r>
              <a:rPr lang="en-US" altLang="en-US" sz="3600" smtClean="0">
                <a:latin typeface="Arial" charset="0"/>
              </a:rPr>
              <a:t>establishes the legislative branch.</a:t>
            </a:r>
          </a:p>
          <a:p>
            <a:pPr>
              <a:lnSpc>
                <a:spcPct val="90000"/>
              </a:lnSpc>
            </a:pPr>
            <a:r>
              <a:rPr lang="en-US" altLang="en-US" sz="3600" b="1" u="sng" smtClean="0">
                <a:latin typeface="Arial" charset="0"/>
              </a:rPr>
              <a:t>Article II</a:t>
            </a:r>
            <a:r>
              <a:rPr lang="en-US" altLang="en-US" sz="3600" b="1" smtClean="0">
                <a:latin typeface="Arial" charset="0"/>
              </a:rPr>
              <a:t> - </a:t>
            </a:r>
            <a:r>
              <a:rPr lang="en-US" altLang="en-US" sz="3600" smtClean="0">
                <a:latin typeface="Arial" charset="0"/>
              </a:rPr>
              <a:t>establishes the executive branch headed by the president.</a:t>
            </a:r>
          </a:p>
          <a:p>
            <a:pPr>
              <a:lnSpc>
                <a:spcPct val="90000"/>
              </a:lnSpc>
            </a:pPr>
            <a:r>
              <a:rPr lang="en-US" altLang="en-US" sz="3600" b="1" u="sng" smtClean="0">
                <a:latin typeface="Arial" charset="0"/>
              </a:rPr>
              <a:t>Article III</a:t>
            </a:r>
            <a:r>
              <a:rPr lang="en-US" altLang="en-US" sz="3600" b="1" smtClean="0">
                <a:latin typeface="Arial" charset="0"/>
              </a:rPr>
              <a:t> - </a:t>
            </a:r>
            <a:r>
              <a:rPr lang="en-US" altLang="en-US" sz="3600" smtClean="0">
                <a:latin typeface="Arial" charset="0"/>
              </a:rPr>
              <a:t>establishes the judicial branch.</a:t>
            </a:r>
          </a:p>
        </p:txBody>
      </p:sp>
      <p:sp>
        <p:nvSpPr>
          <p:cNvPr id="4" name="Date Placeholder 3"/>
          <p:cNvSpPr>
            <a:spLocks noGrp="1"/>
          </p:cNvSpPr>
          <p:nvPr>
            <p:ph type="dt" sz="half" idx="10"/>
          </p:nvPr>
        </p:nvSpPr>
        <p:spPr/>
        <p:txBody>
          <a:bodyPr/>
          <a:lstStyle/>
          <a:p>
            <a:fld id="{B4FE63F1-20B4-49D4-83FB-39134C6DBADD}"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76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additive="base">
                                        <p:cTn id="13" dur="500" fill="hold"/>
                                        <p:tgtEl>
                                          <p:spTgt spid="440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0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4035">
                                            <p:txEl>
                                              <p:pRg st="2" end="2"/>
                                            </p:txEl>
                                          </p:spTgt>
                                        </p:tgtEl>
                                        <p:attrNameLst>
                                          <p:attrName>style.visibility</p:attrName>
                                        </p:attrNameLst>
                                      </p:cBhvr>
                                      <p:to>
                                        <p:strVal val="visible"/>
                                      </p:to>
                                    </p:set>
                                    <p:anim calcmode="lin" valueType="num">
                                      <p:cBhvr additive="base">
                                        <p:cTn id="19" dur="500" fill="hold"/>
                                        <p:tgtEl>
                                          <p:spTgt spid="440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403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304800"/>
            <a:ext cx="7772400" cy="609600"/>
          </a:xfrm>
        </p:spPr>
        <p:txBody>
          <a:bodyPr/>
          <a:lstStyle/>
          <a:p>
            <a:pPr algn="ctr"/>
            <a:r>
              <a:rPr lang="en-US" altLang="en-US" sz="4000" b="0" smtClean="0">
                <a:latin typeface="Arial" charset="0"/>
              </a:rPr>
              <a:t>The Articles of the Constitution</a:t>
            </a:r>
            <a:endParaRPr lang="en-US" altLang="en-US" sz="4000" b="0" smtClean="0"/>
          </a:p>
        </p:txBody>
      </p:sp>
      <p:sp>
        <p:nvSpPr>
          <p:cNvPr id="45059" name="Rectangle 3"/>
          <p:cNvSpPr>
            <a:spLocks noGrp="1" noChangeArrowheads="1"/>
          </p:cNvSpPr>
          <p:nvPr>
            <p:ph type="body" idx="1"/>
          </p:nvPr>
        </p:nvSpPr>
        <p:spPr>
          <a:xfrm>
            <a:off x="1143000" y="1524000"/>
            <a:ext cx="7086600" cy="5105400"/>
          </a:xfrm>
        </p:spPr>
        <p:txBody>
          <a:bodyPr/>
          <a:lstStyle/>
          <a:p>
            <a:pPr>
              <a:lnSpc>
                <a:spcPct val="90000"/>
              </a:lnSpc>
            </a:pPr>
            <a:r>
              <a:rPr lang="en-US" altLang="en-US" sz="3600" b="1" u="sng" smtClean="0">
                <a:latin typeface="Arial" charset="0"/>
              </a:rPr>
              <a:t>Article III</a:t>
            </a:r>
            <a:r>
              <a:rPr lang="en-US" altLang="en-US" sz="3600" b="1" smtClean="0">
                <a:latin typeface="Arial" charset="0"/>
              </a:rPr>
              <a:t> - </a:t>
            </a:r>
            <a:r>
              <a:rPr lang="en-US" altLang="en-US" sz="3600" smtClean="0">
                <a:latin typeface="Arial" charset="0"/>
              </a:rPr>
              <a:t>establishes the judicial branch.</a:t>
            </a:r>
          </a:p>
          <a:p>
            <a:pPr>
              <a:lnSpc>
                <a:spcPct val="90000"/>
              </a:lnSpc>
            </a:pPr>
            <a:r>
              <a:rPr lang="en-US" altLang="en-US" sz="3600" b="1" u="sng" smtClean="0">
                <a:latin typeface="Arial" charset="0"/>
              </a:rPr>
              <a:t>Articles IV</a:t>
            </a:r>
            <a:r>
              <a:rPr lang="en-US" altLang="en-US" sz="3600" b="1" smtClean="0">
                <a:latin typeface="Arial" charset="0"/>
              </a:rPr>
              <a:t> – </a:t>
            </a:r>
            <a:r>
              <a:rPr lang="en-US" altLang="en-US" sz="3600" smtClean="0">
                <a:latin typeface="Arial" charset="0"/>
              </a:rPr>
              <a:t>establishes the "full faith and credit clause" that mandates that states honor the laws and proceedings of another state. </a:t>
            </a:r>
          </a:p>
          <a:p>
            <a:pPr>
              <a:lnSpc>
                <a:spcPct val="90000"/>
              </a:lnSpc>
            </a:pPr>
            <a:endParaRPr lang="en-US" altLang="en-US" sz="1800" smtClean="0">
              <a:latin typeface="Arial" charset="0"/>
            </a:endParaRPr>
          </a:p>
        </p:txBody>
      </p:sp>
      <p:sp>
        <p:nvSpPr>
          <p:cNvPr id="4" name="Date Placeholder 3"/>
          <p:cNvSpPr>
            <a:spLocks noGrp="1"/>
          </p:cNvSpPr>
          <p:nvPr>
            <p:ph type="dt" sz="half" idx="10"/>
          </p:nvPr>
        </p:nvSpPr>
        <p:spPr/>
        <p:txBody>
          <a:bodyPr/>
          <a:lstStyle/>
          <a:p>
            <a:fld id="{A6661800-90FC-4FB0-AD45-3A540A7BD23B}"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77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350838"/>
            <a:ext cx="8077200" cy="609600"/>
          </a:xfrm>
        </p:spPr>
        <p:txBody>
          <a:bodyPr/>
          <a:lstStyle/>
          <a:p>
            <a:pPr algn="ctr"/>
            <a:r>
              <a:rPr lang="en-US" altLang="en-US" sz="4000" b="0" smtClean="0">
                <a:latin typeface="Arial" charset="0"/>
              </a:rPr>
              <a:t>The Articles of the Constitution</a:t>
            </a:r>
          </a:p>
        </p:txBody>
      </p:sp>
      <p:sp>
        <p:nvSpPr>
          <p:cNvPr id="64515" name="Rectangle 3"/>
          <p:cNvSpPr>
            <a:spLocks noGrp="1" noChangeArrowheads="1"/>
          </p:cNvSpPr>
          <p:nvPr>
            <p:ph type="body" idx="1"/>
          </p:nvPr>
        </p:nvSpPr>
        <p:spPr/>
        <p:txBody>
          <a:bodyPr/>
          <a:lstStyle/>
          <a:p>
            <a:r>
              <a:rPr lang="en-US" altLang="en-US" sz="3200" b="1" u="sng" smtClean="0">
                <a:latin typeface="Arial" charset="0"/>
              </a:rPr>
              <a:t>Articles IV through VII</a:t>
            </a:r>
            <a:r>
              <a:rPr lang="en-US" altLang="en-US" sz="3200" b="1" smtClean="0">
                <a:latin typeface="Arial" charset="0"/>
              </a:rPr>
              <a:t> - </a:t>
            </a:r>
            <a:r>
              <a:rPr lang="en-US" altLang="en-US" sz="3200" smtClean="0">
                <a:latin typeface="Arial" charset="0"/>
              </a:rPr>
              <a:t>also include rules on the admission of new states to the union, how  amendments can be added to the Constitution, prohibits religious tests for holding office, and set out procedures for the ratification of the document.</a:t>
            </a:r>
          </a:p>
          <a:p>
            <a:pPr>
              <a:lnSpc>
                <a:spcPct val="90000"/>
              </a:lnSpc>
            </a:pPr>
            <a:endParaRPr lang="en-US" altLang="en-US" sz="3600" smtClean="0">
              <a:latin typeface="Arial" charset="0"/>
            </a:endParaRPr>
          </a:p>
        </p:txBody>
      </p:sp>
      <p:sp>
        <p:nvSpPr>
          <p:cNvPr id="4" name="Date Placeholder 3"/>
          <p:cNvSpPr>
            <a:spLocks noGrp="1"/>
          </p:cNvSpPr>
          <p:nvPr>
            <p:ph type="dt" sz="half" idx="10"/>
          </p:nvPr>
        </p:nvSpPr>
        <p:spPr/>
        <p:txBody>
          <a:bodyPr/>
          <a:lstStyle/>
          <a:p>
            <a:fld id="{99E65C78-52D9-40CB-A209-C082EC046918}"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78</a:t>
            </a:fld>
            <a:endParaRPr lang="en-US"/>
          </a:p>
        </p:txBody>
      </p:sp>
    </p:spTree>
  </p:cSld>
  <p:clrMapOvr>
    <a:masterClrMapping/>
  </p:clrMapOvr>
  <p:transition>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a:t>
            </a:r>
            <a:r>
              <a:rPr lang="en-US" dirty="0" smtClean="0"/>
              <a:t>23 </a:t>
            </a:r>
            <a:r>
              <a:rPr lang="en-US" dirty="0" smtClean="0"/>
              <a:t>Jan </a:t>
            </a:r>
            <a:r>
              <a:rPr lang="en-US" dirty="0" smtClean="0"/>
              <a:t>2012</a:t>
            </a:r>
            <a:endParaRPr lang="en-US" dirty="0"/>
          </a:p>
        </p:txBody>
      </p:sp>
      <p:sp>
        <p:nvSpPr>
          <p:cNvPr id="3" name="Content Placeholder 2"/>
          <p:cNvSpPr>
            <a:spLocks noGrp="1"/>
          </p:cNvSpPr>
          <p:nvPr>
            <p:ph idx="1"/>
          </p:nvPr>
        </p:nvSpPr>
        <p:spPr/>
        <p:txBody>
          <a:bodyPr/>
          <a:lstStyle/>
          <a:p>
            <a:r>
              <a:rPr lang="en-US" sz="4000" dirty="0" smtClean="0"/>
              <a:t>Read Pages 58 - 63. </a:t>
            </a:r>
            <a:endParaRPr lang="en-US" sz="4000" dirty="0"/>
          </a:p>
        </p:txBody>
      </p:sp>
      <p:sp>
        <p:nvSpPr>
          <p:cNvPr id="4" name="Date Placeholder 3"/>
          <p:cNvSpPr>
            <a:spLocks noGrp="1"/>
          </p:cNvSpPr>
          <p:nvPr>
            <p:ph type="dt" sz="half" idx="10"/>
          </p:nvPr>
        </p:nvSpPr>
        <p:spPr/>
        <p:txBody>
          <a:bodyPr/>
          <a:lstStyle/>
          <a:p>
            <a:fld id="{306D88D2-EB67-490C-BE29-10D0FA0DEB9B}" type="datetime3">
              <a:rPr lang="en-US" smtClean="0"/>
              <a:t>20 December 2011</a:t>
            </a:fld>
            <a:endParaRPr lang="en-US" dirty="0"/>
          </a:p>
        </p:txBody>
      </p:sp>
      <p:sp>
        <p:nvSpPr>
          <p:cNvPr id="5" name="Slide Number Placeholder 4"/>
          <p:cNvSpPr>
            <a:spLocks noGrp="1"/>
          </p:cNvSpPr>
          <p:nvPr>
            <p:ph type="sldNum" sz="quarter" idx="11"/>
          </p:nvPr>
        </p:nvSpPr>
        <p:spPr/>
        <p:txBody>
          <a:bodyPr/>
          <a:lstStyle/>
          <a:p>
            <a:fld id="{4C011AAB-9C46-4AF0-9EFF-B6C3C69C4330}" type="slidenum">
              <a:rPr lang="en-US" smtClean="0"/>
              <a:pPr/>
              <a:t>79</a:t>
            </a:fld>
            <a:endParaRPr lang="en-US"/>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algn="ctr"/>
            <a:r>
              <a:rPr lang="en-US" dirty="0" smtClean="0"/>
              <a:t>Homework </a:t>
            </a:r>
            <a:r>
              <a:rPr lang="en-US" dirty="0" smtClean="0"/>
              <a:t>25 </a:t>
            </a:r>
            <a:r>
              <a:rPr lang="en-US" dirty="0" smtClean="0"/>
              <a:t>Jan </a:t>
            </a:r>
            <a:r>
              <a:rPr lang="en-US" dirty="0" smtClean="0"/>
              <a:t>2012</a:t>
            </a:r>
            <a:endParaRPr lang="en-US" dirty="0" smtClean="0"/>
          </a:p>
        </p:txBody>
      </p:sp>
      <p:sp>
        <p:nvSpPr>
          <p:cNvPr id="96259" name="Rectangle 3"/>
          <p:cNvSpPr>
            <a:spLocks noGrp="1" noChangeArrowheads="1"/>
          </p:cNvSpPr>
          <p:nvPr>
            <p:ph type="body" idx="1"/>
          </p:nvPr>
        </p:nvSpPr>
        <p:spPr/>
        <p:txBody>
          <a:bodyPr/>
          <a:lstStyle/>
          <a:p>
            <a:pPr>
              <a:lnSpc>
                <a:spcPct val="90000"/>
              </a:lnSpc>
            </a:pPr>
            <a:r>
              <a:rPr lang="en-US" sz="3200" dirty="0" smtClean="0"/>
              <a:t>Prepare for Constitution Article 1 Test </a:t>
            </a:r>
          </a:p>
          <a:p>
            <a:pPr>
              <a:lnSpc>
                <a:spcPct val="90000"/>
              </a:lnSpc>
            </a:pPr>
            <a:r>
              <a:rPr lang="en-US" sz="3200" dirty="0" smtClean="0"/>
              <a:t>Study all information in power point and your constitution Handbook</a:t>
            </a:r>
          </a:p>
          <a:p>
            <a:pPr>
              <a:lnSpc>
                <a:spcPct val="90000"/>
              </a:lnSpc>
            </a:pPr>
            <a:r>
              <a:rPr lang="en-US" sz="3200" dirty="0" smtClean="0"/>
              <a:t>Know the Vocab words on page 57,63 and 69.</a:t>
            </a:r>
          </a:p>
        </p:txBody>
      </p:sp>
      <p:sp>
        <p:nvSpPr>
          <p:cNvPr id="4" name="Date Placeholder 3"/>
          <p:cNvSpPr>
            <a:spLocks noGrp="1"/>
          </p:cNvSpPr>
          <p:nvPr>
            <p:ph type="dt" sz="half" idx="10"/>
          </p:nvPr>
        </p:nvSpPr>
        <p:spPr/>
        <p:txBody>
          <a:bodyPr/>
          <a:lstStyle/>
          <a:p>
            <a:fld id="{BE476AA8-CC1A-42CF-9D9D-2DA8B78512F7}"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8</a:t>
            </a:fld>
            <a:endParaRPr lang="en-US"/>
          </a:p>
        </p:txBody>
      </p:sp>
    </p:spTree>
  </p:cSld>
  <p:clrMapOvr>
    <a:masterClrMapping/>
  </p:clrMapOvr>
  <p:transition>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dirty="0" smtClean="0"/>
              <a:t>Article </a:t>
            </a:r>
            <a:r>
              <a:rPr lang="en-US" dirty="0" smtClean="0"/>
              <a:t>One (23 Jan 2012)</a:t>
            </a:r>
            <a:endParaRPr lang="en-US" dirty="0" smtClean="0"/>
          </a:p>
        </p:txBody>
      </p:sp>
      <p:pic>
        <p:nvPicPr>
          <p:cNvPr id="214020" name="Article_One.asf">
            <a:hlinkClick r:id="" action="ppaction://media"/>
          </p:cNvPr>
          <p:cNvPicPr>
            <a:picLocks noGrp="1" noRot="1" noChangeAspect="1" noChangeArrowheads="1"/>
          </p:cNvPicPr>
          <p:nvPr>
            <p:ph idx="1"/>
            <a:videoFile r:link="rId1"/>
          </p:nvPr>
        </p:nvPicPr>
        <p:blipFill>
          <a:blip r:embed="rId4" cstate="print"/>
          <a:srcRect/>
          <a:stretch>
            <a:fillRect/>
          </a:stretch>
        </p:blipFill>
        <p:spPr>
          <a:xfrm>
            <a:off x="1447800" y="1425575"/>
            <a:ext cx="6705600" cy="4572000"/>
          </a:xfrm>
        </p:spPr>
      </p:pic>
      <p:sp>
        <p:nvSpPr>
          <p:cNvPr id="4" name="Date Placeholder 3"/>
          <p:cNvSpPr>
            <a:spLocks noGrp="1"/>
          </p:cNvSpPr>
          <p:nvPr>
            <p:ph type="dt" sz="half" idx="10"/>
          </p:nvPr>
        </p:nvSpPr>
        <p:spPr/>
        <p:txBody>
          <a:bodyPr/>
          <a:lstStyle/>
          <a:p>
            <a:fld id="{6B6CDBE6-DA4C-4911-9F51-F99A4B007628}"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80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900" fill="hold"/>
                                        <p:tgtEl>
                                          <p:spTgt spid="21402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14020"/>
                </p:tgtEl>
              </p:cMediaNode>
            </p:video>
            <p:seq concurrent="1" nextAc="seek">
              <p:cTn id="8" restart="whenNotActive" fill="hold" evtFilter="cancelBubble" nodeType="interactiveSeq">
                <p:stCondLst>
                  <p:cond evt="onClick" delay="0">
                    <p:tgtEl>
                      <p:spTgt spid="21402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14020"/>
                                        </p:tgtEl>
                                      </p:cBhvr>
                                    </p:cmd>
                                  </p:childTnLst>
                                </p:cTn>
                              </p:par>
                            </p:childTnLst>
                          </p:cTn>
                        </p:par>
                      </p:childTnLst>
                    </p:cTn>
                  </p:par>
                </p:childTnLst>
              </p:cTn>
              <p:nextCondLst>
                <p:cond evt="onClick" delay="0">
                  <p:tgtEl>
                    <p:spTgt spid="214020"/>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14400" y="1"/>
            <a:ext cx="7620000" cy="838200"/>
          </a:xfrm>
        </p:spPr>
        <p:txBody>
          <a:bodyPr/>
          <a:lstStyle/>
          <a:p>
            <a:r>
              <a:rPr lang="en-US" sz="3600" dirty="0" smtClean="0"/>
              <a:t>Legislative Branch Overview</a:t>
            </a:r>
          </a:p>
        </p:txBody>
      </p:sp>
      <p:sp>
        <p:nvSpPr>
          <p:cNvPr id="13315" name="Rectangle 3"/>
          <p:cNvSpPr>
            <a:spLocks noGrp="1" noChangeArrowheads="1"/>
          </p:cNvSpPr>
          <p:nvPr>
            <p:ph type="body" idx="1"/>
          </p:nvPr>
        </p:nvSpPr>
        <p:spPr>
          <a:xfrm>
            <a:off x="1066800" y="1066800"/>
            <a:ext cx="7391400" cy="5081588"/>
          </a:xfrm>
        </p:spPr>
        <p:txBody>
          <a:bodyPr/>
          <a:lstStyle/>
          <a:p>
            <a:pPr>
              <a:lnSpc>
                <a:spcPct val="90000"/>
              </a:lnSpc>
            </a:pPr>
            <a:r>
              <a:rPr lang="en-US" sz="3200" dirty="0" smtClean="0"/>
              <a:t>Senate and House of Representatives</a:t>
            </a:r>
          </a:p>
          <a:p>
            <a:pPr>
              <a:lnSpc>
                <a:spcPct val="90000"/>
              </a:lnSpc>
            </a:pPr>
            <a:r>
              <a:rPr lang="en-US" sz="3200" dirty="0" smtClean="0"/>
              <a:t>Make our laws</a:t>
            </a:r>
          </a:p>
          <a:p>
            <a:pPr>
              <a:lnSpc>
                <a:spcPct val="90000"/>
              </a:lnSpc>
            </a:pPr>
            <a:r>
              <a:rPr lang="en-US" sz="3200" dirty="0" smtClean="0"/>
              <a:t>Appropriate Money</a:t>
            </a:r>
          </a:p>
          <a:p>
            <a:pPr>
              <a:lnSpc>
                <a:spcPct val="90000"/>
              </a:lnSpc>
            </a:pPr>
            <a:r>
              <a:rPr lang="en-US" sz="3200" dirty="0" smtClean="0"/>
              <a:t>Regulate Immigration</a:t>
            </a:r>
          </a:p>
          <a:p>
            <a:pPr>
              <a:lnSpc>
                <a:spcPct val="90000"/>
              </a:lnSpc>
            </a:pPr>
            <a:r>
              <a:rPr lang="en-US" sz="3200" dirty="0" smtClean="0"/>
              <a:t>Establish Post Offices and Roads</a:t>
            </a:r>
          </a:p>
          <a:p>
            <a:pPr>
              <a:lnSpc>
                <a:spcPct val="90000"/>
              </a:lnSpc>
            </a:pPr>
            <a:r>
              <a:rPr lang="en-US" sz="3200" dirty="0" smtClean="0"/>
              <a:t>Regulate Interstate Commerce and Transportation</a:t>
            </a:r>
          </a:p>
          <a:p>
            <a:pPr>
              <a:lnSpc>
                <a:spcPct val="90000"/>
              </a:lnSpc>
            </a:pPr>
            <a:r>
              <a:rPr lang="en-US" sz="3200" dirty="0" smtClean="0"/>
              <a:t>Declare War</a:t>
            </a:r>
          </a:p>
          <a:p>
            <a:pPr>
              <a:lnSpc>
                <a:spcPct val="90000"/>
              </a:lnSpc>
            </a:pPr>
            <a:endParaRPr lang="en-US" sz="3600" dirty="0" smtClean="0"/>
          </a:p>
          <a:p>
            <a:pPr>
              <a:lnSpc>
                <a:spcPct val="90000"/>
              </a:lnSpc>
            </a:pPr>
            <a:endParaRPr lang="en-US" dirty="0" smtClean="0"/>
          </a:p>
        </p:txBody>
      </p:sp>
      <p:pic>
        <p:nvPicPr>
          <p:cNvPr id="13316" name="Picture 4">
            <a:hlinkClick r:id="" action="ppaction://media"/>
          </p:cNvPr>
          <p:cNvPicPr>
            <a:picLocks noRot="1" noChangeAspect="1" noChangeArrowheads="1"/>
          </p:cNvPicPr>
          <p:nvPr>
            <a:wavAudioFile r:embed="rId1" name="goodgrf.wav"/>
          </p:nvPr>
        </p:nvPicPr>
        <p:blipFill>
          <a:blip r:embed="rId4" cstate="print"/>
          <a:srcRect/>
          <a:stretch>
            <a:fillRect/>
          </a:stretch>
        </p:blipFill>
        <p:spPr bwMode="auto">
          <a:xfrm>
            <a:off x="8001000" y="5867400"/>
            <a:ext cx="304800" cy="3048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2B51A25D-E832-4878-84FC-162DF66F0C2E}" type="datetime3">
              <a:rPr lang="en-US" smtClean="0"/>
              <a:t>20 December 2011</a:t>
            </a:fld>
            <a:endParaRPr lang="en-US"/>
          </a:p>
        </p:txBody>
      </p:sp>
      <p:sp>
        <p:nvSpPr>
          <p:cNvPr id="6" name="Slide Number Placeholder 5"/>
          <p:cNvSpPr>
            <a:spLocks noGrp="1"/>
          </p:cNvSpPr>
          <p:nvPr>
            <p:ph type="sldNum" sz="quarter" idx="11"/>
          </p:nvPr>
        </p:nvSpPr>
        <p:spPr/>
        <p:txBody>
          <a:bodyPr/>
          <a:lstStyle/>
          <a:p>
            <a:fld id="{4C011AAB-9C46-4AF0-9EFF-B6C3C69C4330}" type="slidenum">
              <a:rPr lang="en-US" smtClean="0"/>
              <a:pPr/>
              <a:t>81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randombar(vertical)">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grpId="0"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 calcmode="lin" valueType="num">
                                      <p:cBhvr additive="base">
                                        <p:cTn id="12" dur="500" fill="hold"/>
                                        <p:tgtEl>
                                          <p:spTgt spid="1331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13315">
                                            <p:txEl>
                                              <p:pRg st="1" end="1"/>
                                            </p:txEl>
                                          </p:spTgt>
                                        </p:tgtEl>
                                        <p:attrNameLst>
                                          <p:attrName>style.visibility</p:attrName>
                                        </p:attrNameLst>
                                      </p:cBhvr>
                                      <p:to>
                                        <p:strVal val="visible"/>
                                      </p:to>
                                    </p:set>
                                    <p:anim calcmode="lin" valueType="num">
                                      <p:cBhvr additive="base">
                                        <p:cTn id="18" dur="500" fill="hold"/>
                                        <p:tgtEl>
                                          <p:spTgt spid="1331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2" fill="hold" grpId="0" nodeType="clickEffect">
                                  <p:stCondLst>
                                    <p:cond delay="0"/>
                                  </p:stCondLst>
                                  <p:childTnLst>
                                    <p:set>
                                      <p:cBhvr>
                                        <p:cTn id="23" dur="1" fill="hold">
                                          <p:stCondLst>
                                            <p:cond delay="0"/>
                                          </p:stCondLst>
                                        </p:cTn>
                                        <p:tgtEl>
                                          <p:spTgt spid="13315">
                                            <p:txEl>
                                              <p:pRg st="2" end="2"/>
                                            </p:txEl>
                                          </p:spTgt>
                                        </p:tgtEl>
                                        <p:attrNameLst>
                                          <p:attrName>style.visibility</p:attrName>
                                        </p:attrNameLst>
                                      </p:cBhvr>
                                      <p:to>
                                        <p:strVal val="visible"/>
                                      </p:to>
                                    </p:set>
                                    <p:anim calcmode="lin" valueType="num">
                                      <p:cBhvr additive="base">
                                        <p:cTn id="24" dur="500" fill="hold"/>
                                        <p:tgtEl>
                                          <p:spTgt spid="1331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2" fill="hold" grpId="0" nodeType="clickEffect">
                                  <p:stCondLst>
                                    <p:cond delay="0"/>
                                  </p:stCondLst>
                                  <p:childTnLst>
                                    <p:set>
                                      <p:cBhvr>
                                        <p:cTn id="29" dur="1" fill="hold">
                                          <p:stCondLst>
                                            <p:cond delay="0"/>
                                          </p:stCondLst>
                                        </p:cTn>
                                        <p:tgtEl>
                                          <p:spTgt spid="13315">
                                            <p:txEl>
                                              <p:pRg st="3" end="3"/>
                                            </p:txEl>
                                          </p:spTgt>
                                        </p:tgtEl>
                                        <p:attrNameLst>
                                          <p:attrName>style.visibility</p:attrName>
                                        </p:attrNameLst>
                                      </p:cBhvr>
                                      <p:to>
                                        <p:strVal val="visible"/>
                                      </p:to>
                                    </p:set>
                                    <p:anim calcmode="lin" valueType="num">
                                      <p:cBhvr additive="base">
                                        <p:cTn id="30" dur="500" fill="hold"/>
                                        <p:tgtEl>
                                          <p:spTgt spid="13315">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12" fill="hold" grpId="0" nodeType="clickEffect">
                                  <p:stCondLst>
                                    <p:cond delay="0"/>
                                  </p:stCondLst>
                                  <p:childTnLst>
                                    <p:set>
                                      <p:cBhvr>
                                        <p:cTn id="35" dur="1" fill="hold">
                                          <p:stCondLst>
                                            <p:cond delay="0"/>
                                          </p:stCondLst>
                                        </p:cTn>
                                        <p:tgtEl>
                                          <p:spTgt spid="13315">
                                            <p:txEl>
                                              <p:pRg st="4" end="4"/>
                                            </p:txEl>
                                          </p:spTgt>
                                        </p:tgtEl>
                                        <p:attrNameLst>
                                          <p:attrName>style.visibility</p:attrName>
                                        </p:attrNameLst>
                                      </p:cBhvr>
                                      <p:to>
                                        <p:strVal val="visible"/>
                                      </p:to>
                                    </p:set>
                                    <p:anim calcmode="lin" valueType="num">
                                      <p:cBhvr additive="base">
                                        <p:cTn id="36" dur="500" fill="hold"/>
                                        <p:tgtEl>
                                          <p:spTgt spid="13315">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2" fill="hold" grpId="0" nodeType="clickEffect">
                                  <p:stCondLst>
                                    <p:cond delay="0"/>
                                  </p:stCondLst>
                                  <p:childTnLst>
                                    <p:set>
                                      <p:cBhvr>
                                        <p:cTn id="41" dur="1" fill="hold">
                                          <p:stCondLst>
                                            <p:cond delay="0"/>
                                          </p:stCondLst>
                                        </p:cTn>
                                        <p:tgtEl>
                                          <p:spTgt spid="13315">
                                            <p:txEl>
                                              <p:pRg st="5" end="5"/>
                                            </p:txEl>
                                          </p:spTgt>
                                        </p:tgtEl>
                                        <p:attrNameLst>
                                          <p:attrName>style.visibility</p:attrName>
                                        </p:attrNameLst>
                                      </p:cBhvr>
                                      <p:to>
                                        <p:strVal val="visible"/>
                                      </p:to>
                                    </p:set>
                                    <p:anim calcmode="lin" valueType="num">
                                      <p:cBhvr additive="base">
                                        <p:cTn id="42" dur="500" fill="hold"/>
                                        <p:tgtEl>
                                          <p:spTgt spid="13315">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12" fill="hold" grpId="0" nodeType="clickEffect">
                                  <p:stCondLst>
                                    <p:cond delay="0"/>
                                  </p:stCondLst>
                                  <p:childTnLst>
                                    <p:set>
                                      <p:cBhvr>
                                        <p:cTn id="47" dur="1" fill="hold">
                                          <p:stCondLst>
                                            <p:cond delay="0"/>
                                          </p:stCondLst>
                                        </p:cTn>
                                        <p:tgtEl>
                                          <p:spTgt spid="13315">
                                            <p:txEl>
                                              <p:pRg st="6" end="6"/>
                                            </p:txEl>
                                          </p:spTgt>
                                        </p:tgtEl>
                                        <p:attrNameLst>
                                          <p:attrName>style.visibility</p:attrName>
                                        </p:attrNameLst>
                                      </p:cBhvr>
                                      <p:to>
                                        <p:strVal val="visible"/>
                                      </p:to>
                                    </p:set>
                                    <p:anim calcmode="lin" valueType="num">
                                      <p:cBhvr additive="base">
                                        <p:cTn id="48" dur="500" fill="hold"/>
                                        <p:tgtEl>
                                          <p:spTgt spid="13315">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13315">
                                            <p:txEl>
                                              <p:pRg st="6" end="6"/>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1" presetClass="mediacall" presetSubtype="0" fill="hold" nodeType="afterEffect">
                                  <p:stCondLst>
                                    <p:cond delay="0"/>
                                  </p:stCondLst>
                                  <p:childTnLst>
                                    <p:cmd type="call" cmd="playFrom(0.0)">
                                      <p:cBhvr>
                                        <p:cTn id="52" dur="1733" fill="hold"/>
                                        <p:tgtEl>
                                          <p:spTgt spid="133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53" fill="hold" display="0">
                  <p:stCondLst>
                    <p:cond delay="indefinite"/>
                  </p:stCondLst>
                  <p:endCondLst>
                    <p:cond evt="onNext" delay="0">
                      <p:tgtEl>
                        <p:sldTgt/>
                      </p:tgtEl>
                    </p:cond>
                    <p:cond evt="onPrev" delay="0">
                      <p:tgtEl>
                        <p:sldTgt/>
                      </p:tgtEl>
                    </p:cond>
                    <p:cond evt="onStopAudio" delay="0">
                      <p:tgtEl>
                        <p:sldTgt/>
                      </p:tgtEl>
                    </p:cond>
                  </p:endCondLst>
                </p:cTn>
                <p:tgtEl>
                  <p:spTgt spid="13316"/>
                </p:tgtEl>
              </p:cMediaNode>
            </p:audio>
          </p:childTnLst>
        </p:cTn>
      </p:par>
    </p:tnLst>
    <p:bldLst>
      <p:bldP spid="13314" grpId="0" autoUpdateAnimBg="0"/>
      <p:bldP spid="13315" grpId="0"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WordArt 2"/>
          <p:cNvSpPr>
            <a:spLocks noChangeArrowheads="1" noChangeShapeType="1" noTextEdit="1"/>
          </p:cNvSpPr>
          <p:nvPr/>
        </p:nvSpPr>
        <p:spPr bwMode="auto">
          <a:xfrm>
            <a:off x="3200400" y="0"/>
            <a:ext cx="3200400" cy="914400"/>
          </a:xfrm>
          <a:prstGeom prst="rect">
            <a:avLst/>
          </a:prstGeom>
        </p:spPr>
        <p:txBody>
          <a:bodyPr wrap="none" fromWordArt="1">
            <a:prstTxWarp prst="textPlain">
              <a:avLst>
                <a:gd name="adj" fmla="val 50000"/>
              </a:avLst>
            </a:prstTxWarp>
          </a:bodyPr>
          <a:lstStyle/>
          <a:p>
            <a:pPr algn="ctr"/>
            <a:r>
              <a:rPr lang="en-US" sz="3600" kern="10">
                <a:ln w="12700">
                  <a:solidFill>
                    <a:schemeClr val="tx1"/>
                  </a:solidFill>
                  <a:round/>
                  <a:headEnd/>
                  <a:tailEnd/>
                </a:ln>
                <a:solidFill>
                  <a:schemeClr val="tx1">
                    <a:alpha val="50195"/>
                  </a:schemeClr>
                </a:solidFill>
                <a:effectLst>
                  <a:outerShdw dist="45791" dir="2021404" algn="ctr" rotWithShape="0">
                    <a:srgbClr val="9999FF"/>
                  </a:outerShdw>
                </a:effectLst>
                <a:latin typeface="Verdana"/>
                <a:ea typeface="Verdana"/>
                <a:cs typeface="Verdana"/>
              </a:rPr>
              <a:t>Article I</a:t>
            </a:r>
          </a:p>
        </p:txBody>
      </p:sp>
      <p:sp>
        <p:nvSpPr>
          <p:cNvPr id="61443" name="Text Box 3"/>
          <p:cNvSpPr txBox="1">
            <a:spLocks noChangeArrowheads="1"/>
          </p:cNvSpPr>
          <p:nvPr/>
        </p:nvSpPr>
        <p:spPr bwMode="auto">
          <a:xfrm>
            <a:off x="304800" y="-838200"/>
            <a:ext cx="8610600" cy="579437"/>
          </a:xfrm>
          <a:prstGeom prst="rect">
            <a:avLst/>
          </a:prstGeom>
          <a:noFill/>
          <a:ln w="9525">
            <a:noFill/>
            <a:miter lim="800000"/>
            <a:headEnd/>
            <a:tailEnd/>
          </a:ln>
        </p:spPr>
        <p:txBody>
          <a:bodyPr>
            <a:spAutoFit/>
          </a:bodyPr>
          <a:lstStyle/>
          <a:p>
            <a:pPr algn="ctr" eaLnBrk="1" hangingPunct="1">
              <a:spcBef>
                <a:spcPct val="50000"/>
              </a:spcBef>
            </a:pPr>
            <a:endParaRPr lang="en-US" sz="3200">
              <a:solidFill>
                <a:srgbClr val="FF3300"/>
              </a:solidFill>
              <a:latin typeface="Kristen ITC" pitchFamily="66" charset="0"/>
            </a:endParaRPr>
          </a:p>
        </p:txBody>
      </p:sp>
      <p:sp>
        <p:nvSpPr>
          <p:cNvPr id="68612" name="WordArt 4"/>
          <p:cNvSpPr>
            <a:spLocks noChangeArrowheads="1" noChangeShapeType="1" noTextEdit="1"/>
          </p:cNvSpPr>
          <p:nvPr/>
        </p:nvSpPr>
        <p:spPr bwMode="auto">
          <a:xfrm>
            <a:off x="1295400" y="1295400"/>
            <a:ext cx="6400800" cy="533400"/>
          </a:xfrm>
          <a:prstGeom prst="rect">
            <a:avLst/>
          </a:prstGeom>
        </p:spPr>
        <p:txBody>
          <a:bodyPr wrap="none" fromWordArt="1">
            <a:prstTxWarp prst="textPlain">
              <a:avLst>
                <a:gd name="adj" fmla="val 50000"/>
              </a:avLst>
            </a:prstTxWarp>
          </a:bodyPr>
          <a:lstStyle/>
          <a:p>
            <a:pPr algn="ctr"/>
            <a:r>
              <a:rPr lang="en-US" sz="3600" kern="10">
                <a:ln w="12700">
                  <a:solidFill>
                    <a:schemeClr val="tx1"/>
                  </a:solidFill>
                  <a:round/>
                  <a:headEnd/>
                  <a:tailEnd/>
                </a:ln>
                <a:solidFill>
                  <a:schemeClr val="tx1">
                    <a:alpha val="50195"/>
                  </a:schemeClr>
                </a:solidFill>
                <a:effectLst>
                  <a:outerShdw dist="45791" dir="2021404" algn="ctr" rotWithShape="0">
                    <a:srgbClr val="9999FF"/>
                  </a:outerShdw>
                </a:effectLst>
                <a:latin typeface="Kristen ITC"/>
              </a:rPr>
              <a:t>The Legislative Branch</a:t>
            </a:r>
          </a:p>
        </p:txBody>
      </p:sp>
      <p:sp>
        <p:nvSpPr>
          <p:cNvPr id="68613" name="WordArt 5"/>
          <p:cNvSpPr>
            <a:spLocks noChangeArrowheads="1" noChangeShapeType="1" noTextEdit="1"/>
          </p:cNvSpPr>
          <p:nvPr/>
        </p:nvSpPr>
        <p:spPr bwMode="auto">
          <a:xfrm>
            <a:off x="1447800" y="2362200"/>
            <a:ext cx="6400800" cy="3048000"/>
          </a:xfrm>
          <a:prstGeom prst="rect">
            <a:avLst/>
          </a:prstGeom>
        </p:spPr>
        <p:txBody>
          <a:bodyPr wrap="none" fromWordArt="1">
            <a:prstTxWarp prst="textPlain">
              <a:avLst>
                <a:gd name="adj" fmla="val 50000"/>
              </a:avLst>
            </a:prstTxWarp>
          </a:bodyPr>
          <a:lstStyle/>
          <a:p>
            <a:pPr algn="ctr"/>
            <a:r>
              <a:rPr lang="en-US" sz="3600" kern="10">
                <a:ln w="12700">
                  <a:solidFill>
                    <a:schemeClr val="tx1"/>
                  </a:solidFill>
                  <a:round/>
                  <a:headEnd/>
                  <a:tailEnd/>
                </a:ln>
                <a:solidFill>
                  <a:schemeClr val="tx1">
                    <a:alpha val="50195"/>
                  </a:schemeClr>
                </a:solidFill>
                <a:effectLst>
                  <a:outerShdw dist="45791" dir="2021404" algn="ctr" rotWithShape="0">
                    <a:srgbClr val="9999FF"/>
                  </a:outerShdw>
                </a:effectLst>
                <a:latin typeface="Kristen ITC"/>
              </a:rPr>
              <a:t>Article I explains the two parts</a:t>
            </a:r>
          </a:p>
          <a:p>
            <a:pPr algn="ctr"/>
            <a:r>
              <a:rPr lang="en-US" sz="3600" kern="10">
                <a:ln w="12700">
                  <a:solidFill>
                    <a:schemeClr val="tx1"/>
                  </a:solidFill>
                  <a:round/>
                  <a:headEnd/>
                  <a:tailEnd/>
                </a:ln>
                <a:solidFill>
                  <a:schemeClr val="tx1">
                    <a:alpha val="50195"/>
                  </a:schemeClr>
                </a:solidFill>
                <a:effectLst>
                  <a:outerShdw dist="45791" dir="2021404" algn="ctr" rotWithShape="0">
                    <a:srgbClr val="9999FF"/>
                  </a:outerShdw>
                </a:effectLst>
                <a:latin typeface="Kristen ITC"/>
              </a:rPr>
              <a:t>of Congress and how Congress</a:t>
            </a:r>
          </a:p>
          <a:p>
            <a:pPr algn="ctr"/>
            <a:r>
              <a:rPr lang="en-US" sz="3600" kern="10">
                <a:ln w="12700">
                  <a:solidFill>
                    <a:schemeClr val="tx1"/>
                  </a:solidFill>
                  <a:round/>
                  <a:headEnd/>
                  <a:tailEnd/>
                </a:ln>
                <a:solidFill>
                  <a:schemeClr val="tx1">
                    <a:alpha val="50195"/>
                  </a:schemeClr>
                </a:solidFill>
                <a:effectLst>
                  <a:outerShdw dist="45791" dir="2021404" algn="ctr" rotWithShape="0">
                    <a:srgbClr val="9999FF"/>
                  </a:outerShdw>
                </a:effectLst>
                <a:latin typeface="Kristen ITC"/>
              </a:rPr>
              <a:t>works.  It also explains the </a:t>
            </a:r>
          </a:p>
          <a:p>
            <a:pPr algn="ctr"/>
            <a:r>
              <a:rPr lang="en-US" sz="3600" kern="10">
                <a:ln w="12700">
                  <a:solidFill>
                    <a:schemeClr val="tx1"/>
                  </a:solidFill>
                  <a:round/>
                  <a:headEnd/>
                  <a:tailEnd/>
                </a:ln>
                <a:solidFill>
                  <a:schemeClr val="tx1">
                    <a:alpha val="50195"/>
                  </a:schemeClr>
                </a:solidFill>
                <a:effectLst>
                  <a:outerShdw dist="45791" dir="2021404" algn="ctr" rotWithShape="0">
                    <a:srgbClr val="9999FF"/>
                  </a:outerShdw>
                </a:effectLst>
                <a:latin typeface="Kristen ITC"/>
              </a:rPr>
              <a:t>powers of Congress.</a:t>
            </a:r>
          </a:p>
        </p:txBody>
      </p:sp>
      <p:pic>
        <p:nvPicPr>
          <p:cNvPr id="68614" name="Picture 6" descr="j0174047[1]"/>
          <p:cNvPicPr>
            <a:picLocks noChangeAspect="1" noChangeArrowheads="1"/>
          </p:cNvPicPr>
          <p:nvPr/>
        </p:nvPicPr>
        <p:blipFill>
          <a:blip r:embed="rId3" cstate="print"/>
          <a:srcRect/>
          <a:stretch>
            <a:fillRect/>
          </a:stretch>
        </p:blipFill>
        <p:spPr bwMode="auto">
          <a:xfrm>
            <a:off x="7391400" y="5181600"/>
            <a:ext cx="1447800" cy="1266825"/>
          </a:xfrm>
          <a:prstGeom prst="rect">
            <a:avLst/>
          </a:prstGeom>
          <a:noFill/>
          <a:ln w="9525">
            <a:noFill/>
            <a:miter lim="800000"/>
            <a:headEnd/>
            <a:tailEnd/>
          </a:ln>
        </p:spPr>
      </p:pic>
      <p:pic>
        <p:nvPicPr>
          <p:cNvPr id="68615" name="Picture 7" descr="j0174047[1]"/>
          <p:cNvPicPr>
            <a:picLocks noChangeAspect="1" noChangeArrowheads="1"/>
          </p:cNvPicPr>
          <p:nvPr/>
        </p:nvPicPr>
        <p:blipFill>
          <a:blip r:embed="rId3" cstate="print"/>
          <a:srcRect/>
          <a:stretch>
            <a:fillRect/>
          </a:stretch>
        </p:blipFill>
        <p:spPr bwMode="auto">
          <a:xfrm>
            <a:off x="381000" y="5105400"/>
            <a:ext cx="1447800" cy="1266825"/>
          </a:xfrm>
          <a:prstGeom prst="rect">
            <a:avLst/>
          </a:prstGeom>
          <a:noFill/>
          <a:ln w="9525">
            <a:noFill/>
            <a:miter lim="800000"/>
            <a:headEnd/>
            <a:tailEnd/>
          </a:ln>
        </p:spPr>
      </p:pic>
      <p:sp>
        <p:nvSpPr>
          <p:cNvPr id="68616" name="Text Box 9"/>
          <p:cNvSpPr txBox="1">
            <a:spLocks noChangeArrowheads="1"/>
          </p:cNvSpPr>
          <p:nvPr/>
        </p:nvSpPr>
        <p:spPr bwMode="auto">
          <a:xfrm>
            <a:off x="2362200" y="6324600"/>
            <a:ext cx="3429000" cy="396875"/>
          </a:xfrm>
          <a:prstGeom prst="rect">
            <a:avLst/>
          </a:prstGeom>
          <a:noFill/>
          <a:ln w="9525">
            <a:noFill/>
            <a:miter lim="800000"/>
            <a:headEnd/>
            <a:tailEnd/>
          </a:ln>
        </p:spPr>
        <p:txBody>
          <a:bodyPr>
            <a:spAutoFit/>
          </a:bodyPr>
          <a:lstStyle/>
          <a:p>
            <a:pPr>
              <a:spcBef>
                <a:spcPct val="50000"/>
              </a:spcBef>
            </a:pP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61443"/>
                                        </p:tgtEl>
                                        <p:attrNameLst>
                                          <p:attrName>style.visibility</p:attrName>
                                        </p:attrNameLst>
                                      </p:cBhvr>
                                      <p:to>
                                        <p:strVal val="visible"/>
                                      </p:to>
                                    </p:set>
                                    <p:anim calcmode="lin" valueType="num">
                                      <p:cBhvr additive="base">
                                        <p:cTn id="7" dur="500" fill="hold"/>
                                        <p:tgtEl>
                                          <p:spTgt spid="61443"/>
                                        </p:tgtEl>
                                        <p:attrNameLst>
                                          <p:attrName>ppt_x</p:attrName>
                                        </p:attrNameLst>
                                      </p:cBhvr>
                                      <p:tavLst>
                                        <p:tav tm="0">
                                          <p:val>
                                            <p:strVal val="#ppt_x"/>
                                          </p:val>
                                        </p:tav>
                                        <p:tav tm="100000">
                                          <p:val>
                                            <p:strVal val="#ppt_x"/>
                                          </p:val>
                                        </p:tav>
                                      </p:tavLst>
                                    </p:anim>
                                    <p:anim calcmode="lin" valueType="num">
                                      <p:cBhvr additive="base">
                                        <p:cTn id="8" dur="500" fill="hold"/>
                                        <p:tgtEl>
                                          <p:spTgt spid="614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WordArt 2"/>
          <p:cNvSpPr>
            <a:spLocks noChangeArrowheads="1" noChangeShapeType="1" noTextEdit="1"/>
          </p:cNvSpPr>
          <p:nvPr/>
        </p:nvSpPr>
        <p:spPr bwMode="auto">
          <a:xfrm>
            <a:off x="1447800" y="228600"/>
            <a:ext cx="6400800" cy="533400"/>
          </a:xfrm>
          <a:prstGeom prst="rect">
            <a:avLst/>
          </a:prstGeom>
        </p:spPr>
        <p:txBody>
          <a:bodyPr wrap="none" fromWordArt="1">
            <a:prstTxWarp prst="textPlain">
              <a:avLst>
                <a:gd name="adj" fmla="val 50000"/>
              </a:avLst>
            </a:prstTxWarp>
          </a:bodyPr>
          <a:lstStyle/>
          <a:p>
            <a:pPr algn="ctr"/>
            <a:r>
              <a:rPr lang="en-US" sz="3600" kern="10">
                <a:ln w="12700">
                  <a:solidFill>
                    <a:schemeClr val="tx1"/>
                  </a:solidFill>
                  <a:round/>
                  <a:headEnd/>
                  <a:tailEnd/>
                </a:ln>
                <a:solidFill>
                  <a:schemeClr val="tx1">
                    <a:alpha val="50195"/>
                  </a:schemeClr>
                </a:solidFill>
                <a:effectLst>
                  <a:outerShdw dist="45791" dir="2021404" algn="ctr" rotWithShape="0">
                    <a:srgbClr val="9999FF"/>
                  </a:outerShdw>
                </a:effectLst>
                <a:latin typeface="Verdana"/>
                <a:ea typeface="Verdana"/>
                <a:cs typeface="Verdana"/>
              </a:rPr>
              <a:t>The Legislative Branch</a:t>
            </a:r>
          </a:p>
        </p:txBody>
      </p:sp>
      <p:sp>
        <p:nvSpPr>
          <p:cNvPr id="71683" name="WordArt 3"/>
          <p:cNvSpPr>
            <a:spLocks noChangeArrowheads="1" noChangeShapeType="1" noTextEdit="1"/>
          </p:cNvSpPr>
          <p:nvPr/>
        </p:nvSpPr>
        <p:spPr bwMode="auto">
          <a:xfrm>
            <a:off x="2971800" y="1066800"/>
            <a:ext cx="2971800" cy="533400"/>
          </a:xfrm>
          <a:prstGeom prst="rect">
            <a:avLst/>
          </a:prstGeom>
        </p:spPr>
        <p:txBody>
          <a:bodyPr wrap="none" fromWordArt="1">
            <a:prstTxWarp prst="textPlain">
              <a:avLst>
                <a:gd name="adj" fmla="val 50000"/>
              </a:avLst>
            </a:prstTxWarp>
          </a:bodyPr>
          <a:lstStyle/>
          <a:p>
            <a:pPr algn="ctr"/>
            <a:r>
              <a:rPr lang="en-US" sz="3600" kern="10">
                <a:ln w="12700">
                  <a:solidFill>
                    <a:srgbClr val="800080"/>
                  </a:solidFill>
                  <a:round/>
                  <a:headEnd/>
                  <a:tailEnd/>
                </a:ln>
                <a:solidFill>
                  <a:srgbClr val="990099">
                    <a:alpha val="50195"/>
                  </a:srgbClr>
                </a:solidFill>
                <a:effectLst>
                  <a:outerShdw dist="45791" dir="2021404" algn="ctr" rotWithShape="0">
                    <a:srgbClr val="9999FF"/>
                  </a:outerShdw>
                </a:effectLst>
                <a:latin typeface="Kristen ITC"/>
              </a:rPr>
              <a:t>~makes the laws~</a:t>
            </a:r>
          </a:p>
        </p:txBody>
      </p:sp>
      <p:sp>
        <p:nvSpPr>
          <p:cNvPr id="71684" name="WordArt 4"/>
          <p:cNvSpPr>
            <a:spLocks noChangeArrowheads="1" noChangeShapeType="1" noTextEdit="1"/>
          </p:cNvSpPr>
          <p:nvPr/>
        </p:nvSpPr>
        <p:spPr bwMode="auto">
          <a:xfrm>
            <a:off x="533400" y="1981200"/>
            <a:ext cx="3048000" cy="838200"/>
          </a:xfrm>
          <a:prstGeom prst="rect">
            <a:avLst/>
          </a:prstGeom>
        </p:spPr>
        <p:txBody>
          <a:bodyPr wrap="none" fromWordArt="1">
            <a:prstTxWarp prst="textPlain">
              <a:avLst>
                <a:gd name="adj" fmla="val 50000"/>
              </a:avLst>
            </a:prstTxWarp>
          </a:bodyPr>
          <a:lstStyle/>
          <a:p>
            <a:pPr algn="ctr"/>
            <a:r>
              <a:rPr lang="en-US" sz="3200" kern="10" dirty="0">
                <a:ln w="12700">
                  <a:solidFill>
                    <a:srgbClr val="800080"/>
                  </a:solidFill>
                  <a:round/>
                  <a:headEnd/>
                  <a:tailEnd/>
                </a:ln>
                <a:solidFill>
                  <a:srgbClr val="FF0000"/>
                </a:solidFill>
                <a:effectLst>
                  <a:outerShdw dist="45791" dir="2021404" algn="ctr" rotWithShape="0">
                    <a:srgbClr val="9999FF"/>
                  </a:outerShdw>
                </a:effectLst>
                <a:latin typeface="Kristen ITC"/>
              </a:rPr>
              <a:t>House of</a:t>
            </a:r>
          </a:p>
          <a:p>
            <a:pPr algn="ctr"/>
            <a:r>
              <a:rPr lang="en-US" sz="3200" kern="10" dirty="0">
                <a:ln w="12700">
                  <a:solidFill>
                    <a:srgbClr val="800080"/>
                  </a:solidFill>
                  <a:round/>
                  <a:headEnd/>
                  <a:tailEnd/>
                </a:ln>
                <a:solidFill>
                  <a:srgbClr val="FF0000"/>
                </a:solidFill>
                <a:effectLst>
                  <a:outerShdw dist="45791" dir="2021404" algn="ctr" rotWithShape="0">
                    <a:srgbClr val="9999FF"/>
                  </a:outerShdw>
                </a:effectLst>
                <a:latin typeface="Kristen ITC"/>
              </a:rPr>
              <a:t> Representatives</a:t>
            </a:r>
          </a:p>
        </p:txBody>
      </p:sp>
      <p:sp>
        <p:nvSpPr>
          <p:cNvPr id="71685" name="WordArt 5"/>
          <p:cNvSpPr>
            <a:spLocks noChangeArrowheads="1" noChangeShapeType="1" noTextEdit="1"/>
          </p:cNvSpPr>
          <p:nvPr/>
        </p:nvSpPr>
        <p:spPr bwMode="auto">
          <a:xfrm>
            <a:off x="6172200" y="2362200"/>
            <a:ext cx="1752600" cy="304800"/>
          </a:xfrm>
          <a:prstGeom prst="rect">
            <a:avLst/>
          </a:prstGeom>
        </p:spPr>
        <p:txBody>
          <a:bodyPr wrap="none" fromWordArt="1">
            <a:prstTxWarp prst="textPlain">
              <a:avLst>
                <a:gd name="adj" fmla="val 50000"/>
              </a:avLst>
            </a:prstTxWarp>
          </a:bodyPr>
          <a:lstStyle/>
          <a:p>
            <a:pPr algn="ctr"/>
            <a:r>
              <a:rPr lang="en-US" sz="3200" kern="10" dirty="0">
                <a:ln w="12700">
                  <a:solidFill>
                    <a:srgbClr val="800080"/>
                  </a:solidFill>
                  <a:round/>
                  <a:headEnd/>
                  <a:tailEnd/>
                </a:ln>
                <a:solidFill>
                  <a:srgbClr val="FF0000"/>
                </a:solidFill>
                <a:effectLst>
                  <a:outerShdw dist="45791" dir="2021404" algn="ctr" rotWithShape="0">
                    <a:srgbClr val="9999FF"/>
                  </a:outerShdw>
                </a:effectLst>
                <a:latin typeface="Kristen ITC"/>
              </a:rPr>
              <a:t>Senate</a:t>
            </a:r>
          </a:p>
        </p:txBody>
      </p:sp>
      <p:sp>
        <p:nvSpPr>
          <p:cNvPr id="71686" name="Rectangle 6"/>
          <p:cNvSpPr>
            <a:spLocks noChangeArrowheads="1"/>
          </p:cNvSpPr>
          <p:nvPr/>
        </p:nvSpPr>
        <p:spPr bwMode="auto">
          <a:xfrm>
            <a:off x="0" y="-1447800"/>
            <a:ext cx="3505200" cy="990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1687" name="Line 7"/>
          <p:cNvSpPr>
            <a:spLocks noChangeShapeType="1"/>
          </p:cNvSpPr>
          <p:nvPr/>
        </p:nvSpPr>
        <p:spPr bwMode="auto">
          <a:xfrm>
            <a:off x="4572000" y="1905000"/>
            <a:ext cx="0" cy="4953000"/>
          </a:xfrm>
          <a:prstGeom prst="line">
            <a:avLst/>
          </a:prstGeom>
          <a:noFill/>
          <a:ln w="28575">
            <a:solidFill>
              <a:srgbClr val="660066"/>
            </a:solidFill>
            <a:round/>
            <a:headEnd/>
            <a:tailEnd/>
          </a:ln>
        </p:spPr>
        <p:txBody>
          <a:bodyPr/>
          <a:lstStyle/>
          <a:p>
            <a:endParaRPr lang="en-US"/>
          </a:p>
        </p:txBody>
      </p:sp>
      <p:sp>
        <p:nvSpPr>
          <p:cNvPr id="71688" name="Line 8"/>
          <p:cNvSpPr>
            <a:spLocks noChangeShapeType="1"/>
          </p:cNvSpPr>
          <p:nvPr/>
        </p:nvSpPr>
        <p:spPr bwMode="auto">
          <a:xfrm>
            <a:off x="152400" y="2971800"/>
            <a:ext cx="8839200" cy="0"/>
          </a:xfrm>
          <a:prstGeom prst="line">
            <a:avLst/>
          </a:prstGeom>
          <a:noFill/>
          <a:ln w="28575">
            <a:solidFill>
              <a:srgbClr val="660066"/>
            </a:solidFill>
            <a:round/>
            <a:headEnd/>
            <a:tailEnd/>
          </a:ln>
        </p:spPr>
        <p:txBody>
          <a:bodyPr/>
          <a:lstStyle/>
          <a:p>
            <a:endParaRPr lang="en-US"/>
          </a:p>
        </p:txBody>
      </p:sp>
      <p:sp>
        <p:nvSpPr>
          <p:cNvPr id="71689" name="Text Box 9"/>
          <p:cNvSpPr txBox="1">
            <a:spLocks noChangeArrowheads="1"/>
          </p:cNvSpPr>
          <p:nvPr/>
        </p:nvSpPr>
        <p:spPr bwMode="auto">
          <a:xfrm>
            <a:off x="228600" y="3200400"/>
            <a:ext cx="4114800" cy="3140075"/>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a:solidFill>
                  <a:srgbClr val="990099"/>
                </a:solidFill>
                <a:latin typeface="Kristen ITC" pitchFamily="66" charset="0"/>
              </a:rPr>
              <a:t>Each state has representatives that go to Washington D.C.  and work to make laws for our country.  The number of representatives from each state depends on the population of the state.  Representatives are elected by the people of the state and have 2 year terms.</a:t>
            </a:r>
          </a:p>
        </p:txBody>
      </p:sp>
      <p:sp>
        <p:nvSpPr>
          <p:cNvPr id="71690" name="Text Box 10"/>
          <p:cNvSpPr txBox="1">
            <a:spLocks noChangeArrowheads="1"/>
          </p:cNvSpPr>
          <p:nvPr/>
        </p:nvSpPr>
        <p:spPr bwMode="auto">
          <a:xfrm>
            <a:off x="5181600" y="3429000"/>
            <a:ext cx="3657600" cy="2530475"/>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a:solidFill>
                  <a:srgbClr val="990099"/>
                </a:solidFill>
                <a:latin typeface="Kristen ITC" pitchFamily="66" charset="0"/>
              </a:rPr>
              <a:t>Each state has two senators that go to Washington D.C. to work and make laws for our country.  Senators are elected by the people of the state and have 6 year terms.</a:t>
            </a:r>
          </a:p>
        </p:txBody>
      </p:sp>
    </p:spTree>
  </p:cSld>
  <p:clrMapOvr>
    <a:masterClrMapping/>
  </p:clrMapOvr>
  <p:transition>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317625" y="411163"/>
            <a:ext cx="6867525" cy="549275"/>
          </a:xfrm>
        </p:spPr>
        <p:txBody>
          <a:bodyPr/>
          <a:lstStyle/>
          <a:p>
            <a:r>
              <a:rPr lang="en-US" sz="3600" smtClean="0"/>
              <a:t>Constitution, Article I</a:t>
            </a:r>
          </a:p>
        </p:txBody>
      </p:sp>
      <p:sp>
        <p:nvSpPr>
          <p:cNvPr id="72707" name="Rectangle 3"/>
          <p:cNvSpPr>
            <a:spLocks noGrp="1" noChangeArrowheads="1"/>
          </p:cNvSpPr>
          <p:nvPr>
            <p:ph type="body" idx="1"/>
          </p:nvPr>
        </p:nvSpPr>
        <p:spPr/>
        <p:txBody>
          <a:bodyPr/>
          <a:lstStyle/>
          <a:p>
            <a:pPr>
              <a:lnSpc>
                <a:spcPct val="90000"/>
              </a:lnSpc>
              <a:buFontTx/>
              <a:buNone/>
            </a:pPr>
            <a:r>
              <a:rPr lang="en-US" sz="3600" smtClean="0"/>
              <a:t>Legislative Branch</a:t>
            </a:r>
          </a:p>
          <a:p>
            <a:pPr>
              <a:lnSpc>
                <a:spcPct val="90000"/>
              </a:lnSpc>
              <a:buFontTx/>
              <a:buNone/>
            </a:pPr>
            <a:r>
              <a:rPr lang="en-US" sz="3600" smtClean="0"/>
              <a:t>Section 1</a:t>
            </a:r>
          </a:p>
          <a:p>
            <a:pPr>
              <a:lnSpc>
                <a:spcPct val="90000"/>
              </a:lnSpc>
            </a:pPr>
            <a:r>
              <a:rPr lang="en-US" sz="3600" smtClean="0"/>
              <a:t>All legislative powers vested in a Congress, which shall include a House and Senate</a:t>
            </a:r>
          </a:p>
          <a:p>
            <a:pPr>
              <a:lnSpc>
                <a:spcPct val="90000"/>
              </a:lnSpc>
            </a:pPr>
            <a:endParaRPr lang="en-US" sz="3600" smtClean="0"/>
          </a:p>
        </p:txBody>
      </p:sp>
      <p:sp>
        <p:nvSpPr>
          <p:cNvPr id="4" name="Date Placeholder 3"/>
          <p:cNvSpPr>
            <a:spLocks noGrp="1"/>
          </p:cNvSpPr>
          <p:nvPr>
            <p:ph type="dt" sz="half" idx="10"/>
          </p:nvPr>
        </p:nvSpPr>
        <p:spPr/>
        <p:txBody>
          <a:bodyPr/>
          <a:lstStyle/>
          <a:p>
            <a:fld id="{5B76505A-2370-4576-B4E9-A581B7A14B80}"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84</a:t>
            </a:fld>
            <a:endParaRPr lang="en-US"/>
          </a:p>
        </p:txBody>
      </p:sp>
    </p:spTree>
  </p:cSld>
  <p:clrMapOvr>
    <a:masterClrMapping/>
  </p:clrMapOvr>
  <p:transition>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mtClean="0"/>
              <a:t>Constitution, Article I</a:t>
            </a:r>
          </a:p>
        </p:txBody>
      </p:sp>
      <p:sp>
        <p:nvSpPr>
          <p:cNvPr id="73731" name="Rectangle 3"/>
          <p:cNvSpPr>
            <a:spLocks noGrp="1" noChangeArrowheads="1"/>
          </p:cNvSpPr>
          <p:nvPr>
            <p:ph type="body" idx="1"/>
          </p:nvPr>
        </p:nvSpPr>
        <p:spPr/>
        <p:txBody>
          <a:bodyPr/>
          <a:lstStyle/>
          <a:p>
            <a:pPr>
              <a:lnSpc>
                <a:spcPct val="90000"/>
              </a:lnSpc>
              <a:buFontTx/>
              <a:buNone/>
            </a:pPr>
            <a:r>
              <a:rPr lang="en-US" sz="3600" smtClean="0"/>
              <a:t>Legislative Branch</a:t>
            </a:r>
          </a:p>
          <a:p>
            <a:pPr>
              <a:lnSpc>
                <a:spcPct val="90000"/>
              </a:lnSpc>
              <a:buFontTx/>
              <a:buNone/>
            </a:pPr>
            <a:r>
              <a:rPr lang="en-US" sz="3600" smtClean="0"/>
              <a:t>Section 2</a:t>
            </a:r>
          </a:p>
          <a:p>
            <a:pPr>
              <a:lnSpc>
                <a:spcPct val="90000"/>
              </a:lnSpc>
            </a:pPr>
            <a:r>
              <a:rPr lang="en-US" sz="3600" smtClean="0"/>
              <a:t>Membership of House</a:t>
            </a:r>
          </a:p>
          <a:p>
            <a:pPr>
              <a:lnSpc>
                <a:spcPct val="90000"/>
              </a:lnSpc>
            </a:pPr>
            <a:r>
              <a:rPr lang="en-US" sz="3600" smtClean="0"/>
              <a:t>Election Cycle: Every 2 years by the people</a:t>
            </a:r>
          </a:p>
          <a:p>
            <a:pPr>
              <a:lnSpc>
                <a:spcPct val="90000"/>
              </a:lnSpc>
            </a:pPr>
            <a:r>
              <a:rPr lang="en-US" sz="3600" smtClean="0"/>
              <a:t>Age: 25 years</a:t>
            </a:r>
          </a:p>
          <a:p>
            <a:pPr>
              <a:lnSpc>
                <a:spcPct val="90000"/>
              </a:lnSpc>
            </a:pPr>
            <a:r>
              <a:rPr lang="en-US" sz="3600" smtClean="0"/>
              <a:t>Citizenship: 7 years, </a:t>
            </a:r>
          </a:p>
          <a:p>
            <a:pPr>
              <a:lnSpc>
                <a:spcPct val="90000"/>
              </a:lnSpc>
            </a:pPr>
            <a:r>
              <a:rPr lang="en-US" sz="3600" smtClean="0"/>
              <a:t>Allocation: based by population</a:t>
            </a:r>
          </a:p>
          <a:p>
            <a:pPr>
              <a:lnSpc>
                <a:spcPct val="90000"/>
              </a:lnSpc>
            </a:pPr>
            <a:endParaRPr lang="en-US" sz="3600" smtClean="0"/>
          </a:p>
        </p:txBody>
      </p:sp>
      <p:sp>
        <p:nvSpPr>
          <p:cNvPr id="4" name="Date Placeholder 3"/>
          <p:cNvSpPr>
            <a:spLocks noGrp="1"/>
          </p:cNvSpPr>
          <p:nvPr>
            <p:ph type="dt" sz="half" idx="10"/>
          </p:nvPr>
        </p:nvSpPr>
        <p:spPr/>
        <p:txBody>
          <a:bodyPr/>
          <a:lstStyle/>
          <a:p>
            <a:fld id="{1C84DF31-B81A-4F80-AEAF-05D195858B5B}"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85</a:t>
            </a:fld>
            <a:endParaRPr lang="en-US"/>
          </a:p>
        </p:txBody>
      </p:sp>
    </p:spTree>
  </p:cSld>
  <p:clrMapOvr>
    <a:masterClrMapping/>
  </p:clrMapOvr>
  <p:transition>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867400" y="5486400"/>
            <a:ext cx="2438400" cy="707886"/>
          </a:xfrm>
          <a:prstGeom prst="rect">
            <a:avLst/>
          </a:prstGeom>
          <a:solidFill>
            <a:schemeClr val="accent3"/>
          </a:solidFill>
        </p:spPr>
        <p:txBody>
          <a:bodyPr>
            <a:spAutoFit/>
          </a:bodyPr>
          <a:lstStyle/>
          <a:p>
            <a:pPr>
              <a:defRPr/>
            </a:pPr>
            <a:r>
              <a:rPr lang="en-US" dirty="0" smtClean="0"/>
              <a:t>This has changed as of 2011 . </a:t>
            </a:r>
            <a:endParaRPr lang="en-US" dirty="0"/>
          </a:p>
        </p:txBody>
      </p:sp>
      <p:sp>
        <p:nvSpPr>
          <p:cNvPr id="8" name="Date Placeholder 7"/>
          <p:cNvSpPr>
            <a:spLocks noGrp="1"/>
          </p:cNvSpPr>
          <p:nvPr>
            <p:ph type="dt" sz="quarter" idx="10"/>
          </p:nvPr>
        </p:nvSpPr>
        <p:spPr/>
        <p:txBody>
          <a:bodyPr/>
          <a:lstStyle/>
          <a:p>
            <a:pPr>
              <a:defRPr/>
            </a:pPr>
            <a:fld id="{0ADBC9D8-D621-4F4F-9E64-48F0CC33A57E}" type="datetime3">
              <a:rPr lang="en-US" smtClean="0"/>
              <a:t>20 December 2011</a:t>
            </a:fld>
            <a:endParaRPr lang="en-US"/>
          </a:p>
        </p:txBody>
      </p:sp>
      <p:sp>
        <p:nvSpPr>
          <p:cNvPr id="6" name="Slide Number Placeholder 5"/>
          <p:cNvSpPr>
            <a:spLocks noGrp="1"/>
          </p:cNvSpPr>
          <p:nvPr>
            <p:ph type="sldNum" sz="quarter" idx="12"/>
          </p:nvPr>
        </p:nvSpPr>
        <p:spPr/>
        <p:txBody>
          <a:bodyPr/>
          <a:lstStyle/>
          <a:p>
            <a:pPr>
              <a:defRPr/>
            </a:pPr>
            <a:endParaRPr lang="en-US" dirty="0"/>
          </a:p>
        </p:txBody>
      </p:sp>
    </p:spTree>
  </p:cSld>
  <p:clrMapOvr>
    <a:masterClrMapping/>
  </p:clrMapOvr>
  <p:transition>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2011 Census Redistricting</a:t>
            </a:r>
            <a:endParaRPr lang="en-US" dirty="0"/>
          </a:p>
        </p:txBody>
      </p:sp>
      <p:sp>
        <p:nvSpPr>
          <p:cNvPr id="3" name="Content Placeholder 2"/>
          <p:cNvSpPr>
            <a:spLocks noGrp="1"/>
          </p:cNvSpPr>
          <p:nvPr>
            <p:ph idx="1"/>
          </p:nvPr>
        </p:nvSpPr>
        <p:spPr/>
        <p:txBody>
          <a:bodyPr/>
          <a:lstStyle/>
          <a:p>
            <a:r>
              <a:rPr lang="en-US" sz="2400" dirty="0" smtClean="0"/>
              <a:t>According to </a:t>
            </a:r>
            <a:r>
              <a:rPr lang="en-US" sz="2400" dirty="0" err="1" smtClean="0">
                <a:hlinkClick r:id="rId2"/>
              </a:rPr>
              <a:t>Polidata</a:t>
            </a:r>
            <a:r>
              <a:rPr lang="en-US" sz="2400" dirty="0" smtClean="0">
                <a:hlinkClick r:id="rId2"/>
              </a:rPr>
              <a:t> projections</a:t>
            </a:r>
            <a:r>
              <a:rPr lang="en-US" sz="2400" dirty="0" smtClean="0"/>
              <a:t> (the best in the business), eight states are positioned to gain one or more seats in the remapping and 10 states are slated to lose a seat or more. </a:t>
            </a:r>
          </a:p>
          <a:p>
            <a:r>
              <a:rPr lang="en-US" sz="2400" dirty="0" smtClean="0"/>
              <a:t>The gainers are, not surprisingly, primarily in the South and Southwest, the regions that have been growing fastest for much of the past two decades. Among the eight states -- Arizona, Florida, Georgia, Nevada, South Carolina, Texas, Utah and Washington</a:t>
            </a:r>
            <a:endParaRPr lang="en-US" sz="2400" dirty="0"/>
          </a:p>
        </p:txBody>
      </p:sp>
      <p:sp>
        <p:nvSpPr>
          <p:cNvPr id="4" name="Date Placeholder 3"/>
          <p:cNvSpPr>
            <a:spLocks noGrp="1"/>
          </p:cNvSpPr>
          <p:nvPr>
            <p:ph type="dt" sz="half" idx="10"/>
          </p:nvPr>
        </p:nvSpPr>
        <p:spPr/>
        <p:txBody>
          <a:bodyPr/>
          <a:lstStyle/>
          <a:p>
            <a:pPr>
              <a:defRPr/>
            </a:pPr>
            <a:fld id="{C77196C4-6CD8-4A46-8D89-03FF6FE9D18C}" type="datetime3">
              <a:rPr lang="en-US" smtClean="0"/>
              <a:t>20 December 2011</a:t>
            </a:fld>
            <a:endParaRPr lang="en-US"/>
          </a:p>
        </p:txBody>
      </p:sp>
      <p:sp>
        <p:nvSpPr>
          <p:cNvPr id="6" name="Slide Number Placeholder 5"/>
          <p:cNvSpPr>
            <a:spLocks noGrp="1"/>
          </p:cNvSpPr>
          <p:nvPr>
            <p:ph type="sldNum" sz="quarter" idx="11"/>
          </p:nvPr>
        </p:nvSpPr>
        <p:spPr/>
        <p:txBody>
          <a:bodyPr/>
          <a:lstStyle/>
          <a:p>
            <a:pPr>
              <a:defRPr/>
            </a:pPr>
            <a:fld id="{4D546C6D-B0AD-471F-94E2-39230EC56827}" type="slidenum">
              <a:rPr lang="en-US" smtClean="0"/>
              <a:pPr>
                <a:defRPr/>
              </a:pPr>
              <a:t>87</a:t>
            </a:fld>
            <a:endParaRPr lang="en-US"/>
          </a:p>
        </p:txBody>
      </p:sp>
    </p:spTree>
  </p:cSld>
  <p:clrMapOvr>
    <a:masterClrMapping/>
  </p:clrMapOvr>
  <p:transition>
    <p:wipe dir="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States to lose a seat</a:t>
            </a:r>
            <a:endParaRPr lang="en-US" dirty="0"/>
          </a:p>
        </p:txBody>
      </p:sp>
      <p:sp>
        <p:nvSpPr>
          <p:cNvPr id="3" name="Content Placeholder 2"/>
          <p:cNvSpPr>
            <a:spLocks noGrp="1"/>
          </p:cNvSpPr>
          <p:nvPr>
            <p:ph idx="1"/>
          </p:nvPr>
        </p:nvSpPr>
        <p:spPr/>
        <p:txBody>
          <a:bodyPr/>
          <a:lstStyle/>
          <a:p>
            <a:r>
              <a:rPr lang="en-US" sz="2800" dirty="0" smtClean="0"/>
              <a:t>The losers -- again, not surprisingly -- come from the Northeast and the industrial Midwest (a.k.a. the Rust Belt). 10 states -- Ohio, Louisiana, Michigan, Minnesota Pennsylvania, Illinois, Massachusetts, New York, Iowa and New Jersey.</a:t>
            </a:r>
            <a:endParaRPr lang="en-US" sz="2800" dirty="0"/>
          </a:p>
        </p:txBody>
      </p:sp>
      <p:sp>
        <p:nvSpPr>
          <p:cNvPr id="4" name="Date Placeholder 3"/>
          <p:cNvSpPr>
            <a:spLocks noGrp="1"/>
          </p:cNvSpPr>
          <p:nvPr>
            <p:ph type="dt" sz="half" idx="10"/>
          </p:nvPr>
        </p:nvSpPr>
        <p:spPr/>
        <p:txBody>
          <a:bodyPr/>
          <a:lstStyle/>
          <a:p>
            <a:fld id="{E1AB8D25-C38A-4871-8204-1E8ABB7E0E68}" type="datetime3">
              <a:rPr lang="en-US" smtClean="0"/>
              <a:t>20 December 2011</a:t>
            </a:fld>
            <a:endParaRPr lang="en-US" dirty="0"/>
          </a:p>
        </p:txBody>
      </p:sp>
      <p:sp>
        <p:nvSpPr>
          <p:cNvPr id="5" name="Slide Number Placeholder 4"/>
          <p:cNvSpPr>
            <a:spLocks noGrp="1"/>
          </p:cNvSpPr>
          <p:nvPr>
            <p:ph type="sldNum" sz="quarter" idx="11"/>
          </p:nvPr>
        </p:nvSpPr>
        <p:spPr/>
        <p:txBody>
          <a:bodyPr/>
          <a:lstStyle/>
          <a:p>
            <a:fld id="{4C011AAB-9C46-4AF0-9EFF-B6C3C69C4330}" type="slidenum">
              <a:rPr lang="en-US" smtClean="0"/>
              <a:pPr/>
              <a:t>88</a:t>
            </a:fld>
            <a:endParaRPr lang="en-US" dirty="0"/>
          </a:p>
        </p:txBody>
      </p:sp>
    </p:spTree>
  </p:cSld>
  <p:clrMapOvr>
    <a:masterClrMapping/>
  </p:clrMapOvr>
  <p:transition>
    <p:wipe dir="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smtClean="0"/>
              <a:t>Constitution, Article I</a:t>
            </a:r>
          </a:p>
        </p:txBody>
      </p:sp>
      <p:sp>
        <p:nvSpPr>
          <p:cNvPr id="75779" name="Rectangle 3"/>
          <p:cNvSpPr>
            <a:spLocks noGrp="1" noChangeArrowheads="1"/>
          </p:cNvSpPr>
          <p:nvPr>
            <p:ph type="body" idx="1"/>
          </p:nvPr>
        </p:nvSpPr>
        <p:spPr/>
        <p:txBody>
          <a:bodyPr/>
          <a:lstStyle/>
          <a:p>
            <a:pPr>
              <a:buFontTx/>
              <a:buNone/>
            </a:pPr>
            <a:r>
              <a:rPr lang="en-US" sz="3600" dirty="0" smtClean="0"/>
              <a:t>Section 3: Senate</a:t>
            </a:r>
          </a:p>
          <a:p>
            <a:r>
              <a:rPr lang="en-US" sz="3600" dirty="0" smtClean="0"/>
              <a:t>Membership: 2 from each state</a:t>
            </a:r>
          </a:p>
          <a:p>
            <a:r>
              <a:rPr lang="en-US" sz="3600" dirty="0" smtClean="0"/>
              <a:t>Election cycle: 6 years, 1/3 up for election every 2 years.</a:t>
            </a:r>
          </a:p>
          <a:p>
            <a:r>
              <a:rPr lang="en-US" sz="3600" dirty="0" smtClean="0"/>
              <a:t>Age: 30 years</a:t>
            </a:r>
            <a:endParaRPr lang="en-US" sz="1800" dirty="0" smtClean="0"/>
          </a:p>
        </p:txBody>
      </p:sp>
      <p:sp>
        <p:nvSpPr>
          <p:cNvPr id="4" name="Date Placeholder 3"/>
          <p:cNvSpPr>
            <a:spLocks noGrp="1"/>
          </p:cNvSpPr>
          <p:nvPr>
            <p:ph type="dt" sz="half" idx="10"/>
          </p:nvPr>
        </p:nvSpPr>
        <p:spPr/>
        <p:txBody>
          <a:bodyPr/>
          <a:lstStyle/>
          <a:p>
            <a:fld id="{29BED1A2-3768-4798-A88C-5A81F9F6C031}" type="datetime3">
              <a:rPr lang="en-US" smtClean="0"/>
              <a:t>20 December 2011</a:t>
            </a:fld>
            <a:endParaRPr lang="en-US" dirty="0"/>
          </a:p>
        </p:txBody>
      </p:sp>
      <p:sp>
        <p:nvSpPr>
          <p:cNvPr id="5" name="Slide Number Placeholder 4"/>
          <p:cNvSpPr>
            <a:spLocks noGrp="1"/>
          </p:cNvSpPr>
          <p:nvPr>
            <p:ph type="sldNum" sz="quarter" idx="11"/>
          </p:nvPr>
        </p:nvSpPr>
        <p:spPr/>
        <p:txBody>
          <a:bodyPr/>
          <a:lstStyle/>
          <a:p>
            <a:fld id="{4C011AAB-9C46-4AF0-9EFF-B6C3C69C4330}" type="slidenum">
              <a:rPr lang="en-US" smtClean="0"/>
              <a:pPr/>
              <a:t>89</a:t>
            </a:fld>
            <a:endParaRPr lang="en-US"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a:t>
            </a:r>
            <a:r>
              <a:rPr lang="en-US" dirty="0" smtClean="0"/>
              <a:t>26 </a:t>
            </a:r>
            <a:r>
              <a:rPr lang="en-US" dirty="0" smtClean="0"/>
              <a:t>Jan </a:t>
            </a:r>
            <a:r>
              <a:rPr lang="en-US" dirty="0" smtClean="0"/>
              <a:t>2012</a:t>
            </a:r>
            <a:endParaRPr lang="en-US" dirty="0"/>
          </a:p>
        </p:txBody>
      </p:sp>
      <p:sp>
        <p:nvSpPr>
          <p:cNvPr id="3" name="Content Placeholder 2"/>
          <p:cNvSpPr>
            <a:spLocks noGrp="1"/>
          </p:cNvSpPr>
          <p:nvPr>
            <p:ph idx="1"/>
          </p:nvPr>
        </p:nvSpPr>
        <p:spPr/>
        <p:txBody>
          <a:bodyPr/>
          <a:lstStyle/>
          <a:p>
            <a:r>
              <a:rPr lang="en-US" sz="4000" dirty="0" smtClean="0"/>
              <a:t>Read Pages 70- 74. Complete Words to Know on page 75, and “Thinking Things Through” Q1-5.</a:t>
            </a:r>
            <a:endParaRPr lang="en-US" sz="4000" dirty="0"/>
          </a:p>
        </p:txBody>
      </p:sp>
      <p:sp>
        <p:nvSpPr>
          <p:cNvPr id="4" name="Date Placeholder 3"/>
          <p:cNvSpPr>
            <a:spLocks noGrp="1"/>
          </p:cNvSpPr>
          <p:nvPr>
            <p:ph type="dt" sz="half" idx="10"/>
          </p:nvPr>
        </p:nvSpPr>
        <p:spPr/>
        <p:txBody>
          <a:bodyPr/>
          <a:lstStyle/>
          <a:p>
            <a:fld id="{D96BFE0B-04F6-40B1-BCE6-32289BB051E8}"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9</a:t>
            </a:fld>
            <a:endParaRPr lang="en-US"/>
          </a:p>
        </p:txBody>
      </p:sp>
    </p:spTree>
  </p:cSld>
  <p:clrMapOvr>
    <a:masterClrMapping/>
  </p:clrMapOvr>
  <p:transition>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dirty="0" smtClean="0"/>
              <a:t>Constitution, Article I</a:t>
            </a:r>
          </a:p>
        </p:txBody>
      </p:sp>
      <p:sp>
        <p:nvSpPr>
          <p:cNvPr id="76803" name="Rectangle 3"/>
          <p:cNvSpPr>
            <a:spLocks noGrp="1" noChangeArrowheads="1"/>
          </p:cNvSpPr>
          <p:nvPr>
            <p:ph type="body" idx="1"/>
          </p:nvPr>
        </p:nvSpPr>
        <p:spPr>
          <a:xfrm>
            <a:off x="914400" y="1219200"/>
            <a:ext cx="8001000" cy="5081588"/>
          </a:xfrm>
        </p:spPr>
        <p:txBody>
          <a:bodyPr/>
          <a:lstStyle/>
          <a:p>
            <a:pPr>
              <a:buFontTx/>
              <a:buNone/>
            </a:pPr>
            <a:r>
              <a:rPr lang="en-US" sz="3600" dirty="0" smtClean="0"/>
              <a:t>Section 3: Senate</a:t>
            </a:r>
          </a:p>
          <a:p>
            <a:r>
              <a:rPr lang="en-US" sz="3600" dirty="0" smtClean="0"/>
              <a:t>Citizenship: 9 years</a:t>
            </a:r>
          </a:p>
          <a:p>
            <a:r>
              <a:rPr lang="en-US" sz="3600" dirty="0" smtClean="0"/>
              <a:t>Provide for senate leadership</a:t>
            </a:r>
          </a:p>
          <a:p>
            <a:r>
              <a:rPr lang="en-US" sz="3600" dirty="0" smtClean="0"/>
              <a:t>Try all impeachments 2/3 majority for convictions</a:t>
            </a:r>
            <a:br>
              <a:rPr lang="en-US" sz="3600" dirty="0" smtClean="0"/>
            </a:br>
            <a:r>
              <a:rPr lang="en-US" sz="3600" dirty="0" smtClean="0"/>
              <a:t/>
            </a:r>
            <a:br>
              <a:rPr lang="en-US" sz="3600" dirty="0" smtClean="0"/>
            </a:br>
            <a:r>
              <a:rPr lang="en-US" sz="2800" b="1" dirty="0" smtClean="0"/>
              <a:t>The Vice-President will be the President of the Senate</a:t>
            </a:r>
          </a:p>
          <a:p>
            <a:endParaRPr lang="en-US" sz="2800" b="1" dirty="0" smtClean="0"/>
          </a:p>
          <a:p>
            <a:endParaRPr lang="en-US" sz="1800" dirty="0" smtClean="0"/>
          </a:p>
        </p:txBody>
      </p:sp>
      <p:sp>
        <p:nvSpPr>
          <p:cNvPr id="4" name="Date Placeholder 3"/>
          <p:cNvSpPr>
            <a:spLocks noGrp="1"/>
          </p:cNvSpPr>
          <p:nvPr>
            <p:ph type="dt" sz="half" idx="10"/>
          </p:nvPr>
        </p:nvSpPr>
        <p:spPr/>
        <p:txBody>
          <a:bodyPr/>
          <a:lstStyle/>
          <a:p>
            <a:fld id="{E4A79CD8-2272-4F82-8041-0BE967D6F439}" type="datetime3">
              <a:rPr lang="en-US" smtClean="0"/>
              <a:t>20 December 2011</a:t>
            </a:fld>
            <a:endParaRPr lang="en-US" dirty="0"/>
          </a:p>
        </p:txBody>
      </p:sp>
      <p:sp>
        <p:nvSpPr>
          <p:cNvPr id="5" name="Slide Number Placeholder 4"/>
          <p:cNvSpPr>
            <a:spLocks noGrp="1"/>
          </p:cNvSpPr>
          <p:nvPr>
            <p:ph type="sldNum" sz="quarter" idx="11"/>
          </p:nvPr>
        </p:nvSpPr>
        <p:spPr/>
        <p:txBody>
          <a:bodyPr/>
          <a:lstStyle/>
          <a:p>
            <a:fld id="{4C011AAB-9C46-4AF0-9EFF-B6C3C69C4330}" type="slidenum">
              <a:rPr lang="en-US" smtClean="0"/>
              <a:pPr/>
              <a:t>90</a:t>
            </a:fld>
            <a:endParaRPr lang="en-US" dirty="0"/>
          </a:p>
        </p:txBody>
      </p:sp>
    </p:spTree>
  </p:cSld>
  <p:clrMapOvr>
    <a:masterClrMapping/>
  </p:clrMapOvr>
  <p:transition>
    <p:wipe dir="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WordArt 2"/>
          <p:cNvSpPr>
            <a:spLocks noChangeArrowheads="1" noChangeShapeType="1" noTextEdit="1"/>
          </p:cNvSpPr>
          <p:nvPr/>
        </p:nvSpPr>
        <p:spPr bwMode="auto">
          <a:xfrm>
            <a:off x="2209800" y="228600"/>
            <a:ext cx="2209800" cy="609600"/>
          </a:xfrm>
          <a:prstGeom prst="rect">
            <a:avLst/>
          </a:prstGeom>
        </p:spPr>
        <p:txBody>
          <a:bodyPr wrap="none" fromWordArt="1">
            <a:prstTxWarp prst="textPlain">
              <a:avLst>
                <a:gd name="adj" fmla="val 50000"/>
              </a:avLst>
            </a:prstTxWarp>
          </a:bodyPr>
          <a:lstStyle/>
          <a:p>
            <a:pPr algn="ctr"/>
            <a:r>
              <a:rPr lang="en-US" sz="3600" kern="10" dirty="0">
                <a:ln w="12700">
                  <a:solidFill>
                    <a:schemeClr val="tx1"/>
                  </a:solidFill>
                  <a:round/>
                  <a:headEnd/>
                  <a:tailEnd/>
                </a:ln>
                <a:solidFill>
                  <a:schemeClr val="tx1">
                    <a:alpha val="50195"/>
                  </a:schemeClr>
                </a:solidFill>
                <a:effectLst>
                  <a:outerShdw dist="45791" dir="2021404" algn="ctr" rotWithShape="0">
                    <a:srgbClr val="9999FF"/>
                  </a:outerShdw>
                </a:effectLst>
                <a:latin typeface="Verdana"/>
                <a:ea typeface="Verdana"/>
                <a:cs typeface="Verdana"/>
              </a:rPr>
              <a:t>Article I</a:t>
            </a:r>
          </a:p>
        </p:txBody>
      </p:sp>
      <p:sp>
        <p:nvSpPr>
          <p:cNvPr id="77827" name="WordArt 3"/>
          <p:cNvSpPr>
            <a:spLocks noChangeArrowheads="1" noChangeShapeType="1" noTextEdit="1"/>
          </p:cNvSpPr>
          <p:nvPr/>
        </p:nvSpPr>
        <p:spPr bwMode="auto">
          <a:xfrm>
            <a:off x="4953000" y="304800"/>
            <a:ext cx="2057400" cy="457200"/>
          </a:xfrm>
          <a:prstGeom prst="rect">
            <a:avLst/>
          </a:prstGeom>
        </p:spPr>
        <p:txBody>
          <a:bodyPr wrap="none" fromWordArt="1">
            <a:prstTxWarp prst="textPlain">
              <a:avLst>
                <a:gd name="adj" fmla="val 50000"/>
              </a:avLst>
            </a:prstTxWarp>
          </a:bodyPr>
          <a:lstStyle/>
          <a:p>
            <a:pPr algn="ctr"/>
            <a:r>
              <a:rPr lang="en-US" sz="3600" kern="10" dirty="0">
                <a:ln w="12700">
                  <a:solidFill>
                    <a:schemeClr val="tx1"/>
                  </a:solidFill>
                  <a:round/>
                  <a:headEnd/>
                  <a:tailEnd/>
                </a:ln>
                <a:solidFill>
                  <a:schemeClr val="tx1">
                    <a:alpha val="50195"/>
                  </a:schemeClr>
                </a:solidFill>
                <a:effectLst>
                  <a:outerShdw dist="45791" dir="2021404" algn="ctr" rotWithShape="0">
                    <a:srgbClr val="9999FF"/>
                  </a:outerShdw>
                </a:effectLst>
                <a:latin typeface="Verdana"/>
                <a:ea typeface="Verdana"/>
                <a:cs typeface="Verdana"/>
              </a:rPr>
              <a:t>Section 4</a:t>
            </a:r>
          </a:p>
        </p:txBody>
      </p:sp>
      <p:sp>
        <p:nvSpPr>
          <p:cNvPr id="63492" name="Text Box 4"/>
          <p:cNvSpPr txBox="1">
            <a:spLocks noChangeArrowheads="1"/>
          </p:cNvSpPr>
          <p:nvPr/>
        </p:nvSpPr>
        <p:spPr bwMode="auto">
          <a:xfrm>
            <a:off x="990600" y="1447800"/>
            <a:ext cx="7696200" cy="3321050"/>
          </a:xfrm>
          <a:prstGeom prst="rect">
            <a:avLst/>
          </a:prstGeom>
          <a:noFill/>
          <a:ln w="9525">
            <a:noFill/>
            <a:miter lim="800000"/>
            <a:headEnd/>
            <a:tailEnd/>
          </a:ln>
        </p:spPr>
        <p:txBody>
          <a:bodyPr>
            <a:spAutoFit/>
          </a:bodyPr>
          <a:lstStyle/>
          <a:p>
            <a:pPr eaLnBrk="1" hangingPunct="1">
              <a:spcBef>
                <a:spcPct val="50000"/>
              </a:spcBef>
              <a:buFontTx/>
              <a:buChar char="•"/>
            </a:pPr>
            <a:r>
              <a:rPr lang="en-US" sz="2400" dirty="0">
                <a:latin typeface="Kristen ITC" pitchFamily="66" charset="0"/>
              </a:rPr>
              <a:t> </a:t>
            </a:r>
            <a:r>
              <a:rPr lang="en-US" sz="3200" dirty="0">
                <a:latin typeface="Verdana" pitchFamily="34" charset="0"/>
              </a:rPr>
              <a:t>Each state will decide when and where it will have elections for the House of Representatives and the Senate.</a:t>
            </a:r>
          </a:p>
          <a:p>
            <a:pPr eaLnBrk="1" hangingPunct="1">
              <a:spcBef>
                <a:spcPct val="50000"/>
              </a:spcBef>
              <a:buFontTx/>
              <a:buChar char="•"/>
            </a:pPr>
            <a:r>
              <a:rPr lang="en-US" sz="3200" dirty="0">
                <a:latin typeface="Verdana" pitchFamily="34" charset="0"/>
              </a:rPr>
              <a:t> Congress will meet once a year</a:t>
            </a:r>
            <a:r>
              <a:rPr lang="en-US" dirty="0">
                <a:solidFill>
                  <a:srgbClr val="990099"/>
                </a:solidFill>
                <a:latin typeface="Kristen ITC" pitchFamily="66" charset="0"/>
              </a:rPr>
              <a:t>.</a:t>
            </a:r>
          </a:p>
          <a:p>
            <a:pPr eaLnBrk="1" hangingPunct="1">
              <a:spcBef>
                <a:spcPct val="50000"/>
              </a:spcBef>
            </a:pPr>
            <a:endParaRPr lang="en-US" sz="2400" dirty="0">
              <a:solidFill>
                <a:srgbClr val="990099"/>
              </a:solidFill>
              <a:latin typeface="Kristen ITC" pitchFamily="66" charset="0"/>
            </a:endParaRPr>
          </a:p>
        </p:txBody>
      </p:sp>
      <p:pic>
        <p:nvPicPr>
          <p:cNvPr id="77829" name="Picture 5" descr="bl00064_"/>
          <p:cNvPicPr>
            <a:picLocks noChangeAspect="1" noChangeArrowheads="1"/>
          </p:cNvPicPr>
          <p:nvPr/>
        </p:nvPicPr>
        <p:blipFill>
          <a:blip r:embed="rId3" cstate="print"/>
          <a:srcRect/>
          <a:stretch>
            <a:fillRect/>
          </a:stretch>
        </p:blipFill>
        <p:spPr bwMode="auto">
          <a:xfrm>
            <a:off x="7315200" y="533400"/>
            <a:ext cx="1055688" cy="966788"/>
          </a:xfrm>
          <a:prstGeom prst="rect">
            <a:avLst/>
          </a:prstGeom>
          <a:noFill/>
          <a:ln w="9525">
            <a:noFill/>
            <a:miter lim="800000"/>
            <a:headEnd/>
            <a:tailEnd/>
          </a:ln>
        </p:spPr>
      </p:pic>
      <p:pic>
        <p:nvPicPr>
          <p:cNvPr id="77830" name="Picture 6" descr="bl00064_"/>
          <p:cNvPicPr>
            <a:picLocks noChangeAspect="1" noChangeArrowheads="1"/>
          </p:cNvPicPr>
          <p:nvPr/>
        </p:nvPicPr>
        <p:blipFill>
          <a:blip r:embed="rId3" cstate="print"/>
          <a:srcRect/>
          <a:stretch>
            <a:fillRect/>
          </a:stretch>
        </p:blipFill>
        <p:spPr bwMode="auto">
          <a:xfrm>
            <a:off x="1143000" y="381000"/>
            <a:ext cx="1055688" cy="966788"/>
          </a:xfrm>
          <a:prstGeom prst="rect">
            <a:avLst/>
          </a:prstGeom>
          <a:noFill/>
          <a:ln w="9525">
            <a:noFill/>
            <a:miter lim="800000"/>
            <a:headEnd/>
            <a:tailEnd/>
          </a:ln>
        </p:spPr>
      </p:pic>
      <p:pic>
        <p:nvPicPr>
          <p:cNvPr id="77831" name="Picture 7" descr="j0173989"/>
          <p:cNvPicPr>
            <a:picLocks noChangeAspect="1" noChangeArrowheads="1" noCrop="1"/>
          </p:cNvPicPr>
          <p:nvPr/>
        </p:nvPicPr>
        <p:blipFill>
          <a:blip r:embed="rId4" cstate="print"/>
          <a:srcRect/>
          <a:stretch>
            <a:fillRect/>
          </a:stretch>
        </p:blipFill>
        <p:spPr bwMode="auto">
          <a:xfrm>
            <a:off x="7543800" y="4953000"/>
            <a:ext cx="1284288" cy="1752600"/>
          </a:xfrm>
          <a:prstGeom prst="rect">
            <a:avLst/>
          </a:prstGeom>
          <a:noFill/>
          <a:ln w="9525">
            <a:noFill/>
            <a:miter lim="800000"/>
            <a:headEnd/>
            <a:tailEnd/>
          </a:ln>
        </p:spPr>
      </p:pic>
      <p:pic>
        <p:nvPicPr>
          <p:cNvPr id="77832" name="Picture 8" descr="j0174047"/>
          <p:cNvPicPr>
            <a:picLocks noChangeAspect="1" noChangeArrowheads="1"/>
          </p:cNvPicPr>
          <p:nvPr/>
        </p:nvPicPr>
        <p:blipFill>
          <a:blip r:embed="rId5" cstate="print"/>
          <a:srcRect/>
          <a:stretch>
            <a:fillRect/>
          </a:stretch>
        </p:blipFill>
        <p:spPr bwMode="auto">
          <a:xfrm>
            <a:off x="4114800" y="4876800"/>
            <a:ext cx="1673225" cy="1463675"/>
          </a:xfrm>
          <a:prstGeom prst="rect">
            <a:avLst/>
          </a:prstGeom>
          <a:noFill/>
          <a:ln w="9525">
            <a:noFill/>
            <a:miter lim="800000"/>
            <a:headEnd/>
            <a:tailEnd/>
          </a:ln>
        </p:spPr>
      </p:pic>
      <p:pic>
        <p:nvPicPr>
          <p:cNvPr id="77833" name="Picture 9" descr="j0173989"/>
          <p:cNvPicPr>
            <a:picLocks noChangeAspect="1" noChangeArrowheads="1" noCrop="1"/>
          </p:cNvPicPr>
          <p:nvPr/>
        </p:nvPicPr>
        <p:blipFill>
          <a:blip r:embed="rId4" cstate="print"/>
          <a:srcRect/>
          <a:stretch>
            <a:fillRect/>
          </a:stretch>
        </p:blipFill>
        <p:spPr bwMode="auto">
          <a:xfrm>
            <a:off x="609600" y="4191000"/>
            <a:ext cx="1284288" cy="17526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49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3492">
                                            <p:txEl>
                                              <p:pRg st="0" end="0"/>
                                            </p:txEl>
                                          </p:spTgt>
                                        </p:tgtEl>
                                        <p:attrNameLst>
                                          <p:attrName>style.visibility</p:attrName>
                                        </p:attrNameLst>
                                      </p:cBhvr>
                                      <p:to>
                                        <p:strVal val="visible"/>
                                      </p:to>
                                    </p:set>
                                    <p:anim calcmode="lin" valueType="num">
                                      <p:cBhvr additive="base">
                                        <p:cTn id="13" dur="500" fill="hold"/>
                                        <p:tgtEl>
                                          <p:spTgt spid="6349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34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3492">
                                            <p:txEl>
                                              <p:pRg st="1" end="1"/>
                                            </p:txEl>
                                          </p:spTgt>
                                        </p:tgtEl>
                                        <p:attrNameLst>
                                          <p:attrName>style.visibility</p:attrName>
                                        </p:attrNameLst>
                                      </p:cBhvr>
                                      <p:to>
                                        <p:strVal val="visible"/>
                                      </p:to>
                                    </p:set>
                                    <p:anim calcmode="lin" valueType="num">
                                      <p:cBhvr additive="base">
                                        <p:cTn id="19" dur="500" fill="hold"/>
                                        <p:tgtEl>
                                          <p:spTgt spid="6349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349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build="allAtOnce"/>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WordArt 2"/>
          <p:cNvSpPr>
            <a:spLocks noChangeArrowheads="1" noChangeShapeType="1" noTextEdit="1"/>
          </p:cNvSpPr>
          <p:nvPr/>
        </p:nvSpPr>
        <p:spPr bwMode="auto">
          <a:xfrm>
            <a:off x="2286000" y="228600"/>
            <a:ext cx="2209800" cy="609600"/>
          </a:xfrm>
          <a:prstGeom prst="rect">
            <a:avLst/>
          </a:prstGeom>
        </p:spPr>
        <p:txBody>
          <a:bodyPr wrap="none" fromWordArt="1">
            <a:prstTxWarp prst="textPlain">
              <a:avLst>
                <a:gd name="adj" fmla="val 50000"/>
              </a:avLst>
            </a:prstTxWarp>
          </a:bodyPr>
          <a:lstStyle/>
          <a:p>
            <a:pPr algn="ctr"/>
            <a:r>
              <a:rPr lang="en-US" sz="3600" kern="10" dirty="0">
                <a:ln w="12700">
                  <a:solidFill>
                    <a:schemeClr val="tx1"/>
                  </a:solidFill>
                  <a:round/>
                  <a:headEnd/>
                  <a:tailEnd/>
                </a:ln>
                <a:solidFill>
                  <a:srgbClr val="990099">
                    <a:alpha val="50195"/>
                  </a:srgbClr>
                </a:solidFill>
                <a:effectLst>
                  <a:outerShdw dist="45791" dir="2021404" algn="ctr" rotWithShape="0">
                    <a:srgbClr val="9999FF"/>
                  </a:outerShdw>
                </a:effectLst>
                <a:latin typeface="Verdana"/>
                <a:ea typeface="Verdana"/>
                <a:cs typeface="Verdana"/>
              </a:rPr>
              <a:t>Article I</a:t>
            </a:r>
          </a:p>
        </p:txBody>
      </p:sp>
      <p:sp>
        <p:nvSpPr>
          <p:cNvPr id="78851" name="WordArt 3"/>
          <p:cNvSpPr>
            <a:spLocks noChangeArrowheads="1" noChangeShapeType="1" noTextEdit="1"/>
          </p:cNvSpPr>
          <p:nvPr/>
        </p:nvSpPr>
        <p:spPr bwMode="auto">
          <a:xfrm>
            <a:off x="4876800" y="304800"/>
            <a:ext cx="2057400" cy="457200"/>
          </a:xfrm>
          <a:prstGeom prst="rect">
            <a:avLst/>
          </a:prstGeom>
        </p:spPr>
        <p:txBody>
          <a:bodyPr wrap="none" fromWordArt="1">
            <a:prstTxWarp prst="textPlain">
              <a:avLst>
                <a:gd name="adj" fmla="val 50000"/>
              </a:avLst>
            </a:prstTxWarp>
          </a:bodyPr>
          <a:lstStyle/>
          <a:p>
            <a:pPr algn="ctr"/>
            <a:r>
              <a:rPr lang="en-US" sz="3600" kern="10" dirty="0">
                <a:ln w="12700">
                  <a:solidFill>
                    <a:schemeClr val="tx1"/>
                  </a:solidFill>
                  <a:round/>
                  <a:headEnd/>
                  <a:tailEnd/>
                </a:ln>
                <a:solidFill>
                  <a:srgbClr val="990099">
                    <a:alpha val="50195"/>
                  </a:srgbClr>
                </a:solidFill>
                <a:effectLst>
                  <a:outerShdw dist="45791" dir="2021404" algn="ctr" rotWithShape="0">
                    <a:srgbClr val="9999FF"/>
                  </a:outerShdw>
                </a:effectLst>
                <a:latin typeface="Verdana"/>
                <a:ea typeface="Verdana"/>
                <a:cs typeface="Verdana"/>
              </a:rPr>
              <a:t>Section 5</a:t>
            </a:r>
          </a:p>
        </p:txBody>
      </p:sp>
      <p:sp>
        <p:nvSpPr>
          <p:cNvPr id="64516" name="Text Box 4"/>
          <p:cNvSpPr txBox="1">
            <a:spLocks noChangeArrowheads="1"/>
          </p:cNvSpPr>
          <p:nvPr/>
        </p:nvSpPr>
        <p:spPr bwMode="auto">
          <a:xfrm>
            <a:off x="304800" y="1828800"/>
            <a:ext cx="8610600" cy="2286000"/>
          </a:xfrm>
          <a:prstGeom prst="rect">
            <a:avLst/>
          </a:prstGeom>
          <a:noFill/>
          <a:ln w="9525">
            <a:noFill/>
            <a:miter lim="800000"/>
            <a:headEnd/>
            <a:tailEnd/>
          </a:ln>
        </p:spPr>
        <p:txBody>
          <a:bodyPr>
            <a:spAutoFit/>
          </a:bodyPr>
          <a:lstStyle/>
          <a:p>
            <a:pPr algn="ctr" eaLnBrk="1" hangingPunct="1">
              <a:spcBef>
                <a:spcPct val="50000"/>
              </a:spcBef>
              <a:buFontTx/>
              <a:buChar char="•"/>
            </a:pPr>
            <a:r>
              <a:rPr lang="en-US" sz="2400" dirty="0">
                <a:latin typeface="Kristen ITC" pitchFamily="66" charset="0"/>
              </a:rPr>
              <a:t> </a:t>
            </a:r>
            <a:r>
              <a:rPr lang="en-US" sz="3200" dirty="0">
                <a:latin typeface="Verdana" pitchFamily="34" charset="0"/>
              </a:rPr>
              <a:t>In order for Congress to meet, a majority (more than half) of the members must be at the meeting.</a:t>
            </a:r>
          </a:p>
          <a:p>
            <a:pPr eaLnBrk="1" hangingPunct="1">
              <a:spcBef>
                <a:spcPct val="50000"/>
              </a:spcBef>
            </a:pPr>
            <a:endParaRPr lang="en-US" sz="3200" dirty="0">
              <a:latin typeface="Verdana" pitchFamily="34" charset="0"/>
            </a:endParaRPr>
          </a:p>
        </p:txBody>
      </p:sp>
      <p:pic>
        <p:nvPicPr>
          <p:cNvPr id="78853" name="Picture 5" descr="bl00064_"/>
          <p:cNvPicPr>
            <a:picLocks noChangeAspect="1" noChangeArrowheads="1"/>
          </p:cNvPicPr>
          <p:nvPr/>
        </p:nvPicPr>
        <p:blipFill>
          <a:blip r:embed="rId3" cstate="print"/>
          <a:srcRect/>
          <a:stretch>
            <a:fillRect/>
          </a:stretch>
        </p:blipFill>
        <p:spPr bwMode="auto">
          <a:xfrm>
            <a:off x="1143000" y="381000"/>
            <a:ext cx="1055688" cy="966788"/>
          </a:xfrm>
          <a:prstGeom prst="rect">
            <a:avLst/>
          </a:prstGeom>
          <a:noFill/>
          <a:ln w="9525">
            <a:noFill/>
            <a:miter lim="800000"/>
            <a:headEnd/>
            <a:tailEnd/>
          </a:ln>
        </p:spPr>
      </p:pic>
      <p:pic>
        <p:nvPicPr>
          <p:cNvPr id="78854" name="Picture 6" descr="bl00064_"/>
          <p:cNvPicPr>
            <a:picLocks noChangeAspect="1" noChangeArrowheads="1"/>
          </p:cNvPicPr>
          <p:nvPr/>
        </p:nvPicPr>
        <p:blipFill>
          <a:blip r:embed="rId3" cstate="print"/>
          <a:srcRect/>
          <a:stretch>
            <a:fillRect/>
          </a:stretch>
        </p:blipFill>
        <p:spPr bwMode="auto">
          <a:xfrm>
            <a:off x="7239000" y="381000"/>
            <a:ext cx="1055688" cy="966788"/>
          </a:xfrm>
          <a:prstGeom prst="rect">
            <a:avLst/>
          </a:prstGeom>
          <a:noFill/>
          <a:ln w="9525">
            <a:noFill/>
            <a:miter lim="800000"/>
            <a:headEnd/>
            <a:tailEnd/>
          </a:ln>
        </p:spPr>
      </p:pic>
      <p:pic>
        <p:nvPicPr>
          <p:cNvPr id="78855" name="Picture 7" descr="PE01465_"/>
          <p:cNvPicPr>
            <a:picLocks noChangeAspect="1" noChangeArrowheads="1"/>
          </p:cNvPicPr>
          <p:nvPr/>
        </p:nvPicPr>
        <p:blipFill>
          <a:blip r:embed="rId4" cstate="print"/>
          <a:srcRect/>
          <a:stretch>
            <a:fillRect/>
          </a:stretch>
        </p:blipFill>
        <p:spPr bwMode="auto">
          <a:xfrm>
            <a:off x="2971800" y="3505200"/>
            <a:ext cx="3103563" cy="285591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4516">
                                            <p:txEl>
                                              <p:pRg st="0" end="0"/>
                                            </p:txEl>
                                          </p:spTgt>
                                        </p:tgtEl>
                                        <p:attrNameLst>
                                          <p:attrName>style.visibility</p:attrName>
                                        </p:attrNameLst>
                                      </p:cBhvr>
                                      <p:to>
                                        <p:strVal val="visible"/>
                                      </p:to>
                                    </p:set>
                                    <p:anim calcmode="lin" valueType="num">
                                      <p:cBhvr additive="base">
                                        <p:cTn id="11" dur="500" fill="hold"/>
                                        <p:tgtEl>
                                          <p:spTgt spid="6451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45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build="allAtOnce"/>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WordArt 2"/>
          <p:cNvSpPr>
            <a:spLocks noChangeArrowheads="1" noChangeShapeType="1" noTextEdit="1"/>
          </p:cNvSpPr>
          <p:nvPr/>
        </p:nvSpPr>
        <p:spPr bwMode="auto">
          <a:xfrm>
            <a:off x="2362200" y="228600"/>
            <a:ext cx="2209800" cy="609600"/>
          </a:xfrm>
          <a:prstGeom prst="rect">
            <a:avLst/>
          </a:prstGeom>
        </p:spPr>
        <p:txBody>
          <a:bodyPr wrap="none" fromWordArt="1">
            <a:prstTxWarp prst="textPlain">
              <a:avLst>
                <a:gd name="adj" fmla="val 50000"/>
              </a:avLst>
            </a:prstTxWarp>
          </a:bodyPr>
          <a:lstStyle/>
          <a:p>
            <a:pPr algn="ctr"/>
            <a:r>
              <a:rPr lang="en-US" sz="3600" kern="10" dirty="0">
                <a:ln w="12700">
                  <a:solidFill>
                    <a:schemeClr val="tx1"/>
                  </a:solidFill>
                  <a:round/>
                  <a:headEnd/>
                  <a:tailEnd/>
                </a:ln>
                <a:solidFill>
                  <a:schemeClr val="tx1">
                    <a:alpha val="50195"/>
                  </a:schemeClr>
                </a:solidFill>
                <a:effectLst>
                  <a:outerShdw dist="45791" dir="2021404" algn="ctr" rotWithShape="0">
                    <a:srgbClr val="9999FF"/>
                  </a:outerShdw>
                </a:effectLst>
                <a:latin typeface="Verdana"/>
                <a:ea typeface="Verdana"/>
                <a:cs typeface="Verdana"/>
              </a:rPr>
              <a:t>Article I</a:t>
            </a:r>
          </a:p>
        </p:txBody>
      </p:sp>
      <p:sp>
        <p:nvSpPr>
          <p:cNvPr id="79875" name="WordArt 3"/>
          <p:cNvSpPr>
            <a:spLocks noChangeArrowheads="1" noChangeShapeType="1" noTextEdit="1"/>
          </p:cNvSpPr>
          <p:nvPr/>
        </p:nvSpPr>
        <p:spPr bwMode="auto">
          <a:xfrm>
            <a:off x="4800600" y="304800"/>
            <a:ext cx="2057400" cy="457200"/>
          </a:xfrm>
          <a:prstGeom prst="rect">
            <a:avLst/>
          </a:prstGeom>
        </p:spPr>
        <p:txBody>
          <a:bodyPr wrap="none" fromWordArt="1">
            <a:prstTxWarp prst="textPlain">
              <a:avLst>
                <a:gd name="adj" fmla="val 50000"/>
              </a:avLst>
            </a:prstTxWarp>
          </a:bodyPr>
          <a:lstStyle/>
          <a:p>
            <a:pPr algn="ctr"/>
            <a:r>
              <a:rPr lang="en-US" sz="3600" kern="10" dirty="0">
                <a:ln w="12700">
                  <a:solidFill>
                    <a:schemeClr val="tx1"/>
                  </a:solidFill>
                  <a:round/>
                  <a:headEnd/>
                  <a:tailEnd/>
                </a:ln>
                <a:solidFill>
                  <a:schemeClr val="tx1">
                    <a:alpha val="50195"/>
                  </a:schemeClr>
                </a:solidFill>
                <a:effectLst>
                  <a:outerShdw dist="45791" dir="2021404" algn="ctr" rotWithShape="0">
                    <a:srgbClr val="9999FF"/>
                  </a:outerShdw>
                </a:effectLst>
                <a:latin typeface="Verdana"/>
                <a:ea typeface="Verdana"/>
                <a:cs typeface="Verdana"/>
              </a:rPr>
              <a:t>Section 6</a:t>
            </a:r>
          </a:p>
        </p:txBody>
      </p:sp>
      <p:sp>
        <p:nvSpPr>
          <p:cNvPr id="65540" name="Text Box 4"/>
          <p:cNvSpPr txBox="1">
            <a:spLocks noChangeArrowheads="1"/>
          </p:cNvSpPr>
          <p:nvPr/>
        </p:nvSpPr>
        <p:spPr bwMode="auto">
          <a:xfrm>
            <a:off x="990600" y="1828800"/>
            <a:ext cx="7924800" cy="3113088"/>
          </a:xfrm>
          <a:prstGeom prst="rect">
            <a:avLst/>
          </a:prstGeom>
          <a:noFill/>
          <a:ln w="9525">
            <a:noFill/>
            <a:miter lim="800000"/>
            <a:headEnd/>
            <a:tailEnd/>
          </a:ln>
        </p:spPr>
        <p:txBody>
          <a:bodyPr>
            <a:spAutoFit/>
          </a:bodyPr>
          <a:lstStyle/>
          <a:p>
            <a:pPr eaLnBrk="1" hangingPunct="1">
              <a:spcBef>
                <a:spcPct val="50000"/>
              </a:spcBef>
            </a:pPr>
            <a:r>
              <a:rPr lang="en-US" sz="2800" dirty="0">
                <a:solidFill>
                  <a:srgbClr val="990099"/>
                </a:solidFill>
                <a:latin typeface="Kristen ITC" pitchFamily="66" charset="0"/>
              </a:rPr>
              <a:t> </a:t>
            </a:r>
            <a:r>
              <a:rPr lang="en-US" sz="3600" dirty="0">
                <a:latin typeface="Verdana" pitchFamily="34" charset="0"/>
              </a:rPr>
              <a:t>Members of Congress are paid with money from the Treasury of the United States (“bank” of the federal government)</a:t>
            </a:r>
          </a:p>
          <a:p>
            <a:pPr eaLnBrk="1" hangingPunct="1">
              <a:spcBef>
                <a:spcPct val="50000"/>
              </a:spcBef>
            </a:pPr>
            <a:endParaRPr lang="en-US" sz="3600" dirty="0">
              <a:latin typeface="Verdana" pitchFamily="34" charset="0"/>
            </a:endParaRPr>
          </a:p>
        </p:txBody>
      </p:sp>
      <p:pic>
        <p:nvPicPr>
          <p:cNvPr id="79877" name="Picture 5" descr="bl00064_"/>
          <p:cNvPicPr>
            <a:picLocks noChangeAspect="1" noChangeArrowheads="1"/>
          </p:cNvPicPr>
          <p:nvPr/>
        </p:nvPicPr>
        <p:blipFill>
          <a:blip r:embed="rId3" cstate="print"/>
          <a:srcRect/>
          <a:stretch>
            <a:fillRect/>
          </a:stretch>
        </p:blipFill>
        <p:spPr bwMode="auto">
          <a:xfrm>
            <a:off x="1143000" y="381000"/>
            <a:ext cx="1055688" cy="966788"/>
          </a:xfrm>
          <a:prstGeom prst="rect">
            <a:avLst/>
          </a:prstGeom>
          <a:noFill/>
          <a:ln w="9525">
            <a:noFill/>
            <a:miter lim="800000"/>
            <a:headEnd/>
            <a:tailEnd/>
          </a:ln>
        </p:spPr>
      </p:pic>
      <p:pic>
        <p:nvPicPr>
          <p:cNvPr id="79878" name="Picture 6" descr="bl00064_"/>
          <p:cNvPicPr>
            <a:picLocks noChangeAspect="1" noChangeArrowheads="1"/>
          </p:cNvPicPr>
          <p:nvPr/>
        </p:nvPicPr>
        <p:blipFill>
          <a:blip r:embed="rId3" cstate="print"/>
          <a:srcRect/>
          <a:stretch>
            <a:fillRect/>
          </a:stretch>
        </p:blipFill>
        <p:spPr bwMode="auto">
          <a:xfrm>
            <a:off x="6858000" y="609600"/>
            <a:ext cx="1055688" cy="966788"/>
          </a:xfrm>
          <a:prstGeom prst="rect">
            <a:avLst/>
          </a:prstGeom>
          <a:noFill/>
          <a:ln w="9525">
            <a:noFill/>
            <a:miter lim="800000"/>
            <a:headEnd/>
            <a:tailEnd/>
          </a:ln>
        </p:spPr>
      </p:pic>
      <p:pic>
        <p:nvPicPr>
          <p:cNvPr id="79879" name="Picture 7" descr="j0336974"/>
          <p:cNvPicPr>
            <a:picLocks noChangeAspect="1" noChangeArrowheads="1" noCrop="1"/>
          </p:cNvPicPr>
          <p:nvPr/>
        </p:nvPicPr>
        <p:blipFill>
          <a:blip r:embed="rId4" cstate="print"/>
          <a:srcRect/>
          <a:stretch>
            <a:fillRect/>
          </a:stretch>
        </p:blipFill>
        <p:spPr bwMode="auto">
          <a:xfrm>
            <a:off x="6400800" y="5181600"/>
            <a:ext cx="1447800" cy="14478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5540">
                                            <p:txEl>
                                              <p:pRg st="0" end="0"/>
                                            </p:txEl>
                                          </p:spTgt>
                                        </p:tgtEl>
                                        <p:attrNameLst>
                                          <p:attrName>style.visibility</p:attrName>
                                        </p:attrNameLst>
                                      </p:cBhvr>
                                      <p:to>
                                        <p:strVal val="visible"/>
                                      </p:to>
                                    </p:set>
                                    <p:anim calcmode="lin" valueType="num">
                                      <p:cBhvr additive="base">
                                        <p:cTn id="11" dur="500" fill="hold"/>
                                        <p:tgtEl>
                                          <p:spTgt spid="6554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554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build="allAtOnce"/>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WordArt 2"/>
          <p:cNvSpPr>
            <a:spLocks noChangeArrowheads="1" noChangeShapeType="1" noTextEdit="1"/>
          </p:cNvSpPr>
          <p:nvPr/>
        </p:nvSpPr>
        <p:spPr bwMode="auto">
          <a:xfrm>
            <a:off x="2362200" y="228600"/>
            <a:ext cx="2209800" cy="609600"/>
          </a:xfrm>
          <a:prstGeom prst="rect">
            <a:avLst/>
          </a:prstGeom>
        </p:spPr>
        <p:txBody>
          <a:bodyPr wrap="none" fromWordArt="1">
            <a:prstTxWarp prst="textPlain">
              <a:avLst>
                <a:gd name="adj" fmla="val 50000"/>
              </a:avLst>
            </a:prstTxWarp>
          </a:bodyPr>
          <a:lstStyle/>
          <a:p>
            <a:pPr algn="ctr"/>
            <a:r>
              <a:rPr lang="en-US" sz="3600" kern="10" dirty="0">
                <a:ln w="12700">
                  <a:solidFill>
                    <a:schemeClr val="tx1"/>
                  </a:solidFill>
                  <a:round/>
                  <a:headEnd/>
                  <a:tailEnd/>
                </a:ln>
                <a:solidFill>
                  <a:schemeClr val="tx1">
                    <a:alpha val="50195"/>
                  </a:schemeClr>
                </a:solidFill>
                <a:effectLst>
                  <a:outerShdw dist="45791" dir="2021404" algn="ctr" rotWithShape="0">
                    <a:srgbClr val="9999FF"/>
                  </a:outerShdw>
                </a:effectLst>
                <a:latin typeface="Verdana"/>
                <a:ea typeface="Verdana"/>
                <a:cs typeface="Verdana"/>
              </a:rPr>
              <a:t>Article I</a:t>
            </a:r>
          </a:p>
        </p:txBody>
      </p:sp>
      <p:sp>
        <p:nvSpPr>
          <p:cNvPr id="80899" name="WordArt 3"/>
          <p:cNvSpPr>
            <a:spLocks noChangeArrowheads="1" noChangeShapeType="1" noTextEdit="1"/>
          </p:cNvSpPr>
          <p:nvPr/>
        </p:nvSpPr>
        <p:spPr bwMode="auto">
          <a:xfrm>
            <a:off x="4800600" y="304800"/>
            <a:ext cx="2057400" cy="457200"/>
          </a:xfrm>
          <a:prstGeom prst="rect">
            <a:avLst/>
          </a:prstGeom>
        </p:spPr>
        <p:txBody>
          <a:bodyPr wrap="none" fromWordArt="1">
            <a:prstTxWarp prst="textPlain">
              <a:avLst>
                <a:gd name="adj" fmla="val 50000"/>
              </a:avLst>
            </a:prstTxWarp>
          </a:bodyPr>
          <a:lstStyle/>
          <a:p>
            <a:pPr algn="ctr"/>
            <a:r>
              <a:rPr lang="en-US" sz="3600" kern="10" dirty="0">
                <a:ln w="12700">
                  <a:solidFill>
                    <a:schemeClr val="tx1"/>
                  </a:solidFill>
                  <a:round/>
                  <a:headEnd/>
                  <a:tailEnd/>
                </a:ln>
                <a:solidFill>
                  <a:schemeClr val="tx1">
                    <a:alpha val="50195"/>
                  </a:schemeClr>
                </a:solidFill>
                <a:effectLst>
                  <a:outerShdw dist="45791" dir="2021404" algn="ctr" rotWithShape="0">
                    <a:srgbClr val="9999FF"/>
                  </a:outerShdw>
                </a:effectLst>
                <a:latin typeface="Verdana"/>
                <a:ea typeface="Verdana"/>
                <a:cs typeface="Verdana"/>
              </a:rPr>
              <a:t>Section 6</a:t>
            </a:r>
          </a:p>
        </p:txBody>
      </p:sp>
      <p:sp>
        <p:nvSpPr>
          <p:cNvPr id="66564" name="Text Box 4"/>
          <p:cNvSpPr txBox="1">
            <a:spLocks noChangeArrowheads="1"/>
          </p:cNvSpPr>
          <p:nvPr/>
        </p:nvSpPr>
        <p:spPr bwMode="auto">
          <a:xfrm>
            <a:off x="1066800" y="1828800"/>
            <a:ext cx="7848600" cy="3570288"/>
          </a:xfrm>
          <a:prstGeom prst="rect">
            <a:avLst/>
          </a:prstGeom>
          <a:noFill/>
          <a:ln w="9525">
            <a:noFill/>
            <a:miter lim="800000"/>
            <a:headEnd/>
            <a:tailEnd/>
          </a:ln>
        </p:spPr>
        <p:txBody>
          <a:bodyPr>
            <a:spAutoFit/>
          </a:bodyPr>
          <a:lstStyle/>
          <a:p>
            <a:pPr eaLnBrk="1" hangingPunct="1">
              <a:spcBef>
                <a:spcPct val="50000"/>
              </a:spcBef>
              <a:buFontTx/>
              <a:buChar char="•"/>
            </a:pPr>
            <a:r>
              <a:rPr lang="en-US" sz="3600" dirty="0">
                <a:latin typeface="Verdana" pitchFamily="34" charset="0"/>
              </a:rPr>
              <a:t>Members of Congress cannot be arrested while Congress is meeting except if they have committed a serious crime (such as murder).</a:t>
            </a:r>
          </a:p>
          <a:p>
            <a:pPr eaLnBrk="1" hangingPunct="1">
              <a:spcBef>
                <a:spcPct val="50000"/>
              </a:spcBef>
            </a:pPr>
            <a:endParaRPr lang="en-US" sz="3200" dirty="0">
              <a:latin typeface="Verdana" pitchFamily="34" charset="0"/>
            </a:endParaRPr>
          </a:p>
        </p:txBody>
      </p:sp>
      <p:pic>
        <p:nvPicPr>
          <p:cNvPr id="80901" name="Picture 5" descr="bl00064_"/>
          <p:cNvPicPr>
            <a:picLocks noChangeAspect="1" noChangeArrowheads="1"/>
          </p:cNvPicPr>
          <p:nvPr/>
        </p:nvPicPr>
        <p:blipFill>
          <a:blip r:embed="rId3" cstate="print"/>
          <a:srcRect/>
          <a:stretch>
            <a:fillRect/>
          </a:stretch>
        </p:blipFill>
        <p:spPr bwMode="auto">
          <a:xfrm>
            <a:off x="1143000" y="381000"/>
            <a:ext cx="1055688" cy="966788"/>
          </a:xfrm>
          <a:prstGeom prst="rect">
            <a:avLst/>
          </a:prstGeom>
          <a:noFill/>
          <a:ln w="9525">
            <a:noFill/>
            <a:miter lim="800000"/>
            <a:headEnd/>
            <a:tailEnd/>
          </a:ln>
        </p:spPr>
      </p:pic>
      <p:pic>
        <p:nvPicPr>
          <p:cNvPr id="80902" name="Picture 6" descr="bl00064_"/>
          <p:cNvPicPr>
            <a:picLocks noChangeAspect="1" noChangeArrowheads="1"/>
          </p:cNvPicPr>
          <p:nvPr/>
        </p:nvPicPr>
        <p:blipFill>
          <a:blip r:embed="rId3" cstate="print"/>
          <a:srcRect/>
          <a:stretch>
            <a:fillRect/>
          </a:stretch>
        </p:blipFill>
        <p:spPr bwMode="auto">
          <a:xfrm>
            <a:off x="6858000" y="609600"/>
            <a:ext cx="1055688" cy="966788"/>
          </a:xfrm>
          <a:prstGeom prst="rect">
            <a:avLst/>
          </a:prstGeom>
          <a:noFill/>
          <a:ln w="9525">
            <a:noFill/>
            <a:miter lim="800000"/>
            <a:headEnd/>
            <a:tailEnd/>
          </a:ln>
        </p:spPr>
      </p:pic>
      <p:pic>
        <p:nvPicPr>
          <p:cNvPr id="80903" name="Picture 7" descr="j0336974"/>
          <p:cNvPicPr>
            <a:picLocks noChangeAspect="1" noChangeArrowheads="1" noCrop="1"/>
          </p:cNvPicPr>
          <p:nvPr/>
        </p:nvPicPr>
        <p:blipFill>
          <a:blip r:embed="rId4" cstate="print"/>
          <a:srcRect/>
          <a:stretch>
            <a:fillRect/>
          </a:stretch>
        </p:blipFill>
        <p:spPr bwMode="auto">
          <a:xfrm>
            <a:off x="7086600" y="5181600"/>
            <a:ext cx="1447800" cy="14478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6564">
                                            <p:txEl>
                                              <p:pRg st="0" end="0"/>
                                            </p:txEl>
                                          </p:spTgt>
                                        </p:tgtEl>
                                        <p:attrNameLst>
                                          <p:attrName>style.visibility</p:attrName>
                                        </p:attrNameLst>
                                      </p:cBhvr>
                                      <p:to>
                                        <p:strVal val="visible"/>
                                      </p:to>
                                    </p:set>
                                    <p:anim calcmode="lin" valueType="num">
                                      <p:cBhvr additive="base">
                                        <p:cTn id="11" dur="500" fill="hold"/>
                                        <p:tgtEl>
                                          <p:spTgt spid="6656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656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build="allAtOnce"/>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317625" y="411163"/>
            <a:ext cx="6867525" cy="549275"/>
          </a:xfrm>
        </p:spPr>
        <p:txBody>
          <a:bodyPr/>
          <a:lstStyle/>
          <a:p>
            <a:r>
              <a:rPr lang="en-US" sz="3600" dirty="0" smtClean="0"/>
              <a:t>Constitution, Article I</a:t>
            </a:r>
          </a:p>
        </p:txBody>
      </p:sp>
      <p:sp>
        <p:nvSpPr>
          <p:cNvPr id="82947" name="Rectangle 3"/>
          <p:cNvSpPr>
            <a:spLocks noGrp="1" noChangeArrowheads="1"/>
          </p:cNvSpPr>
          <p:nvPr>
            <p:ph type="body" idx="1"/>
          </p:nvPr>
        </p:nvSpPr>
        <p:spPr/>
        <p:txBody>
          <a:bodyPr/>
          <a:lstStyle/>
          <a:p>
            <a:pPr>
              <a:buFontTx/>
              <a:buNone/>
            </a:pPr>
            <a:r>
              <a:rPr lang="en-US" sz="3600" dirty="0" smtClean="0"/>
              <a:t>Section 7</a:t>
            </a:r>
          </a:p>
          <a:p>
            <a:r>
              <a:rPr lang="en-US" sz="3600" dirty="0" smtClean="0"/>
              <a:t>Bills of Revenue originate in the House</a:t>
            </a:r>
          </a:p>
          <a:p>
            <a:r>
              <a:rPr lang="en-US" sz="3600" dirty="0" smtClean="0"/>
              <a:t>Process for Bills to become law</a:t>
            </a:r>
          </a:p>
          <a:p>
            <a:pPr>
              <a:buFontTx/>
              <a:buNone/>
            </a:pPr>
            <a:endParaRPr lang="en-US" sz="3600" dirty="0" smtClean="0"/>
          </a:p>
          <a:p>
            <a:pPr>
              <a:buFontTx/>
              <a:buNone/>
            </a:pPr>
            <a:endParaRPr lang="en-US" sz="3600" dirty="0" smtClean="0"/>
          </a:p>
        </p:txBody>
      </p:sp>
      <p:sp>
        <p:nvSpPr>
          <p:cNvPr id="4" name="Date Placeholder 3"/>
          <p:cNvSpPr>
            <a:spLocks noGrp="1"/>
          </p:cNvSpPr>
          <p:nvPr>
            <p:ph type="dt" sz="half" idx="10"/>
          </p:nvPr>
        </p:nvSpPr>
        <p:spPr/>
        <p:txBody>
          <a:bodyPr/>
          <a:lstStyle/>
          <a:p>
            <a:fld id="{A4D49B4F-CD23-4126-BBE7-0A89DE8940D9}" type="datetime3">
              <a:rPr lang="en-US" smtClean="0"/>
              <a:t>20 December 2011</a:t>
            </a:fld>
            <a:endParaRPr lang="en-US" dirty="0"/>
          </a:p>
        </p:txBody>
      </p:sp>
      <p:sp>
        <p:nvSpPr>
          <p:cNvPr id="5" name="Slide Number Placeholder 4"/>
          <p:cNvSpPr>
            <a:spLocks noGrp="1"/>
          </p:cNvSpPr>
          <p:nvPr>
            <p:ph type="sldNum" sz="quarter" idx="11"/>
          </p:nvPr>
        </p:nvSpPr>
        <p:spPr/>
        <p:txBody>
          <a:bodyPr/>
          <a:lstStyle/>
          <a:p>
            <a:fld id="{4C011AAB-9C46-4AF0-9EFF-B6C3C69C4330}" type="slidenum">
              <a:rPr lang="en-US" smtClean="0"/>
              <a:pPr/>
              <a:t>95</a:t>
            </a:fld>
            <a:endParaRPr lang="en-US" dirty="0"/>
          </a:p>
        </p:txBody>
      </p:sp>
    </p:spTree>
  </p:cSld>
  <p:clrMapOvr>
    <a:masterClrMapping/>
  </p:clrMapOvr>
  <p:transition>
    <p:wipe dir="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WordArt 2"/>
          <p:cNvSpPr>
            <a:spLocks noChangeArrowheads="1" noChangeShapeType="1" noTextEdit="1"/>
          </p:cNvSpPr>
          <p:nvPr/>
        </p:nvSpPr>
        <p:spPr bwMode="auto">
          <a:xfrm>
            <a:off x="2362200" y="304800"/>
            <a:ext cx="4419600" cy="457200"/>
          </a:xfrm>
          <a:prstGeom prst="rect">
            <a:avLst/>
          </a:prstGeom>
        </p:spPr>
        <p:txBody>
          <a:bodyPr wrap="none" fromWordArt="1">
            <a:prstTxWarp prst="textPlain">
              <a:avLst>
                <a:gd name="adj" fmla="val 50000"/>
              </a:avLst>
            </a:prstTxWarp>
          </a:bodyPr>
          <a:lstStyle/>
          <a:p>
            <a:pPr algn="ctr"/>
            <a:r>
              <a:rPr lang="en-US" sz="3600" kern="10" dirty="0">
                <a:ln w="12700">
                  <a:solidFill>
                    <a:schemeClr val="accent2"/>
                  </a:solidFill>
                  <a:round/>
                  <a:headEnd/>
                  <a:tailEnd/>
                </a:ln>
                <a:solidFill>
                  <a:srgbClr val="6666FF">
                    <a:alpha val="50195"/>
                  </a:srgbClr>
                </a:solidFill>
                <a:effectLst>
                  <a:outerShdw dist="45791" dir="2021404" algn="ctr" rotWithShape="0">
                    <a:srgbClr val="9999FF"/>
                  </a:outerShdw>
                </a:effectLst>
                <a:latin typeface="Kristen ITC"/>
              </a:rPr>
              <a:t>How A Bill Becomes a Law!</a:t>
            </a:r>
          </a:p>
        </p:txBody>
      </p:sp>
      <p:pic>
        <p:nvPicPr>
          <p:cNvPr id="83971" name="Picture 3" descr="j0174043"/>
          <p:cNvPicPr>
            <a:picLocks noChangeAspect="1" noChangeArrowheads="1"/>
          </p:cNvPicPr>
          <p:nvPr/>
        </p:nvPicPr>
        <p:blipFill>
          <a:blip r:embed="rId3" cstate="print"/>
          <a:srcRect/>
          <a:stretch>
            <a:fillRect/>
          </a:stretch>
        </p:blipFill>
        <p:spPr bwMode="auto">
          <a:xfrm>
            <a:off x="838200" y="1295400"/>
            <a:ext cx="1295400" cy="1270000"/>
          </a:xfrm>
          <a:prstGeom prst="rect">
            <a:avLst/>
          </a:prstGeom>
          <a:noFill/>
          <a:ln w="9525">
            <a:noFill/>
            <a:miter lim="800000"/>
            <a:headEnd/>
            <a:tailEnd/>
          </a:ln>
        </p:spPr>
      </p:pic>
      <p:sp>
        <p:nvSpPr>
          <p:cNvPr id="83972" name="WordArt 4"/>
          <p:cNvSpPr>
            <a:spLocks noChangeArrowheads="1" noChangeShapeType="1" noTextEdit="1"/>
          </p:cNvSpPr>
          <p:nvPr/>
        </p:nvSpPr>
        <p:spPr bwMode="auto">
          <a:xfrm>
            <a:off x="685800" y="2667000"/>
            <a:ext cx="1752600" cy="381000"/>
          </a:xfrm>
          <a:prstGeom prst="rect">
            <a:avLst/>
          </a:prstGeom>
        </p:spPr>
        <p:txBody>
          <a:bodyPr wrap="none" fromWordArt="1">
            <a:prstTxWarp prst="textPlain">
              <a:avLst>
                <a:gd name="adj" fmla="val 50000"/>
              </a:avLst>
            </a:prstTxWarp>
          </a:bodyPr>
          <a:lstStyle/>
          <a:p>
            <a:pPr algn="ctr"/>
            <a:r>
              <a:rPr lang="en-US" sz="3600" kern="10" dirty="0">
                <a:ln w="12700">
                  <a:solidFill>
                    <a:srgbClr val="000080"/>
                  </a:solidFill>
                  <a:round/>
                  <a:headEnd/>
                  <a:tailEnd/>
                </a:ln>
                <a:solidFill>
                  <a:schemeClr val="accent2">
                    <a:alpha val="50195"/>
                  </a:schemeClr>
                </a:solidFill>
                <a:effectLst>
                  <a:outerShdw dist="45791" dir="2021404" algn="ctr" rotWithShape="0">
                    <a:srgbClr val="9999FF"/>
                  </a:outerShdw>
                </a:effectLst>
                <a:latin typeface="Kristen ITC"/>
              </a:rPr>
              <a:t>Congress</a:t>
            </a:r>
          </a:p>
        </p:txBody>
      </p:sp>
      <p:sp>
        <p:nvSpPr>
          <p:cNvPr id="83973" name="Line 5"/>
          <p:cNvSpPr>
            <a:spLocks noChangeShapeType="1"/>
          </p:cNvSpPr>
          <p:nvPr/>
        </p:nvSpPr>
        <p:spPr bwMode="auto">
          <a:xfrm>
            <a:off x="1524000" y="3200400"/>
            <a:ext cx="0" cy="609600"/>
          </a:xfrm>
          <a:prstGeom prst="line">
            <a:avLst/>
          </a:prstGeom>
          <a:noFill/>
          <a:ln w="57150">
            <a:solidFill>
              <a:schemeClr val="accent2"/>
            </a:solidFill>
            <a:round/>
            <a:headEnd/>
            <a:tailEnd type="triangle" w="med" len="med"/>
          </a:ln>
        </p:spPr>
        <p:txBody>
          <a:bodyPr/>
          <a:lstStyle/>
          <a:p>
            <a:endParaRPr lang="en-US" dirty="0"/>
          </a:p>
        </p:txBody>
      </p:sp>
      <p:pic>
        <p:nvPicPr>
          <p:cNvPr id="83974" name="Picture 6" descr="j0202982"/>
          <p:cNvPicPr>
            <a:picLocks noChangeAspect="1" noChangeArrowheads="1"/>
          </p:cNvPicPr>
          <p:nvPr/>
        </p:nvPicPr>
        <p:blipFill>
          <a:blip r:embed="rId4" cstate="print"/>
          <a:srcRect/>
          <a:stretch>
            <a:fillRect/>
          </a:stretch>
        </p:blipFill>
        <p:spPr bwMode="auto">
          <a:xfrm>
            <a:off x="609600" y="3886200"/>
            <a:ext cx="1752600" cy="1330325"/>
          </a:xfrm>
          <a:prstGeom prst="rect">
            <a:avLst/>
          </a:prstGeom>
          <a:noFill/>
          <a:ln w="9525">
            <a:noFill/>
            <a:miter lim="800000"/>
            <a:headEnd/>
            <a:tailEnd/>
          </a:ln>
        </p:spPr>
      </p:pic>
      <p:pic>
        <p:nvPicPr>
          <p:cNvPr id="83975" name="Picture 7" descr="j0241173"/>
          <p:cNvPicPr>
            <a:picLocks noChangeAspect="1" noChangeArrowheads="1"/>
          </p:cNvPicPr>
          <p:nvPr/>
        </p:nvPicPr>
        <p:blipFill>
          <a:blip r:embed="rId5" cstate="print"/>
          <a:srcRect/>
          <a:stretch>
            <a:fillRect/>
          </a:stretch>
        </p:blipFill>
        <p:spPr bwMode="auto">
          <a:xfrm>
            <a:off x="304800" y="685800"/>
            <a:ext cx="822325" cy="823913"/>
          </a:xfrm>
          <a:prstGeom prst="rect">
            <a:avLst/>
          </a:prstGeom>
          <a:noFill/>
          <a:ln w="9525">
            <a:noFill/>
            <a:miter lim="800000"/>
            <a:headEnd/>
            <a:tailEnd/>
          </a:ln>
        </p:spPr>
      </p:pic>
      <p:sp>
        <p:nvSpPr>
          <p:cNvPr id="83976" name="Rectangle 8"/>
          <p:cNvSpPr>
            <a:spLocks noChangeArrowheads="1"/>
          </p:cNvSpPr>
          <p:nvPr/>
        </p:nvSpPr>
        <p:spPr bwMode="auto">
          <a:xfrm rot="-1614993">
            <a:off x="765175" y="930275"/>
            <a:ext cx="457200" cy="228600"/>
          </a:xfrm>
          <a:prstGeom prst="rect">
            <a:avLst/>
          </a:prstGeom>
          <a:solidFill>
            <a:schemeClr val="bg1"/>
          </a:solidFill>
          <a:ln w="9525">
            <a:noFill/>
            <a:miter lim="800000"/>
            <a:headEnd/>
            <a:tailEnd/>
          </a:ln>
        </p:spPr>
        <p:txBody>
          <a:bodyPr>
            <a:spAutoFit/>
          </a:bodyPr>
          <a:lstStyle/>
          <a:p>
            <a:pPr eaLnBrk="1" hangingPunct="1"/>
            <a:r>
              <a:rPr lang="en-US" sz="900" dirty="0">
                <a:latin typeface="Arial" charset="0"/>
              </a:rPr>
              <a:t>IBILL</a:t>
            </a:r>
          </a:p>
        </p:txBody>
      </p:sp>
      <p:sp>
        <p:nvSpPr>
          <p:cNvPr id="83977" name="Text Box 9"/>
          <p:cNvSpPr txBox="1">
            <a:spLocks noChangeArrowheads="1"/>
          </p:cNvSpPr>
          <p:nvPr/>
        </p:nvSpPr>
        <p:spPr bwMode="auto">
          <a:xfrm>
            <a:off x="3048000" y="3429000"/>
            <a:ext cx="3429000" cy="711200"/>
          </a:xfrm>
          <a:prstGeom prst="rect">
            <a:avLst/>
          </a:prstGeom>
          <a:noFill/>
          <a:ln w="9525">
            <a:solidFill>
              <a:schemeClr val="tx1"/>
            </a:solidFill>
            <a:miter lim="800000"/>
            <a:headEnd/>
            <a:tailEnd/>
          </a:ln>
        </p:spPr>
        <p:txBody>
          <a:bodyPr>
            <a:spAutoFit/>
          </a:bodyPr>
          <a:lstStyle/>
          <a:p>
            <a:pPr algn="ctr" eaLnBrk="1" hangingPunct="1">
              <a:spcBef>
                <a:spcPct val="50000"/>
              </a:spcBef>
            </a:pPr>
            <a:r>
              <a:rPr lang="en-US" dirty="0">
                <a:latin typeface="Arial" charset="0"/>
              </a:rPr>
              <a:t>If the President vetoes       the bill</a:t>
            </a:r>
          </a:p>
        </p:txBody>
      </p:sp>
      <p:sp>
        <p:nvSpPr>
          <p:cNvPr id="83978" name="Line 10"/>
          <p:cNvSpPr>
            <a:spLocks noChangeShapeType="1"/>
          </p:cNvSpPr>
          <p:nvPr/>
        </p:nvSpPr>
        <p:spPr bwMode="auto">
          <a:xfrm flipH="1" flipV="1">
            <a:off x="4648200" y="2514600"/>
            <a:ext cx="0" cy="838200"/>
          </a:xfrm>
          <a:prstGeom prst="line">
            <a:avLst/>
          </a:prstGeom>
          <a:noFill/>
          <a:ln w="57150">
            <a:solidFill>
              <a:schemeClr val="accent2"/>
            </a:solidFill>
            <a:round/>
            <a:headEnd/>
            <a:tailEnd type="triangle" w="med" len="med"/>
          </a:ln>
        </p:spPr>
        <p:txBody>
          <a:bodyPr/>
          <a:lstStyle/>
          <a:p>
            <a:endParaRPr lang="en-US" dirty="0"/>
          </a:p>
        </p:txBody>
      </p:sp>
      <p:sp>
        <p:nvSpPr>
          <p:cNvPr id="83979" name="Text Box 11"/>
          <p:cNvSpPr txBox="1">
            <a:spLocks noChangeArrowheads="1"/>
          </p:cNvSpPr>
          <p:nvPr/>
        </p:nvSpPr>
        <p:spPr bwMode="auto">
          <a:xfrm>
            <a:off x="3048000" y="4419600"/>
            <a:ext cx="3429000" cy="711200"/>
          </a:xfrm>
          <a:prstGeom prst="rect">
            <a:avLst/>
          </a:prstGeom>
          <a:noFill/>
          <a:ln w="9525">
            <a:solidFill>
              <a:schemeClr val="tx1"/>
            </a:solidFill>
            <a:miter lim="800000"/>
            <a:headEnd/>
            <a:tailEnd/>
          </a:ln>
        </p:spPr>
        <p:txBody>
          <a:bodyPr>
            <a:spAutoFit/>
          </a:bodyPr>
          <a:lstStyle/>
          <a:p>
            <a:pPr algn="ctr" eaLnBrk="1" hangingPunct="1">
              <a:spcBef>
                <a:spcPct val="50000"/>
              </a:spcBef>
            </a:pPr>
            <a:r>
              <a:rPr lang="en-US" dirty="0">
                <a:latin typeface="Arial" charset="0"/>
              </a:rPr>
              <a:t>If the President approves and signs the bill</a:t>
            </a:r>
          </a:p>
        </p:txBody>
      </p:sp>
      <p:sp>
        <p:nvSpPr>
          <p:cNvPr id="83980" name="Text Box 12"/>
          <p:cNvSpPr txBox="1">
            <a:spLocks noChangeArrowheads="1"/>
          </p:cNvSpPr>
          <p:nvPr/>
        </p:nvSpPr>
        <p:spPr bwMode="auto">
          <a:xfrm>
            <a:off x="3048000" y="5410200"/>
            <a:ext cx="3429000" cy="1016000"/>
          </a:xfrm>
          <a:prstGeom prst="rect">
            <a:avLst/>
          </a:prstGeom>
          <a:noFill/>
          <a:ln w="9525">
            <a:solidFill>
              <a:schemeClr val="tx1"/>
            </a:solidFill>
            <a:miter lim="800000"/>
            <a:headEnd/>
            <a:tailEnd/>
          </a:ln>
        </p:spPr>
        <p:txBody>
          <a:bodyPr>
            <a:spAutoFit/>
          </a:bodyPr>
          <a:lstStyle/>
          <a:p>
            <a:pPr algn="ctr" eaLnBrk="1" hangingPunct="1">
              <a:spcBef>
                <a:spcPct val="50000"/>
              </a:spcBef>
            </a:pPr>
            <a:r>
              <a:rPr lang="en-US" dirty="0">
                <a:latin typeface="Arial" charset="0"/>
              </a:rPr>
              <a:t>If the President keeps the bill for ten days and does not sign it</a:t>
            </a:r>
          </a:p>
        </p:txBody>
      </p:sp>
      <p:sp>
        <p:nvSpPr>
          <p:cNvPr id="83981" name="Line 13"/>
          <p:cNvSpPr>
            <a:spLocks noChangeShapeType="1"/>
          </p:cNvSpPr>
          <p:nvPr/>
        </p:nvSpPr>
        <p:spPr bwMode="auto">
          <a:xfrm flipV="1">
            <a:off x="6553200" y="3733800"/>
            <a:ext cx="838200" cy="1219200"/>
          </a:xfrm>
          <a:prstGeom prst="line">
            <a:avLst/>
          </a:prstGeom>
          <a:noFill/>
          <a:ln w="57150">
            <a:solidFill>
              <a:schemeClr val="accent2"/>
            </a:solidFill>
            <a:round/>
            <a:headEnd/>
            <a:tailEnd type="triangle" w="med" len="med"/>
          </a:ln>
        </p:spPr>
        <p:txBody>
          <a:bodyPr/>
          <a:lstStyle/>
          <a:p>
            <a:endParaRPr lang="en-US" dirty="0"/>
          </a:p>
        </p:txBody>
      </p:sp>
      <p:sp>
        <p:nvSpPr>
          <p:cNvPr id="83982" name="Line 14"/>
          <p:cNvSpPr>
            <a:spLocks noChangeShapeType="1"/>
          </p:cNvSpPr>
          <p:nvPr/>
        </p:nvSpPr>
        <p:spPr bwMode="auto">
          <a:xfrm flipV="1">
            <a:off x="6629400" y="3733800"/>
            <a:ext cx="1403350" cy="2438400"/>
          </a:xfrm>
          <a:prstGeom prst="line">
            <a:avLst/>
          </a:prstGeom>
          <a:noFill/>
          <a:ln w="57150">
            <a:solidFill>
              <a:schemeClr val="accent2"/>
            </a:solidFill>
            <a:round/>
            <a:headEnd/>
            <a:tailEnd type="triangle" w="med" len="med"/>
          </a:ln>
        </p:spPr>
        <p:txBody>
          <a:bodyPr/>
          <a:lstStyle/>
          <a:p>
            <a:endParaRPr lang="en-US" dirty="0"/>
          </a:p>
        </p:txBody>
      </p:sp>
      <p:pic>
        <p:nvPicPr>
          <p:cNvPr id="83983" name="Picture 15" descr="j0241173"/>
          <p:cNvPicPr>
            <a:picLocks noChangeAspect="1" noChangeArrowheads="1"/>
          </p:cNvPicPr>
          <p:nvPr/>
        </p:nvPicPr>
        <p:blipFill>
          <a:blip r:embed="rId5" cstate="print"/>
          <a:srcRect/>
          <a:stretch>
            <a:fillRect/>
          </a:stretch>
        </p:blipFill>
        <p:spPr bwMode="auto">
          <a:xfrm>
            <a:off x="6629400" y="1295400"/>
            <a:ext cx="2282825" cy="2286000"/>
          </a:xfrm>
          <a:prstGeom prst="rect">
            <a:avLst/>
          </a:prstGeom>
          <a:noFill/>
          <a:ln w="9525">
            <a:noFill/>
            <a:miter lim="800000"/>
            <a:headEnd/>
            <a:tailEnd/>
          </a:ln>
        </p:spPr>
      </p:pic>
      <p:sp>
        <p:nvSpPr>
          <p:cNvPr id="83984" name="Text Box 16"/>
          <p:cNvSpPr txBox="1">
            <a:spLocks noChangeArrowheads="1"/>
          </p:cNvSpPr>
          <p:nvPr/>
        </p:nvSpPr>
        <p:spPr bwMode="auto">
          <a:xfrm>
            <a:off x="2971800" y="1447800"/>
            <a:ext cx="3429000" cy="711200"/>
          </a:xfrm>
          <a:prstGeom prst="rect">
            <a:avLst/>
          </a:prstGeom>
          <a:noFill/>
          <a:ln w="9525">
            <a:solidFill>
              <a:schemeClr val="tx1"/>
            </a:solidFill>
            <a:miter lim="800000"/>
            <a:headEnd/>
            <a:tailEnd/>
          </a:ln>
        </p:spPr>
        <p:txBody>
          <a:bodyPr>
            <a:spAutoFit/>
          </a:bodyPr>
          <a:lstStyle/>
          <a:p>
            <a:pPr algn="ctr" eaLnBrk="1" hangingPunct="1">
              <a:spcBef>
                <a:spcPct val="50000"/>
              </a:spcBef>
            </a:pPr>
            <a:r>
              <a:rPr lang="en-US" dirty="0">
                <a:latin typeface="Arial" charset="0"/>
              </a:rPr>
              <a:t>Congress votes again, if 2/3 of the members agree</a:t>
            </a:r>
          </a:p>
        </p:txBody>
      </p:sp>
      <p:sp>
        <p:nvSpPr>
          <p:cNvPr id="83985" name="Line 17"/>
          <p:cNvSpPr>
            <a:spLocks noChangeShapeType="1"/>
          </p:cNvSpPr>
          <p:nvPr/>
        </p:nvSpPr>
        <p:spPr bwMode="auto">
          <a:xfrm>
            <a:off x="5943600" y="1981200"/>
            <a:ext cx="533400" cy="0"/>
          </a:xfrm>
          <a:prstGeom prst="line">
            <a:avLst/>
          </a:prstGeom>
          <a:noFill/>
          <a:ln w="57150">
            <a:solidFill>
              <a:schemeClr val="accent2"/>
            </a:solidFill>
            <a:round/>
            <a:headEnd/>
            <a:tailEnd type="triangle" w="med" len="med"/>
          </a:ln>
        </p:spPr>
        <p:txBody>
          <a:bodyPr/>
          <a:lstStyle/>
          <a:p>
            <a:endParaRPr lang="en-US" dirty="0"/>
          </a:p>
        </p:txBody>
      </p:sp>
      <p:sp>
        <p:nvSpPr>
          <p:cNvPr id="83986" name="WordArt 18"/>
          <p:cNvSpPr>
            <a:spLocks noChangeArrowheads="1" noChangeShapeType="1" noTextEdit="1"/>
          </p:cNvSpPr>
          <p:nvPr/>
        </p:nvSpPr>
        <p:spPr bwMode="auto">
          <a:xfrm>
            <a:off x="609600" y="5334000"/>
            <a:ext cx="1752600" cy="381000"/>
          </a:xfrm>
          <a:prstGeom prst="rect">
            <a:avLst/>
          </a:prstGeom>
        </p:spPr>
        <p:txBody>
          <a:bodyPr wrap="none" fromWordArt="1">
            <a:prstTxWarp prst="textPlain">
              <a:avLst>
                <a:gd name="adj" fmla="val 50000"/>
              </a:avLst>
            </a:prstTxWarp>
          </a:bodyPr>
          <a:lstStyle/>
          <a:p>
            <a:pPr algn="ctr"/>
            <a:r>
              <a:rPr lang="en-US" sz="3600" kern="10" dirty="0">
                <a:ln w="12700">
                  <a:solidFill>
                    <a:srgbClr val="000080"/>
                  </a:solidFill>
                  <a:round/>
                  <a:headEnd/>
                  <a:tailEnd/>
                </a:ln>
                <a:solidFill>
                  <a:schemeClr val="accent2">
                    <a:alpha val="50195"/>
                  </a:schemeClr>
                </a:solidFill>
                <a:effectLst>
                  <a:outerShdw dist="45791" dir="2021404" algn="ctr" rotWithShape="0">
                    <a:srgbClr val="9999FF"/>
                  </a:outerShdw>
                </a:effectLst>
                <a:latin typeface="Kristen ITC"/>
              </a:rPr>
              <a:t>President</a:t>
            </a:r>
          </a:p>
        </p:txBody>
      </p:sp>
      <p:sp>
        <p:nvSpPr>
          <p:cNvPr id="83987" name="Line 19"/>
          <p:cNvSpPr>
            <a:spLocks noChangeShapeType="1"/>
          </p:cNvSpPr>
          <p:nvPr/>
        </p:nvSpPr>
        <p:spPr bwMode="auto">
          <a:xfrm flipV="1">
            <a:off x="2362200" y="3810000"/>
            <a:ext cx="457200" cy="381000"/>
          </a:xfrm>
          <a:prstGeom prst="line">
            <a:avLst/>
          </a:prstGeom>
          <a:noFill/>
          <a:ln w="57150">
            <a:solidFill>
              <a:schemeClr val="accent2"/>
            </a:solidFill>
            <a:round/>
            <a:headEnd/>
            <a:tailEnd type="triangle" w="med" len="med"/>
          </a:ln>
        </p:spPr>
        <p:txBody>
          <a:bodyPr/>
          <a:lstStyle/>
          <a:p>
            <a:endParaRPr lang="en-US" dirty="0"/>
          </a:p>
        </p:txBody>
      </p:sp>
      <p:sp>
        <p:nvSpPr>
          <p:cNvPr id="83988" name="Line 20"/>
          <p:cNvSpPr>
            <a:spLocks noChangeShapeType="1"/>
          </p:cNvSpPr>
          <p:nvPr/>
        </p:nvSpPr>
        <p:spPr bwMode="auto">
          <a:xfrm>
            <a:off x="2209800" y="5257800"/>
            <a:ext cx="685800" cy="0"/>
          </a:xfrm>
          <a:prstGeom prst="line">
            <a:avLst/>
          </a:prstGeom>
          <a:noFill/>
          <a:ln w="57150">
            <a:solidFill>
              <a:schemeClr val="accent2"/>
            </a:solidFill>
            <a:round/>
            <a:headEnd/>
            <a:tailEnd type="triangle" w="med" len="med"/>
          </a:ln>
        </p:spPr>
        <p:txBody>
          <a:bodyPr/>
          <a:lstStyle/>
          <a:p>
            <a:endParaRPr lang="en-US" dirty="0"/>
          </a:p>
        </p:txBody>
      </p:sp>
    </p:spTree>
  </p:cSld>
  <p:clrMapOvr>
    <a:masterClrMapping/>
  </p:clrMapOvr>
  <p:transition>
    <p:wipe dir="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dirty="0" smtClean="0"/>
              <a:t>School House Rock</a:t>
            </a:r>
          </a:p>
        </p:txBody>
      </p:sp>
      <p:sp>
        <p:nvSpPr>
          <p:cNvPr id="84995" name="Rectangle 3"/>
          <p:cNvSpPr>
            <a:spLocks noGrp="1" noChangeArrowheads="1"/>
          </p:cNvSpPr>
          <p:nvPr>
            <p:ph type="body" idx="1"/>
          </p:nvPr>
        </p:nvSpPr>
        <p:spPr/>
        <p:txBody>
          <a:bodyPr/>
          <a:lstStyle/>
          <a:p>
            <a:r>
              <a:rPr lang="en-US" dirty="0" smtClean="0"/>
              <a:t>Bill!!</a:t>
            </a:r>
          </a:p>
          <a:p>
            <a:r>
              <a:rPr lang="en-US" dirty="0" smtClean="0">
                <a:hlinkClick r:id="rId3"/>
              </a:rPr>
              <a:t>http://www.fanpop.com/spots/school-house-rock/links/14616</a:t>
            </a:r>
            <a:endParaRPr lang="en-US" dirty="0" smtClean="0"/>
          </a:p>
        </p:txBody>
      </p:sp>
      <p:pic>
        <p:nvPicPr>
          <p:cNvPr id="84996" name="Picture 4"/>
          <p:cNvPicPr>
            <a:picLocks noChangeAspect="1" noChangeArrowheads="1"/>
          </p:cNvPicPr>
          <p:nvPr/>
        </p:nvPicPr>
        <p:blipFill>
          <a:blip r:embed="rId4" cstate="print"/>
          <a:srcRect/>
          <a:stretch>
            <a:fillRect/>
          </a:stretch>
        </p:blipFill>
        <p:spPr bwMode="auto">
          <a:xfrm>
            <a:off x="2286000" y="2403475"/>
            <a:ext cx="5094288" cy="3957638"/>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F8F97207-35E8-4010-A331-823727E2C40E}" type="datetime3">
              <a:rPr lang="en-US" smtClean="0"/>
              <a:t>20 December 2011</a:t>
            </a:fld>
            <a:endParaRPr lang="en-US" dirty="0"/>
          </a:p>
        </p:txBody>
      </p:sp>
      <p:sp>
        <p:nvSpPr>
          <p:cNvPr id="6" name="Slide Number Placeholder 5"/>
          <p:cNvSpPr>
            <a:spLocks noGrp="1"/>
          </p:cNvSpPr>
          <p:nvPr>
            <p:ph type="sldNum" sz="quarter" idx="11"/>
          </p:nvPr>
        </p:nvSpPr>
        <p:spPr/>
        <p:txBody>
          <a:bodyPr/>
          <a:lstStyle/>
          <a:p>
            <a:fld id="{4C011AAB-9C46-4AF0-9EFF-B6C3C69C4330}" type="slidenum">
              <a:rPr lang="en-US" smtClean="0"/>
              <a:pPr/>
              <a:t>97</a:t>
            </a:fld>
            <a:endParaRPr lang="en-US" dirty="0"/>
          </a:p>
        </p:txBody>
      </p:sp>
    </p:spTree>
  </p:cSld>
  <p:clrMapOvr>
    <a:masterClrMapping/>
  </p:clrMapOvr>
  <p:transition>
    <p:wipe dir="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317625" y="411163"/>
            <a:ext cx="6867525" cy="549275"/>
          </a:xfrm>
        </p:spPr>
        <p:txBody>
          <a:bodyPr/>
          <a:lstStyle/>
          <a:p>
            <a:r>
              <a:rPr lang="en-US" sz="3600" dirty="0" smtClean="0"/>
              <a:t>Constitution, Article I</a:t>
            </a:r>
          </a:p>
        </p:txBody>
      </p:sp>
      <p:sp>
        <p:nvSpPr>
          <p:cNvPr id="86019" name="Rectangle 3"/>
          <p:cNvSpPr>
            <a:spLocks noGrp="1" noChangeArrowheads="1"/>
          </p:cNvSpPr>
          <p:nvPr>
            <p:ph type="body" idx="1"/>
          </p:nvPr>
        </p:nvSpPr>
        <p:spPr/>
        <p:txBody>
          <a:bodyPr/>
          <a:lstStyle/>
          <a:p>
            <a:pPr>
              <a:buFontTx/>
              <a:buNone/>
            </a:pPr>
            <a:endParaRPr lang="en-US" sz="1800" dirty="0" smtClean="0"/>
          </a:p>
          <a:p>
            <a:pPr>
              <a:buFontTx/>
              <a:buNone/>
            </a:pPr>
            <a:r>
              <a:rPr lang="en-US" sz="3600" dirty="0" smtClean="0"/>
              <a:t>Section 8: Specific Powers of Congress</a:t>
            </a:r>
          </a:p>
          <a:p>
            <a:r>
              <a:rPr lang="en-US" sz="3600" dirty="0" smtClean="0"/>
              <a:t>Lay and collect taxes</a:t>
            </a:r>
          </a:p>
          <a:p>
            <a:r>
              <a:rPr lang="en-US" sz="3600" dirty="0" smtClean="0"/>
              <a:t>Provide for common Defense, General Welfare</a:t>
            </a:r>
          </a:p>
          <a:p>
            <a:r>
              <a:rPr lang="en-US" sz="3600" dirty="0" smtClean="0"/>
              <a:t>Borrow money</a:t>
            </a:r>
          </a:p>
        </p:txBody>
      </p:sp>
      <p:sp>
        <p:nvSpPr>
          <p:cNvPr id="4" name="Date Placeholder 3"/>
          <p:cNvSpPr>
            <a:spLocks noGrp="1"/>
          </p:cNvSpPr>
          <p:nvPr>
            <p:ph type="dt" sz="half" idx="10"/>
          </p:nvPr>
        </p:nvSpPr>
        <p:spPr/>
        <p:txBody>
          <a:bodyPr/>
          <a:lstStyle/>
          <a:p>
            <a:fld id="{5B5A7AB7-8B37-4DDC-A542-ACA8B56021FA}" type="datetime3">
              <a:rPr lang="en-US" smtClean="0"/>
              <a:t>20 December 2011</a:t>
            </a:fld>
            <a:endParaRPr lang="en-US" dirty="0"/>
          </a:p>
        </p:txBody>
      </p:sp>
      <p:sp>
        <p:nvSpPr>
          <p:cNvPr id="5" name="Slide Number Placeholder 4"/>
          <p:cNvSpPr>
            <a:spLocks noGrp="1"/>
          </p:cNvSpPr>
          <p:nvPr>
            <p:ph type="sldNum" sz="quarter" idx="11"/>
          </p:nvPr>
        </p:nvSpPr>
        <p:spPr/>
        <p:txBody>
          <a:bodyPr/>
          <a:lstStyle/>
          <a:p>
            <a:fld id="{4C011AAB-9C46-4AF0-9EFF-B6C3C69C4330}" type="slidenum">
              <a:rPr lang="en-US" smtClean="0"/>
              <a:pPr/>
              <a:t>98</a:t>
            </a:fld>
            <a:endParaRPr lang="en-US" dirty="0"/>
          </a:p>
        </p:txBody>
      </p:sp>
    </p:spTree>
  </p:cSld>
  <p:clrMapOvr>
    <a:masterClrMapping/>
  </p:clrMapOvr>
  <p:transition>
    <p:wipe dir="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990600" y="457200"/>
            <a:ext cx="8153400" cy="430887"/>
          </a:xfrm>
        </p:spPr>
        <p:txBody>
          <a:bodyPr/>
          <a:lstStyle/>
          <a:p>
            <a:r>
              <a:rPr lang="en-US" dirty="0" smtClean="0"/>
              <a:t>Constitution, Article I Section 8 </a:t>
            </a:r>
            <a:r>
              <a:rPr lang="en-US" dirty="0" err="1" smtClean="0"/>
              <a:t>Con’t</a:t>
            </a:r>
            <a:endParaRPr lang="en-US" dirty="0" smtClean="0"/>
          </a:p>
        </p:txBody>
      </p:sp>
      <p:sp>
        <p:nvSpPr>
          <p:cNvPr id="87043" name="Rectangle 3"/>
          <p:cNvSpPr>
            <a:spLocks noGrp="1" noChangeArrowheads="1"/>
          </p:cNvSpPr>
          <p:nvPr>
            <p:ph type="body" idx="1"/>
          </p:nvPr>
        </p:nvSpPr>
        <p:spPr/>
        <p:txBody>
          <a:bodyPr/>
          <a:lstStyle/>
          <a:p>
            <a:r>
              <a:rPr lang="en-US" sz="3200" dirty="0" smtClean="0"/>
              <a:t>Regulate commerce with Foreign Nations</a:t>
            </a:r>
          </a:p>
          <a:p>
            <a:r>
              <a:rPr lang="en-US" sz="3600" dirty="0" smtClean="0"/>
              <a:t>Coin money</a:t>
            </a:r>
          </a:p>
          <a:p>
            <a:r>
              <a:rPr lang="en-US" sz="3600" dirty="0" smtClean="0"/>
              <a:t>Confirm Presidential appointments (Senate)</a:t>
            </a:r>
          </a:p>
          <a:p>
            <a:r>
              <a:rPr lang="en-US" sz="3600" dirty="0" smtClean="0"/>
              <a:t>Establish Post Offices</a:t>
            </a:r>
          </a:p>
          <a:p>
            <a:r>
              <a:rPr lang="en-US" sz="3600" dirty="0" smtClean="0"/>
              <a:t>Declare War</a:t>
            </a:r>
          </a:p>
          <a:p>
            <a:endParaRPr lang="en-US" dirty="0" smtClean="0"/>
          </a:p>
        </p:txBody>
      </p:sp>
      <p:sp>
        <p:nvSpPr>
          <p:cNvPr id="4" name="Date Placeholder 3"/>
          <p:cNvSpPr>
            <a:spLocks noGrp="1"/>
          </p:cNvSpPr>
          <p:nvPr>
            <p:ph type="dt" sz="half" idx="10"/>
          </p:nvPr>
        </p:nvSpPr>
        <p:spPr/>
        <p:txBody>
          <a:bodyPr/>
          <a:lstStyle/>
          <a:p>
            <a:fld id="{0C1D4B81-8B92-414B-8C45-861D82F63316}" type="datetime3">
              <a:rPr lang="en-US" smtClean="0"/>
              <a:t>20 December 2011</a:t>
            </a:fld>
            <a:endParaRPr lang="en-US"/>
          </a:p>
        </p:txBody>
      </p:sp>
      <p:sp>
        <p:nvSpPr>
          <p:cNvPr id="5" name="Slide Number Placeholder 4"/>
          <p:cNvSpPr>
            <a:spLocks noGrp="1"/>
          </p:cNvSpPr>
          <p:nvPr>
            <p:ph type="sldNum" sz="quarter" idx="11"/>
          </p:nvPr>
        </p:nvSpPr>
        <p:spPr/>
        <p:txBody>
          <a:bodyPr/>
          <a:lstStyle/>
          <a:p>
            <a:fld id="{4C011AAB-9C46-4AF0-9EFF-B6C3C69C4330}" type="slidenum">
              <a:rPr lang="en-US" smtClean="0"/>
              <a:pPr/>
              <a:t>99</a:t>
            </a:fld>
            <a:endParaRPr lang="en-US"/>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patriotic18">
  <a:themeElements>
    <a:clrScheme name="">
      <a:dk1>
        <a:srgbClr val="000099"/>
      </a:dk1>
      <a:lt1>
        <a:srgbClr val="FFFFFF"/>
      </a:lt1>
      <a:dk2>
        <a:srgbClr val="000099"/>
      </a:dk2>
      <a:lt2>
        <a:srgbClr val="000000"/>
      </a:lt2>
      <a:accent1>
        <a:srgbClr val="FF0000"/>
      </a:accent1>
      <a:accent2>
        <a:srgbClr val="FFCC00"/>
      </a:accent2>
      <a:accent3>
        <a:srgbClr val="FFFFFF"/>
      </a:accent3>
      <a:accent4>
        <a:srgbClr val="000082"/>
      </a:accent4>
      <a:accent5>
        <a:srgbClr val="FFAAAA"/>
      </a:accent5>
      <a:accent6>
        <a:srgbClr val="E7B900"/>
      </a:accent6>
      <a:hlink>
        <a:srgbClr val="0000FF"/>
      </a:hlink>
      <a:folHlink>
        <a:srgbClr val="808080"/>
      </a:folHlink>
    </a:clrScheme>
    <a:fontScheme name="patriotic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atriotic18 1">
        <a:dk1>
          <a:srgbClr val="000000"/>
        </a:dk1>
        <a:lt1>
          <a:srgbClr val="FFFFFF"/>
        </a:lt1>
        <a:dk2>
          <a:srgbClr val="6600CC"/>
        </a:dk2>
        <a:lt2>
          <a:srgbClr val="CCECFF"/>
        </a:lt2>
        <a:accent1>
          <a:srgbClr val="00FFCC"/>
        </a:accent1>
        <a:accent2>
          <a:srgbClr val="9933FF"/>
        </a:accent2>
        <a:accent3>
          <a:srgbClr val="B8AAE2"/>
        </a:accent3>
        <a:accent4>
          <a:srgbClr val="DADADA"/>
        </a:accent4>
        <a:accent5>
          <a:srgbClr val="AAFFE2"/>
        </a:accent5>
        <a:accent6>
          <a:srgbClr val="8A2DE7"/>
        </a:accent6>
        <a:hlink>
          <a:srgbClr val="660066"/>
        </a:hlink>
        <a:folHlink>
          <a:srgbClr val="006699"/>
        </a:folHlink>
      </a:clrScheme>
      <a:clrMap bg1="dk2" tx1="lt1" bg2="dk1" tx2="lt2" accent1="accent1" accent2="accent2" accent3="accent3" accent4="accent4" accent5="accent5" accent6="accent6" hlink="hlink" folHlink="folHlink"/>
    </a:extraClrScheme>
    <a:extraClrScheme>
      <a:clrScheme name="patriotic18 2">
        <a:dk1>
          <a:srgbClr val="660066"/>
        </a:dk1>
        <a:lt1>
          <a:srgbClr val="FFFFFF"/>
        </a:lt1>
        <a:dk2>
          <a:srgbClr val="FF00FF"/>
        </a:dk2>
        <a:lt2>
          <a:srgbClr val="FFCC99"/>
        </a:lt2>
        <a:accent1>
          <a:srgbClr val="99FF99"/>
        </a:accent1>
        <a:accent2>
          <a:srgbClr val="CC66FF"/>
        </a:accent2>
        <a:accent3>
          <a:srgbClr val="FFFFFF"/>
        </a:accent3>
        <a:accent4>
          <a:srgbClr val="560056"/>
        </a:accent4>
        <a:accent5>
          <a:srgbClr val="CAFFCA"/>
        </a:accent5>
        <a:accent6>
          <a:srgbClr val="B95CE7"/>
        </a:accent6>
        <a:hlink>
          <a:srgbClr val="FF99CC"/>
        </a:hlink>
        <a:folHlink>
          <a:srgbClr val="006600"/>
        </a:folHlink>
      </a:clrScheme>
      <a:clrMap bg1="lt1" tx1="dk1" bg2="lt2" tx2="dk2" accent1="accent1" accent2="accent2" accent3="accent3" accent4="accent4" accent5="accent5" accent6="accent6" hlink="hlink" folHlink="folHlink"/>
    </a:extraClrScheme>
    <a:extraClrScheme>
      <a:clrScheme name="patriotic18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atriotic18 4">
        <a:dk1>
          <a:srgbClr val="000000"/>
        </a:dk1>
        <a:lt1>
          <a:srgbClr val="FFFFFF"/>
        </a:lt1>
        <a:dk2>
          <a:srgbClr val="CC0099"/>
        </a:dk2>
        <a:lt2>
          <a:srgbClr val="FFCCFF"/>
        </a:lt2>
        <a:accent1>
          <a:srgbClr val="00FF00"/>
        </a:accent1>
        <a:accent2>
          <a:srgbClr val="9933FF"/>
        </a:accent2>
        <a:accent3>
          <a:srgbClr val="E2AACA"/>
        </a:accent3>
        <a:accent4>
          <a:srgbClr val="DADADA"/>
        </a:accent4>
        <a:accent5>
          <a:srgbClr val="AAFFAA"/>
        </a:accent5>
        <a:accent6>
          <a:srgbClr val="8A2DE7"/>
        </a:accent6>
        <a:hlink>
          <a:srgbClr val="660066"/>
        </a:hlink>
        <a:folHlink>
          <a:srgbClr val="006600"/>
        </a:folHlink>
      </a:clrScheme>
      <a:clrMap bg1="dk2" tx1="lt1" bg2="dk1" tx2="lt2" accent1="accent1" accent2="accent2" accent3="accent3" accent4="accent4" accent5="accent5" accent6="accent6" hlink="hlink" folHlink="folHlink"/>
    </a:extraClrScheme>
    <a:extraClrScheme>
      <a:clrScheme name="patriotic18 5">
        <a:dk1>
          <a:srgbClr val="000000"/>
        </a:dk1>
        <a:lt1>
          <a:srgbClr val="FFCC66"/>
        </a:lt1>
        <a:dk2>
          <a:srgbClr val="000000"/>
        </a:dk2>
        <a:lt2>
          <a:srgbClr val="99CC00"/>
        </a:lt2>
        <a:accent1>
          <a:srgbClr val="FF9933"/>
        </a:accent1>
        <a:accent2>
          <a:srgbClr val="99FF33"/>
        </a:accent2>
        <a:accent3>
          <a:srgbClr val="AAAAAA"/>
        </a:accent3>
        <a:accent4>
          <a:srgbClr val="DAAE56"/>
        </a:accent4>
        <a:accent5>
          <a:srgbClr val="FFCAAD"/>
        </a:accent5>
        <a:accent6>
          <a:srgbClr val="8AE72D"/>
        </a:accent6>
        <a:hlink>
          <a:srgbClr val="9966FF"/>
        </a:hlink>
        <a:folHlink>
          <a:srgbClr val="6666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AncientRome[1]">
  <a:themeElements>
    <a:clrScheme name="AncientRome[1] 1">
      <a:dk1>
        <a:srgbClr val="333333"/>
      </a:dk1>
      <a:lt1>
        <a:srgbClr val="EFD58D"/>
      </a:lt1>
      <a:dk2>
        <a:srgbClr val="663300"/>
      </a:dk2>
      <a:lt2>
        <a:srgbClr val="000000"/>
      </a:lt2>
      <a:accent1>
        <a:srgbClr val="CC9900"/>
      </a:accent1>
      <a:accent2>
        <a:srgbClr val="008080"/>
      </a:accent2>
      <a:accent3>
        <a:srgbClr val="F6E7C5"/>
      </a:accent3>
      <a:accent4>
        <a:srgbClr val="2A2A2A"/>
      </a:accent4>
      <a:accent5>
        <a:srgbClr val="E2CAAA"/>
      </a:accent5>
      <a:accent6>
        <a:srgbClr val="007373"/>
      </a:accent6>
      <a:hlink>
        <a:srgbClr val="996600"/>
      </a:hlink>
      <a:folHlink>
        <a:srgbClr val="808000"/>
      </a:folHlink>
    </a:clrScheme>
    <a:fontScheme name="AncientRome[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ncientRome[1] 1">
        <a:dk1>
          <a:srgbClr val="333333"/>
        </a:dk1>
        <a:lt1>
          <a:srgbClr val="EFD58D"/>
        </a:lt1>
        <a:dk2>
          <a:srgbClr val="663300"/>
        </a:dk2>
        <a:lt2>
          <a:srgbClr val="000000"/>
        </a:lt2>
        <a:accent1>
          <a:srgbClr val="CC9900"/>
        </a:accent1>
        <a:accent2>
          <a:srgbClr val="008080"/>
        </a:accent2>
        <a:accent3>
          <a:srgbClr val="F6E7C5"/>
        </a:accent3>
        <a:accent4>
          <a:srgbClr val="2A2A2A"/>
        </a:accent4>
        <a:accent5>
          <a:srgbClr val="E2CAAA"/>
        </a:accent5>
        <a:accent6>
          <a:srgbClr val="007373"/>
        </a:accent6>
        <a:hlink>
          <a:srgbClr val="99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66"/>
    </a:dk1>
    <a:lt1>
      <a:srgbClr val="000066"/>
    </a:lt1>
    <a:dk2>
      <a:srgbClr val="FFFFFF"/>
    </a:dk2>
    <a:lt2>
      <a:srgbClr val="000000"/>
    </a:lt2>
    <a:accent1>
      <a:srgbClr val="CC3300"/>
    </a:accent1>
    <a:accent2>
      <a:srgbClr val="FF9900"/>
    </a:accent2>
    <a:accent3>
      <a:srgbClr val="AAAAB8"/>
    </a:accent3>
    <a:accent4>
      <a:srgbClr val="000056"/>
    </a:accent4>
    <a:accent5>
      <a:srgbClr val="E2ADAA"/>
    </a:accent5>
    <a:accent6>
      <a:srgbClr val="E78A00"/>
    </a:accent6>
    <a:hlink>
      <a:srgbClr val="0000FF"/>
    </a:hlink>
    <a:folHlink>
      <a:srgbClr val="808080"/>
    </a:folHlink>
  </a:clrScheme>
</a:themeOverride>
</file>

<file path=docProps/app.xml><?xml version="1.0" encoding="utf-8"?>
<Properties xmlns="http://schemas.openxmlformats.org/officeDocument/2006/extended-properties" xmlns:vt="http://schemas.openxmlformats.org/officeDocument/2006/docPropsVTypes">
  <Template>patriotic18</Template>
  <TotalTime>13020</TotalTime>
  <Words>8013</Words>
  <Application>Microsoft Office PowerPoint</Application>
  <PresentationFormat>On-screen Show (4:3)</PresentationFormat>
  <Paragraphs>1461</Paragraphs>
  <Slides>243</Slides>
  <Notes>194</Notes>
  <HiddenSlides>18</HiddenSlides>
  <MMClips>32</MMClips>
  <ScaleCrop>false</ScaleCrop>
  <HeadingPairs>
    <vt:vector size="4" baseType="variant">
      <vt:variant>
        <vt:lpstr>Theme</vt:lpstr>
      </vt:variant>
      <vt:variant>
        <vt:i4>4</vt:i4>
      </vt:variant>
      <vt:variant>
        <vt:lpstr>Slide Titles</vt:lpstr>
      </vt:variant>
      <vt:variant>
        <vt:i4>243</vt:i4>
      </vt:variant>
    </vt:vector>
  </HeadingPairs>
  <TitlesOfParts>
    <vt:vector size="247" baseType="lpstr">
      <vt:lpstr>patriotic18</vt:lpstr>
      <vt:lpstr>Default Design</vt:lpstr>
      <vt:lpstr>1_Default Design</vt:lpstr>
      <vt:lpstr>AncientRome[1]</vt:lpstr>
      <vt:lpstr>The Constitution</vt:lpstr>
      <vt:lpstr>Preamble</vt:lpstr>
      <vt:lpstr>Homework 11 Jan 2012</vt:lpstr>
      <vt:lpstr>Homework 13 Jan 2012</vt:lpstr>
      <vt:lpstr>Class work- Homework  20 Jan  2012</vt:lpstr>
      <vt:lpstr>Homework 23 Jan 2012</vt:lpstr>
      <vt:lpstr>Homework  24 Jan 2012 (25 PTS)</vt:lpstr>
      <vt:lpstr>Homework 25 Jan 2012</vt:lpstr>
      <vt:lpstr>Homework 26 Jan 2012</vt:lpstr>
      <vt:lpstr>Homework 27 Jan 2012</vt:lpstr>
      <vt:lpstr>Homework 30 Jan 2012</vt:lpstr>
      <vt:lpstr>Homework  01 Feb 2012</vt:lpstr>
      <vt:lpstr>Homework 06 Feb 2012</vt:lpstr>
      <vt:lpstr>Homework 07 Feb 2012 </vt:lpstr>
      <vt:lpstr>Homework 10 Feb 2012</vt:lpstr>
      <vt:lpstr>Test Article I </vt:lpstr>
      <vt:lpstr>Test Vocab Articles 1 and 2 </vt:lpstr>
      <vt:lpstr>Test (article I, II, and III)</vt:lpstr>
      <vt:lpstr>Test (article IV Through VII)</vt:lpstr>
      <vt:lpstr>Constitution  Final Test  </vt:lpstr>
      <vt:lpstr>Revolution</vt:lpstr>
      <vt:lpstr>Slide 22</vt:lpstr>
      <vt:lpstr>Yorktown and Selected Principles of War</vt:lpstr>
      <vt:lpstr>Yorktown: Maneuver</vt:lpstr>
      <vt:lpstr>Yorktown: Unity of Command</vt:lpstr>
      <vt:lpstr>Yorktown</vt:lpstr>
      <vt:lpstr>Yorktown</vt:lpstr>
      <vt:lpstr>Causes of British Defeat</vt:lpstr>
      <vt:lpstr>Causes of British Defeat</vt:lpstr>
      <vt:lpstr>French Contributions</vt:lpstr>
      <vt:lpstr>WEAPONS</vt:lpstr>
      <vt:lpstr>Impact</vt:lpstr>
      <vt:lpstr>Articles of Confederation</vt:lpstr>
      <vt:lpstr>Articles of Confederation</vt:lpstr>
      <vt:lpstr>Articles to Central Government</vt:lpstr>
      <vt:lpstr>The Constitution Begin Our Study</vt:lpstr>
      <vt:lpstr>The Constitution</vt:lpstr>
      <vt:lpstr>Treaty of Paris 1783</vt:lpstr>
      <vt:lpstr>Treaty of Paris 1783</vt:lpstr>
      <vt:lpstr>A New Nation</vt:lpstr>
      <vt:lpstr>Constitutional Convention</vt:lpstr>
      <vt:lpstr> </vt:lpstr>
      <vt:lpstr>Delegates</vt:lpstr>
      <vt:lpstr>Delegates</vt:lpstr>
      <vt:lpstr>Delegates</vt:lpstr>
      <vt:lpstr>Constitutional Convention (1787)</vt:lpstr>
      <vt:lpstr>Great Compromise:  Issue of Representation</vt:lpstr>
      <vt:lpstr>New Jersey Plan–William Patterson </vt:lpstr>
      <vt:lpstr>Connecticut Compromise  (Great Compromise) Roger Sherman of Connecticut</vt:lpstr>
      <vt:lpstr>Three-fifths Compromise </vt:lpstr>
      <vt:lpstr>Slide 51</vt:lpstr>
      <vt:lpstr>Slide 52</vt:lpstr>
      <vt:lpstr>    The Principles of the  United States Constitution</vt:lpstr>
      <vt:lpstr>The Basic Principles of the  U.S. Constitution</vt:lpstr>
      <vt:lpstr>The Basic Principles of the  U.S. Constitution</vt:lpstr>
      <vt:lpstr>Basic Principles cont.</vt:lpstr>
      <vt:lpstr>I. Popular Sovereignty</vt:lpstr>
      <vt:lpstr>II. Limited Government</vt:lpstr>
      <vt:lpstr>II. Limited Government</vt:lpstr>
      <vt:lpstr>III. Federalism</vt:lpstr>
      <vt:lpstr>Checks and Balances; Separation of Powers</vt:lpstr>
      <vt:lpstr>IV. Separation of Powers</vt:lpstr>
      <vt:lpstr>V. Checks and Balances</vt:lpstr>
      <vt:lpstr>Citizenship Test </vt:lpstr>
      <vt:lpstr>Constitution</vt:lpstr>
      <vt:lpstr>Slide 66</vt:lpstr>
      <vt:lpstr>Schoolhouse Rock VHS clip</vt:lpstr>
      <vt:lpstr>Preamble</vt:lpstr>
      <vt:lpstr>Preamble</vt:lpstr>
      <vt:lpstr>Constitution, Preamble</vt:lpstr>
      <vt:lpstr>Slide 71</vt:lpstr>
      <vt:lpstr>Preamble</vt:lpstr>
      <vt:lpstr>Preamble Oral quiz (12 Jan 2012)</vt:lpstr>
      <vt:lpstr>Class work- Homework  20 Jan  2012</vt:lpstr>
      <vt:lpstr>Homework 1/22/09</vt:lpstr>
      <vt:lpstr>The Articles of the Constitution</vt:lpstr>
      <vt:lpstr>The Articles of the Constitution</vt:lpstr>
      <vt:lpstr>The Articles of the Constitution</vt:lpstr>
      <vt:lpstr>Homework 23 Jan 2012</vt:lpstr>
      <vt:lpstr>Article One (23 Jan 2012)</vt:lpstr>
      <vt:lpstr>Legislative Branch Overview</vt:lpstr>
      <vt:lpstr>Slide 82</vt:lpstr>
      <vt:lpstr>Slide 83</vt:lpstr>
      <vt:lpstr>Constitution, Article I</vt:lpstr>
      <vt:lpstr>Constitution, Article I</vt:lpstr>
      <vt:lpstr>Slide 86</vt:lpstr>
      <vt:lpstr>2011 Census Redistricting</vt:lpstr>
      <vt:lpstr>States to lose a seat</vt:lpstr>
      <vt:lpstr>Constitution, Article I</vt:lpstr>
      <vt:lpstr>Constitution, Article I</vt:lpstr>
      <vt:lpstr>Slide 91</vt:lpstr>
      <vt:lpstr>Slide 92</vt:lpstr>
      <vt:lpstr>Slide 93</vt:lpstr>
      <vt:lpstr>Slide 94</vt:lpstr>
      <vt:lpstr>Constitution, Article I</vt:lpstr>
      <vt:lpstr>Slide 96</vt:lpstr>
      <vt:lpstr>School House Rock</vt:lpstr>
      <vt:lpstr>Constitution, Article I</vt:lpstr>
      <vt:lpstr>Constitution, Article I Section 8 Con’t</vt:lpstr>
      <vt:lpstr>Constitution, Article I Section 8 Con’t</vt:lpstr>
      <vt:lpstr>Constitution, Article I</vt:lpstr>
      <vt:lpstr>Constitution, Article I</vt:lpstr>
      <vt:lpstr>Homework  24 Jan 2012 (25 PTS)</vt:lpstr>
      <vt:lpstr>(Review Homework From 24 Jan 2012)</vt:lpstr>
      <vt:lpstr>Constitution, Article I</vt:lpstr>
      <vt:lpstr>Constitution, Article I</vt:lpstr>
      <vt:lpstr>Constitution, Article I</vt:lpstr>
      <vt:lpstr>Homework 18 Jan 2011</vt:lpstr>
      <vt:lpstr>  </vt:lpstr>
      <vt:lpstr>Checks and Balances</vt:lpstr>
      <vt:lpstr>Legislative Checks</vt:lpstr>
      <vt:lpstr>Legislative Checks</vt:lpstr>
      <vt:lpstr>Homework 25 Jan 2012</vt:lpstr>
      <vt:lpstr>Test U.S. Constitution  Article #1 </vt:lpstr>
      <vt:lpstr>Article II—Executive Branch (Begin  by 27 Jan 2012) </vt:lpstr>
      <vt:lpstr>Homework 26 Jan 2012</vt:lpstr>
      <vt:lpstr>Homework 27 Jan 2012</vt:lpstr>
      <vt:lpstr>Executive Branch</vt:lpstr>
      <vt:lpstr>Article II—Section One</vt:lpstr>
      <vt:lpstr>Article II—Section One</vt:lpstr>
      <vt:lpstr>Article II—Section One</vt:lpstr>
      <vt:lpstr>Article II—Section One</vt:lpstr>
      <vt:lpstr>   Article II—Section One  </vt:lpstr>
      <vt:lpstr>Article II—Section One</vt:lpstr>
      <vt:lpstr>Article II—Section One</vt:lpstr>
      <vt:lpstr>Article II—Section One</vt:lpstr>
      <vt:lpstr>Article II—Section One</vt:lpstr>
      <vt:lpstr>Article II—Section One</vt:lpstr>
      <vt:lpstr>Article II—Section One</vt:lpstr>
      <vt:lpstr>Article II—Section One</vt:lpstr>
      <vt:lpstr>Article II—Section One</vt:lpstr>
      <vt:lpstr>Article II—Section One</vt:lpstr>
      <vt:lpstr>Article II—Section One</vt:lpstr>
      <vt:lpstr>Article II—Section One</vt:lpstr>
      <vt:lpstr>Article II—Section One</vt:lpstr>
      <vt:lpstr>Homework 30 Jan 2012</vt:lpstr>
      <vt:lpstr>Article II   Section Two Powers of the President (Should begin by 30 Jan 2012)</vt:lpstr>
      <vt:lpstr>Article II   Section Two</vt:lpstr>
      <vt:lpstr>Article II   Section Two</vt:lpstr>
      <vt:lpstr>Article II   Section Two</vt:lpstr>
      <vt:lpstr>Slide 141</vt:lpstr>
      <vt:lpstr>Article II - Section Three    Duties of the President?</vt:lpstr>
      <vt:lpstr>Article II - Section Three  </vt:lpstr>
      <vt:lpstr>Article II - Section Three</vt:lpstr>
      <vt:lpstr>Article II – Section Four Impeachment  </vt:lpstr>
      <vt:lpstr>Section Four--Impeachment</vt:lpstr>
      <vt:lpstr>V. Checks and Balances</vt:lpstr>
      <vt:lpstr>Executive Checks</vt:lpstr>
      <vt:lpstr>Homework Review</vt:lpstr>
      <vt:lpstr>Homework  01 Feb 2012</vt:lpstr>
      <vt:lpstr>Test (Vocabulary) Article 1 and 2</vt:lpstr>
      <vt:lpstr>Article III—Judicial Branch Section One—Federal Courts Should begin 02 Feb 2012</vt:lpstr>
      <vt:lpstr>Homework Review</vt:lpstr>
      <vt:lpstr>Judicial Branch</vt:lpstr>
      <vt:lpstr>Judicial Branch</vt:lpstr>
      <vt:lpstr>Article III   Section 1</vt:lpstr>
      <vt:lpstr>Article III   Section 1</vt:lpstr>
      <vt:lpstr>Article III - Section Two Jurisdiction of the Federal Courts</vt:lpstr>
      <vt:lpstr>Article III - Section Two </vt:lpstr>
      <vt:lpstr>Article III - Section Two</vt:lpstr>
      <vt:lpstr>Article III - Section Two</vt:lpstr>
      <vt:lpstr>Article III - Section Two</vt:lpstr>
      <vt:lpstr>Article III - Section Two</vt:lpstr>
      <vt:lpstr>Section Three--Treason</vt:lpstr>
      <vt:lpstr>Section Three--Treason</vt:lpstr>
      <vt:lpstr>Section Three--Treason</vt:lpstr>
      <vt:lpstr>Section Three--Treason</vt:lpstr>
      <vt:lpstr>Slide 168</vt:lpstr>
      <vt:lpstr>Slide 169</vt:lpstr>
      <vt:lpstr>V. Checks and Balances</vt:lpstr>
      <vt:lpstr>Judicial Checks</vt:lpstr>
      <vt:lpstr>Judicial Checks</vt:lpstr>
      <vt:lpstr>Test (article I, II, and III)</vt:lpstr>
      <vt:lpstr>Homework 06 Feb 2012</vt:lpstr>
      <vt:lpstr>Homework 07 Feb 2012</vt:lpstr>
      <vt:lpstr>Article IV—Relations Among the States (Should begin NLT 08 Feb 2012) </vt:lpstr>
      <vt:lpstr>Note Taking</vt:lpstr>
      <vt:lpstr>Article IV- Section One—Official Acts</vt:lpstr>
      <vt:lpstr>Article IV - Section Two—Privileges of Citizens </vt:lpstr>
      <vt:lpstr>Article IV - Section Two—Privileges of Citizens </vt:lpstr>
      <vt:lpstr>Article IV - Section Two—Privileges of Citizens</vt:lpstr>
      <vt:lpstr>Article IV- Section – Three -New States</vt:lpstr>
      <vt:lpstr>Article IV - Section Four - Guarantees of the State</vt:lpstr>
      <vt:lpstr>Article V  Methods of Amendments</vt:lpstr>
      <vt:lpstr>Article V -  Methods of Amendments</vt:lpstr>
      <vt:lpstr>Article V -  Methods of Amendments</vt:lpstr>
      <vt:lpstr>Article V -  Methods of Amendments</vt:lpstr>
      <vt:lpstr>Article VI—General Provisions </vt:lpstr>
      <vt:lpstr>Article VI – Section one</vt:lpstr>
      <vt:lpstr>Article VI- Section Two</vt:lpstr>
      <vt:lpstr>Article VI – Section Three</vt:lpstr>
      <vt:lpstr>Article Seven--Ratification</vt:lpstr>
      <vt:lpstr>Ratification of Constitution</vt:lpstr>
      <vt:lpstr>Finished product</vt:lpstr>
      <vt:lpstr>CLOSURE</vt:lpstr>
      <vt:lpstr>Summary </vt:lpstr>
      <vt:lpstr>Summary</vt:lpstr>
      <vt:lpstr>Finish ??</vt:lpstr>
      <vt:lpstr>Finish??</vt:lpstr>
      <vt:lpstr>Summary</vt:lpstr>
      <vt:lpstr>Finished!!</vt:lpstr>
      <vt:lpstr>Homework 10 Feb 2012</vt:lpstr>
      <vt:lpstr>Test (article IV Through VII)</vt:lpstr>
      <vt:lpstr>  Constitution Lesson</vt:lpstr>
      <vt:lpstr>Amendments to the Constitution</vt:lpstr>
      <vt:lpstr>Slide 206</vt:lpstr>
      <vt:lpstr>Amendments to the Constitution</vt:lpstr>
      <vt:lpstr>Freedom of Religion</vt:lpstr>
      <vt:lpstr>Establishment and free exercise clause often conflict with each other </vt:lpstr>
      <vt:lpstr>Establishment Clause—Government cannot promote religion</vt:lpstr>
      <vt:lpstr>Establishment clause-Government  Cans      Cannot</vt:lpstr>
      <vt:lpstr>Free Exercise—The person Can       Cannot</vt:lpstr>
      <vt:lpstr>Freedom of speech</vt:lpstr>
      <vt:lpstr>Free speech– The individual can:</vt:lpstr>
      <vt:lpstr>Free speech—limits on the person</vt:lpstr>
      <vt:lpstr>Freedom of the press</vt:lpstr>
      <vt:lpstr>Freedom of the press-the press Can     Cannot</vt:lpstr>
      <vt:lpstr>Freedom of Assembly</vt:lpstr>
      <vt:lpstr>Freedom of Assembly--Individual  Can    Cannot</vt:lpstr>
      <vt:lpstr>Petition the Government</vt:lpstr>
      <vt:lpstr>Petition the government</vt:lpstr>
      <vt:lpstr>Amendments to the Constitution </vt:lpstr>
      <vt:lpstr>2nd Amendment—Right to bear arms</vt:lpstr>
      <vt:lpstr>What is the debate with the right to bear arms?</vt:lpstr>
      <vt:lpstr>Gun debate continued</vt:lpstr>
      <vt:lpstr>Amendments to the Constitution  </vt:lpstr>
      <vt:lpstr>Third Amendment</vt:lpstr>
      <vt:lpstr>Amendments to the Constitution </vt:lpstr>
      <vt:lpstr>Fourth Amendment</vt:lpstr>
      <vt:lpstr>Slide 230</vt:lpstr>
      <vt:lpstr>Fifth Amendment</vt:lpstr>
      <vt:lpstr>Amendments to the Constitution </vt:lpstr>
      <vt:lpstr>Sixth Amendment</vt:lpstr>
      <vt:lpstr>Sixth Amendment continued</vt:lpstr>
      <vt:lpstr>Amendments to the Constitution  </vt:lpstr>
      <vt:lpstr>Amendments to the Constitution  </vt:lpstr>
      <vt:lpstr>Eighth Amendment</vt:lpstr>
      <vt:lpstr>Amendments to the Constitution </vt:lpstr>
      <vt:lpstr>  Amendments to the Constitution </vt:lpstr>
      <vt:lpstr>10th Amendment</vt:lpstr>
      <vt:lpstr>The End</vt:lpstr>
      <vt:lpstr>Constitution  Final Test  </vt:lpstr>
      <vt:lpstr>References</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Constitution</dc:title>
  <dc:creator>Robert B. Tate Jr.</dc:creator>
  <cp:lastModifiedBy>Masterchief Tate</cp:lastModifiedBy>
  <cp:revision>41</cp:revision>
  <dcterms:created xsi:type="dcterms:W3CDTF">2005-01-09T22:59:23Z</dcterms:created>
  <dcterms:modified xsi:type="dcterms:W3CDTF">2011-12-20T18:41:36Z</dcterms:modified>
</cp:coreProperties>
</file>