
<file path=[Content_Types].xml><?xml version="1.0" encoding="utf-8"?>
<Types xmlns="http://schemas.openxmlformats.org/package/2006/content-types">
  <Override PartName="/ppt/slides/slide47.xml" ContentType="application/vnd.openxmlformats-officedocument.presentationml.slide+xml"/>
  <Override PartName="/ppt/slides/slide94.xml" ContentType="application/vnd.openxmlformats-officedocument.presentationml.slide+xml"/>
  <Override PartName="/ppt/slides/slide142.xml" ContentType="application/vnd.openxmlformats-officedocument.presentationml.slide+xml"/>
  <Override PartName="/ppt/theme/theme5.xml" ContentType="application/vnd.openxmlformats-officedocument.theme+xml"/>
  <Override PartName="/ppt/slides/slide120.xml" ContentType="application/vnd.openxmlformats-officedocument.presentationml.slide+xml"/>
  <Override PartName="/ppt/slides/slide218.xml" ContentType="application/vnd.openxmlformats-officedocument.presentationml.slide+xml"/>
  <Override PartName="/ppt/slideLayouts/slideLayout46.xml" ContentType="application/vnd.openxmlformats-officedocument.presentationml.slideLayout+xml"/>
  <Override PartName="/ppt/notesSlides/notesSlide38.xml" ContentType="application/vnd.openxmlformats-officedocument.presentationml.notesSlide+xml"/>
  <Override PartName="/ppt/notesSlides/notesSlide85.xml" ContentType="application/vnd.openxmlformats-officedocument.presentationml.notesSlide+xml"/>
  <Override PartName="/ppt/notesSlides/notesSlide141.xml" ContentType="application/vnd.openxmlformats-officedocument.presentationml.notesSlide+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Default Extension="xml" ContentType="application/xml"/>
  <Override PartName="/ppt/slides/slide50.xml" ContentType="application/vnd.openxmlformats-officedocument.presentationml.slide+xml"/>
  <Override PartName="/ppt/slides/slide243.xml" ContentType="application/vnd.openxmlformats-officedocument.presentationml.slide+xml"/>
  <Override PartName="/ppt/slideLayouts/slideLayout24.xml" ContentType="application/vnd.openxmlformats-officedocument.presentationml.slideLayout+xml"/>
  <Override PartName="/ppt/notesSlides/notesSlide16.xml" ContentType="application/vnd.openxmlformats-officedocument.presentationml.notesSlide+xml"/>
  <Override PartName="/ppt/notesSlides/notesSlide63.xml" ContentType="application/vnd.openxmlformats-officedocument.presentationml.notesSlide+xml"/>
  <Override PartName="/ppt/slides/slide221.xml" ContentType="application/vnd.openxmlformats-officedocument.presentationml.slide+xml"/>
  <Override PartName="/ppt/notesSlides/notesSlide41.xml" ContentType="application/vnd.openxmlformats-officedocument.presentationml.notesSlide+xml"/>
  <Override PartName="/ppt/notesSlides/notesSlide179.xml" ContentType="application/vnd.openxmlformats-officedocument.presentationml.notesSlide+xml"/>
  <Override PartName="/ppt/slides/slide158.xml" ContentType="application/vnd.openxmlformats-officedocument.presentationml.slide+xml"/>
  <Override PartName="/ppt/slides/slide136.xml" ContentType="application/vnd.openxmlformats-officedocument.presentationml.slide+xml"/>
  <Override PartName="/ppt/slides/slide183.xml" ContentType="application/vnd.openxmlformats-officedocument.presentationml.slide+xml"/>
  <Override PartName="/ppt/notesSlides/notesSlide7.xml" ContentType="application/vnd.openxmlformats-officedocument.presentationml.notesSlide+xml"/>
  <Override PartName="/ppt/notesSlides/notesSlide157.xml" ContentType="application/vnd.openxmlformats-officedocument.presentationml.notesSlide+xml"/>
  <Override PartName="/ppt/slides/slide88.xml" ContentType="application/vnd.openxmlformats-officedocument.presentationml.slide+xml"/>
  <Override PartName="/ppt/notesSlides/notesSlide135.xml" ContentType="application/vnd.openxmlformats-officedocument.presentationml.notesSlide+xml"/>
  <Override PartName="/ppt/notesSlides/notesSlide182.xml" ContentType="application/vnd.openxmlformats-officedocument.presentationml.notesSlide+xml"/>
  <Override PartName="/ppt/slides/slide19.xml" ContentType="application/vnd.openxmlformats-officedocument.presentationml.slide+xml"/>
  <Override PartName="/ppt/slides/slide66.xml" ContentType="application/vnd.openxmlformats-officedocument.presentationml.slide+xml"/>
  <Override PartName="/ppt/slides/slide114.xml" ContentType="application/vnd.openxmlformats-officedocument.presentationml.slide+xml"/>
  <Override PartName="/ppt/slides/slide161.xml" ContentType="application/vnd.openxmlformats-officedocument.presentationml.slide+xml"/>
  <Default Extension="png" ContentType="image/png"/>
  <Override PartName="/ppt/notesSlides/notesSlide79.xml" ContentType="application/vnd.openxmlformats-officedocument.presentationml.notesSlide+xml"/>
  <Override PartName="/ppt/slides/slide237.xml" ContentType="application/vnd.openxmlformats-officedocument.presentationml.slide+xml"/>
  <Override PartName="/ppt/slideLayouts/slideLayout18.xml" ContentType="application/vnd.openxmlformats-officedocument.presentationml.slideLayout+xml"/>
  <Override PartName="/ppt/theme/theme2.xml" ContentType="application/vnd.openxmlformats-officedocument.theme+xml"/>
  <Override PartName="/ppt/notesSlides/notesSlide57.xml" ContentType="application/vnd.openxmlformats-officedocument.presentationml.notesSlide+xml"/>
  <Override PartName="/ppt/notesSlides/notesSlide113.xml" ContentType="application/vnd.openxmlformats-officedocument.presentationml.notesSlide+xml"/>
  <Override PartName="/ppt/notesSlides/notesSlide160.xml" ContentType="application/vnd.openxmlformats-officedocument.presentationml.notesSlide+xml"/>
  <Override PartName="/ppt/slides/slide44.xml" ContentType="application/vnd.openxmlformats-officedocument.presentationml.slide+xml"/>
  <Override PartName="/ppt/slides/slide91.xml" ContentType="application/vnd.openxmlformats-officedocument.presentationml.slide+xml"/>
  <Override PartName="/ppt/slides/slide215.xml" ContentType="application/vnd.openxmlformats-officedocument.presentationml.slide+xml"/>
  <Override PartName="/ppt/slideLayouts/slideLayout43.xml" ContentType="application/vnd.openxmlformats-officedocument.presentationml.slideLayout+xml"/>
  <Override PartName="/ppt/slides/slide22.xml" ContentType="application/vnd.openxmlformats-officedocument.presentationml.slide+xml"/>
  <Override PartName="/ppt/slides/slide199.xml" ContentType="application/vnd.openxmlformats-officedocument.presentationml.slide+xml"/>
  <Override PartName="/ppt/notesSlides/notesSlide35.xml" ContentType="application/vnd.openxmlformats-officedocument.presentationml.notesSlide+xml"/>
  <Override PartName="/ppt/notesSlides/notesSlide82.xml" ContentType="application/vnd.openxmlformats-officedocument.presentationml.notesSlide+xml"/>
  <Override PartName="/ppt/slides/slide240.xml" ContentType="application/vnd.openxmlformats-officedocument.presentationml.slide+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notesSlides/notesSlide60.xml" ContentType="application/vnd.openxmlformats-officedocument.presentationml.notesSlide+xml"/>
  <Override PartName="/ppt/slides/slide177.xml" ContentType="application/vnd.openxmlformats-officedocument.presentationml.slide+xml"/>
  <Override PartName="/ppt/notesSlides/notesSlide129.xml" ContentType="application/vnd.openxmlformats-officedocument.presentationml.notesSlide+xml"/>
  <Override PartName="/ppt/notesSlides/notesSlide176.xml" ContentType="application/vnd.openxmlformats-officedocument.presentationml.notesSlide+xml"/>
  <Override PartName="/ppt/slides/slide108.xml" ContentType="application/vnd.openxmlformats-officedocument.presentationml.slide+xml"/>
  <Override PartName="/ppt/slides/slide155.xml" ContentType="application/vnd.openxmlformats-officedocument.presentationml.slide+xml"/>
  <Override PartName="/ppt/notesSlides/notesSlide4.xml" ContentType="application/vnd.openxmlformats-officedocument.presentationml.notesSlide+xml"/>
  <Override PartName="/ppt/notesSlides/notesSlide107.xml" ContentType="application/vnd.openxmlformats-officedocument.presentationml.notesSlide+xml"/>
  <Override PartName="/ppt/notesSlides/notesSlide154.xml" ContentType="application/vnd.openxmlformats-officedocument.presentationml.notesSlide+xml"/>
  <Override PartName="/ppt/slides/slide38.xml" ContentType="application/vnd.openxmlformats-officedocument.presentationml.slide+xml"/>
  <Override PartName="/ppt/slides/slide85.xml" ContentType="application/vnd.openxmlformats-officedocument.presentationml.slide+xml"/>
  <Override PartName="/ppt/slides/slide133.xml" ContentType="application/vnd.openxmlformats-officedocument.presentationml.slide+xml"/>
  <Override PartName="/ppt/slides/slide180.xml" ContentType="application/vnd.openxmlformats-officedocument.presentationml.slide+xml"/>
  <Override PartName="/ppt/notesSlides/notesSlide98.xml" ContentType="application/vnd.openxmlformats-officedocument.presentationml.notesSlide+xml"/>
  <Override PartName="/ppt/notesSlides/notesSlide132.xml" ContentType="application/vnd.openxmlformats-officedocument.presentationml.notesSlide+xml"/>
  <Override PartName="/ppt/slides/slide111.xml" ContentType="application/vnd.openxmlformats-officedocument.presentationml.slide+xml"/>
  <Override PartName="/ppt/slides/slide209.xml" ContentType="application/vnd.openxmlformats-officedocument.presentationml.slide+xml"/>
  <Override PartName="/ppt/slideLayouts/slideLayout37.xml" ContentType="application/vnd.openxmlformats-officedocument.presentationml.slideLayout+xml"/>
  <Override PartName="/ppt/notesSlides/notesSlide29.xml" ContentType="application/vnd.openxmlformats-officedocument.presentationml.notesSlide+xml"/>
  <Override PartName="/ppt/notesSlides/notesSlide76.xml" ContentType="application/vnd.openxmlformats-officedocument.presentationml.notesSlide+xml"/>
  <Override PartName="/ppt/slides/slide16.xml" ContentType="application/vnd.openxmlformats-officedocument.presentationml.slide+xml"/>
  <Override PartName="/ppt/slides/slide63.xml" ContentType="application/vnd.openxmlformats-officedocument.presentationml.slide+xml"/>
  <Override PartName="/ppt/slides/slide234.xml" ContentType="application/vnd.openxmlformats-officedocument.presentationml.slide+xml"/>
  <Override PartName="/ppt/slideLayouts/slideLayout15.xml" ContentType="application/vnd.openxmlformats-officedocument.presentationml.slideLayout+xml"/>
  <Override PartName="/ppt/notesSlides/notesSlide110.xml" ContentType="application/vnd.openxmlformats-officedocument.presentationml.notesSlide+xml"/>
  <Override PartName="/ppt/slides/slide41.xml" ContentType="application/vnd.openxmlformats-officedocument.presentationml.slide+xml"/>
  <Override PartName="/ppt/notesSlides/notesSlide54.xml" ContentType="application/vnd.openxmlformats-officedocument.presentationml.notesSlide+xml"/>
  <Override PartName="/ppt/slides/slide149.xml" ContentType="application/vnd.openxmlformats-officedocument.presentationml.slide+xml"/>
  <Override PartName="/ppt/slides/slide196.xml" ContentType="application/vnd.openxmlformats-officedocument.presentationml.slide+xml"/>
  <Override PartName="/ppt/slides/slide212.xml" ContentType="application/vnd.openxmlformats-officedocument.presentationml.slide+xml"/>
  <Override PartName="/ppt/slideLayouts/slideLayout40.xml" ContentType="application/vnd.openxmlformats-officedocument.presentationml.slideLayout+xml"/>
  <Override PartName="/ppt/notesSlides/notesSlide32.xml" ContentType="application/vnd.openxmlformats-officedocument.presentationml.notesSlide+xml"/>
  <Override PartName="/ppt/slides/slide138.xml" ContentType="application/vnd.openxmlformats-officedocument.presentationml.slide+xml"/>
  <Override PartName="/ppt/slides/slide185.xml" ContentType="application/vnd.openxmlformats-officedocument.presentationml.slide+xml"/>
  <Override PartName="/ppt/slides/slide201.xml" ContentType="application/vnd.openxmlformats-officedocument.presentationml.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148.xml" ContentType="application/vnd.openxmlformats-officedocument.presentationml.notesSlide+xml"/>
  <Override PartName="/ppt/notesSlides/notesSlide159.xml" ContentType="application/vnd.openxmlformats-officedocument.presentationml.notesSlide+xml"/>
  <Override PartName="/ppt/slides/slide79.xml" ContentType="application/vnd.openxmlformats-officedocument.presentationml.slide+xml"/>
  <Override PartName="/ppt/slides/slide127.xml" ContentType="application/vnd.openxmlformats-officedocument.presentationml.slide+xml"/>
  <Override PartName="/ppt/slides/slide174.xml" ContentType="application/vnd.openxmlformats-officedocument.presentationml.slide+xml"/>
  <Override PartName="/ppt/notesSlides/notesSlide10.xml" ContentType="application/vnd.openxmlformats-officedocument.presentationml.notesSlide+xml"/>
  <Override PartName="/ppt/notesSlides/notesSlide137.xml" ContentType="application/vnd.openxmlformats-officedocument.presentationml.notesSlide+xml"/>
  <Override PartName="/ppt/notesSlides/notesSlide184.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s/slide116.xml" ContentType="application/vnd.openxmlformats-officedocument.presentationml.slide+xml"/>
  <Override PartName="/ppt/slides/slide163.xml" ContentType="application/vnd.openxmlformats-officedocument.presentationml.slide+xml"/>
  <Override PartName="/ppt/slideLayouts/slideLayout9.xml" ContentType="application/vnd.openxmlformats-officedocument.presentationml.slideLayout+xml"/>
  <Override PartName="/ppt/notesSlides/notesSlide126.xml" ContentType="application/vnd.openxmlformats-officedocument.presentationml.notesSlide+xml"/>
  <Override PartName="/ppt/notesSlides/notesSlide173.xml" ContentType="application/vnd.openxmlformats-officedocument.presentationml.notesSlide+xml"/>
  <Override PartName="/ppt/slideMasters/slideMaster2.xml" ContentType="application/vnd.openxmlformats-officedocument.presentationml.slideMaster+xml"/>
  <Override PartName="/ppt/slides/slide57.xml" ContentType="application/vnd.openxmlformats-officedocument.presentationml.slide+xml"/>
  <Override PartName="/ppt/slides/slide105.xml" ContentType="application/vnd.openxmlformats-officedocument.presentationml.slide+xml"/>
  <Override PartName="/ppt/slides/slide141.xml" ContentType="application/vnd.openxmlformats-officedocument.presentationml.slide+xml"/>
  <Override PartName="/ppt/slides/slide152.xml" ContentType="application/vnd.openxmlformats-officedocument.presentationml.slide+xml"/>
  <Override PartName="/ppt/slides/slide239.xml" ContentType="application/vnd.openxmlformats-officedocument.presentationml.slide+xml"/>
  <Override PartName="/ppt/theme/theme4.xml" ContentType="application/vnd.openxmlformats-officedocument.theme+xml"/>
  <Override PartName="/ppt/notesSlides/notesSlide1.xml" ContentType="application/vnd.openxmlformats-officedocument.presentationml.notesSlide+xml"/>
  <Override PartName="/ppt/notesSlides/notesSlide59.xml" ContentType="application/vnd.openxmlformats-officedocument.presentationml.notesSlide+xml"/>
  <Override PartName="/ppt/notesSlides/notesSlide104.xml" ContentType="application/vnd.openxmlformats-officedocument.presentationml.notesSlide+xml"/>
  <Override PartName="/ppt/notesSlides/notesSlide115.xml" ContentType="application/vnd.openxmlformats-officedocument.presentationml.notesSlide+xml"/>
  <Override PartName="/ppt/notesSlides/notesSlide151.xml" ContentType="application/vnd.openxmlformats-officedocument.presentationml.notesSlide+xml"/>
  <Override PartName="/ppt/notesSlides/notesSlide162.xml" ContentType="application/vnd.openxmlformats-officedocument.presentationml.notesSlide+xml"/>
  <Override PartName="/ppt/slides/slide46.xml" ContentType="application/vnd.openxmlformats-officedocument.presentationml.slide+xml"/>
  <Override PartName="/ppt/slides/slide93.xml" ContentType="application/vnd.openxmlformats-officedocument.presentationml.slide+xml"/>
  <Override PartName="/ppt/slides/slide130.xml" ContentType="application/vnd.openxmlformats-officedocument.presentationml.slide+xml"/>
  <Override PartName="/ppt/slides/slide217.xml" ContentType="application/vnd.openxmlformats-officedocument.presentationml.slide+xml"/>
  <Override PartName="/ppt/slides/slide228.xml" ContentType="application/vnd.openxmlformats-officedocument.presentationml.slide+xml"/>
  <Override PartName="/ppt/slideLayouts/slideLayout45.xml" ContentType="application/vnd.openxmlformats-officedocument.presentationml.slideLayout+xml"/>
  <Override PartName="/ppt/notesSlides/notesSlide48.xml" ContentType="application/vnd.openxmlformats-officedocument.presentationml.notesSlide+xml"/>
  <Override PartName="/ppt/notesSlides/notesSlide95.xml" ContentType="application/vnd.openxmlformats-officedocument.presentationml.notesSlide+xml"/>
  <Override PartName="/ppt/notesSlides/notesSlide140.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Override PartName="/ppt/slides/slide206.xml" ContentType="application/vnd.openxmlformats-officedocument.presentationml.slide+xml"/>
  <Override PartName="/ppt/slideLayouts/slideLayout34.xml" ContentType="application/vnd.openxmlformats-officedocument.presentationml.slideLayout+xml"/>
  <Override PartName="/ppt/notesSlides/notesSlide37.xml" ContentType="application/vnd.openxmlformats-officedocument.presentationml.notesSlide+xml"/>
  <Override PartName="/ppt/notesSlides/notesSlide84.xml" ContentType="application/vnd.openxmlformats-officedocument.presentationml.notesSlide+xml"/>
  <Override PartName="/ppt/slides/slide13.xml" ContentType="application/vnd.openxmlformats-officedocument.presentationml.slide+xml"/>
  <Override PartName="/ppt/slides/slide60.xml" ContentType="application/vnd.openxmlformats-officedocument.presentationml.slide+xml"/>
  <Override PartName="/ppt/slides/slide242.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Default Extension="wav" ContentType="audio/wav"/>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62.xml" ContentType="application/vnd.openxmlformats-officedocument.presentationml.notesSlide+xml"/>
  <Override PartName="/ppt/notesSlides/notesSlide73.xml" ContentType="application/vnd.openxmlformats-officedocument.presentationml.notesSlide+xml"/>
  <Override PartName="/ppt/slides/slide168.xml" ContentType="application/vnd.openxmlformats-officedocument.presentationml.slide+xml"/>
  <Override PartName="/ppt/slides/slide179.xml" ContentType="application/vnd.openxmlformats-officedocument.presentationml.slide+xml"/>
  <Override PartName="/ppt/slides/slide231.xml" ContentType="application/vnd.openxmlformats-officedocument.presentationml.slide+xml"/>
  <Override PartName="/ppt/slideLayouts/slideLayout12.xml" ContentType="application/vnd.openxmlformats-officedocument.presentationml.slideLayout+xml"/>
  <Override PartName="/ppt/notesSlides/notesSlide51.xml" ContentType="application/vnd.openxmlformats-officedocument.presentationml.notesSlide+xml"/>
  <Override PartName="/ppt/notesSlides/notesSlide178.xml" ContentType="application/vnd.openxmlformats-officedocument.presentationml.notesSlide+xml"/>
  <Override PartName="/ppt/notesSlides/notesSlide189.xml" ContentType="application/vnd.openxmlformats-officedocument.presentationml.notesSlide+xml"/>
  <Override PartName="/ppt/slides/slide157.xml" ContentType="application/vnd.openxmlformats-officedocument.presentationml.slide+xml"/>
  <Override PartName="/ppt/slides/slide220.xml" ContentType="application/vnd.openxmlformats-officedocument.presentationml.slide+xml"/>
  <Override PartName="/ppt/notesSlides/notesSlide40.xml" ContentType="application/vnd.openxmlformats-officedocument.presentationml.notesSlide+xml"/>
  <Override PartName="/ppt/notesSlides/notesSlide167.xml" ContentType="application/vnd.openxmlformats-officedocument.presentationml.notesSlide+xml"/>
  <Override PartName="/ppt/slides/slide98.xml" ContentType="application/vnd.openxmlformats-officedocument.presentationml.slide+xml"/>
  <Override PartName="/ppt/slides/slide146.xml" ContentType="application/vnd.openxmlformats-officedocument.presentationml.slide+xml"/>
  <Override PartName="/ppt/slides/slide193.xml" ContentType="application/vnd.openxmlformats-officedocument.presentationml.slide+xml"/>
  <Override PartName="/ppt/notesSlides/notesSlide6.xml" ContentType="application/vnd.openxmlformats-officedocument.presentationml.notesSlide+xml"/>
  <Override PartName="/ppt/notesSlides/notesSlide109.xml" ContentType="application/vnd.openxmlformats-officedocument.presentationml.notesSlide+xml"/>
  <Override PartName="/ppt/notesSlides/notesSlide156.xml" ContentType="application/vnd.openxmlformats-officedocument.presentationml.notesSlide+xml"/>
  <Override PartName="/ppt/slides/slide87.xml" ContentType="application/vnd.openxmlformats-officedocument.presentationml.slide+xml"/>
  <Override PartName="/ppt/slides/slide124.xml" ContentType="application/vnd.openxmlformats-officedocument.presentationml.slide+xml"/>
  <Override PartName="/ppt/slides/slide135.xml" ContentType="application/vnd.openxmlformats-officedocument.presentationml.slide+xml"/>
  <Override PartName="/ppt/slides/slide171.xml" ContentType="application/vnd.openxmlformats-officedocument.presentationml.slide+xml"/>
  <Override PartName="/ppt/slides/slide182.xml" ContentType="application/vnd.openxmlformats-officedocument.presentationml.slide+xml"/>
  <Override PartName="/ppt/notesSlides/notesSlide89.xml" ContentType="application/vnd.openxmlformats-officedocument.presentationml.notesSlide+xml"/>
  <Override PartName="/ppt/notesSlides/notesSlide145.xml" ContentType="application/vnd.openxmlformats-officedocument.presentationml.notesSlide+xml"/>
  <Override PartName="/ppt/notesSlides/notesSlide192.xml" ContentType="application/vnd.openxmlformats-officedocument.presentationml.notesSlide+xml"/>
  <Override PartName="/ppt/slides/slide29.xml" ContentType="application/vnd.openxmlformats-officedocument.presentationml.slide+xml"/>
  <Override PartName="/ppt/slides/slide76.xml" ContentType="application/vnd.openxmlformats-officedocument.presentationml.slide+xml"/>
  <Override PartName="/ppt/slides/slide113.xml" ContentType="application/vnd.openxmlformats-officedocument.presentationml.slide+xml"/>
  <Override PartName="/ppt/slides/slide160.xml" ContentType="application/vnd.openxmlformats-officedocument.presentationml.slide+xml"/>
  <Override PartName="/ppt/slideLayouts/slideLayout39.xml" ContentType="application/vnd.openxmlformats-officedocument.presentationml.slideLayout+xml"/>
  <Override PartName="/ppt/notesSlides/notesSlide78.xml" ContentType="application/vnd.openxmlformats-officedocument.presentationml.notesSlide+xml"/>
  <Override PartName="/ppt/notesSlides/notesSlide123.xml" ContentType="application/vnd.openxmlformats-officedocument.presentationml.notesSlide+xml"/>
  <Override PartName="/ppt/notesSlides/notesSlide134.xml" ContentType="application/vnd.openxmlformats-officedocument.presentationml.notesSlide+xml"/>
  <Override PartName="/ppt/notesSlides/notesSlide170.xml" ContentType="application/vnd.openxmlformats-officedocument.presentationml.notesSlide+xml"/>
  <Override PartName="/ppt/notesSlides/notesSlide181.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slides/slide236.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notesSlides/notesSlide67.xml" ContentType="application/vnd.openxmlformats-officedocument.presentationml.notesSlide+xml"/>
  <Override PartName="/ppt/notesSlides/notesSlide112.xml" ContentType="application/vnd.openxmlformats-officedocument.presentationml.notesSlide+xml"/>
  <Override PartName="/ppt/slides/slide43.xml" ContentType="application/vnd.openxmlformats-officedocument.presentationml.slide+xml"/>
  <Override PartName="/ppt/slides/slide90.xml" ContentType="application/vnd.openxmlformats-officedocument.presentationml.slide+xml"/>
  <Override PartName="/ppt/slides/slide225.xml" ContentType="application/vnd.openxmlformats-officedocument.presentationml.slide+xml"/>
  <Override PartName="/ppt/theme/theme1.xml" ContentType="application/vnd.openxmlformats-officedocument.theme+xml"/>
  <Override PartName="/ppt/notesSlides/notesSlide45.xml" ContentType="application/vnd.openxmlformats-officedocument.presentationml.notesSlide+xml"/>
  <Override PartName="/ppt/notesSlides/notesSlide56.xml" ContentType="application/vnd.openxmlformats-officedocument.presentationml.notesSlide+xml"/>
  <Override PartName="/ppt/notesSlides/notesSlide92.xml" ContentType="application/vnd.openxmlformats-officedocument.presentationml.notesSlide+xml"/>
  <Override PartName="/ppt/notesSlides/notesSlide101.xml" ContentType="application/vnd.openxmlformats-officedocument.presentationml.notesSlide+xml"/>
  <Override PartName="/ppt/slides/slide32.xml" ContentType="application/vnd.openxmlformats-officedocument.presentationml.slide+xml"/>
  <Override PartName="/ppt/slides/slide214.xml" ContentType="application/vnd.openxmlformats-officedocument.presentationml.slide+xml"/>
  <Override PartName="/ppt/slideLayouts/slideLayout42.xml" ContentType="application/vnd.openxmlformats-officedocument.presentationml.slideLayout+xml"/>
  <Override PartName="/ppt/notesSlides/notesSlide34.xml" ContentType="application/vnd.openxmlformats-officedocument.presentationml.notesSlide+xml"/>
  <Override PartName="/ppt/notesSlides/notesSlide81.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slides/slide187.xml" ContentType="application/vnd.openxmlformats-officedocument.presentationml.slide+xml"/>
  <Override PartName="/ppt/slides/slide198.xml" ContentType="application/vnd.openxmlformats-officedocument.presentationml.slide+xml"/>
  <Override PartName="/ppt/slides/slide203.xml" ContentType="application/vnd.openxmlformats-officedocument.presentationml.slide+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notesSlides/notesSlide23.xml" ContentType="application/vnd.openxmlformats-officedocument.presentationml.notesSlide+xml"/>
  <Override PartName="/ppt/notesSlides/notesSlide70.xml" ContentType="application/vnd.openxmlformats-officedocument.presentationml.notesSlide+xml"/>
  <Override PartName="/ppt/slides/slide129.xml" ContentType="application/vnd.openxmlformats-officedocument.presentationml.slide+xml"/>
  <Override PartName="/ppt/slides/slide176.xml" ContentType="application/vnd.openxmlformats-officedocument.presentationml.slide+xml"/>
  <Override PartName="/ppt/notesSlides/notesSlide12.xml" ContentType="application/vnd.openxmlformats-officedocument.presentationml.notesSlide+xml"/>
  <Override PartName="/ppt/notesSlides/notesSlide139.xml" ContentType="application/vnd.openxmlformats-officedocument.presentationml.notesSlide+xml"/>
  <Override PartName="/ppt/notesSlides/notesSlide186.xml" ContentType="application/vnd.openxmlformats-officedocument.presentationml.notesSlide+xml"/>
  <Override PartName="/ppt/slides/slide118.xml" ContentType="application/vnd.openxmlformats-officedocument.presentationml.slide+xml"/>
  <Override PartName="/ppt/slides/slide165.xml" ContentType="application/vnd.openxmlformats-officedocument.presentationml.slide+xml"/>
  <Override PartName="/ppt/notesSlides/notesSlide128.xml" ContentType="application/vnd.openxmlformats-officedocument.presentationml.notesSlide+xml"/>
  <Override PartName="/ppt/notesSlides/notesSlide175.xml" ContentType="application/vnd.openxmlformats-officedocument.presentationml.notesSlide+xml"/>
  <Override PartName="/ppt/slideMasters/slideMaster4.xml" ContentType="application/vnd.openxmlformats-officedocument.presentationml.slideMaster+xml"/>
  <Override PartName="/ppt/slides/slide9.xml" ContentType="application/vnd.openxmlformats-officedocument.presentationml.slide+xml"/>
  <Override PartName="/ppt/slides/slide59.xml" ContentType="application/vnd.openxmlformats-officedocument.presentationml.slide+xml"/>
  <Override PartName="/ppt/slides/slide107.xml" ContentType="application/vnd.openxmlformats-officedocument.presentationml.slide+xml"/>
  <Override PartName="/ppt/slides/slide143.xml" ContentType="application/vnd.openxmlformats-officedocument.presentationml.slide+xml"/>
  <Override PartName="/ppt/slides/slide154.xml" ContentType="application/vnd.openxmlformats-officedocument.presentationml.slide+xml"/>
  <Override PartName="/ppt/slides/slide190.xml" ContentType="application/vnd.openxmlformats-officedocument.presentationml.slide+xml"/>
  <Override PartName="/ppt/viewProps.xml" ContentType="application/vnd.openxmlformats-officedocument.presentationml.viewProps+xml"/>
  <Override PartName="/ppt/notesSlides/notesSlide106.xml" ContentType="application/vnd.openxmlformats-officedocument.presentationml.notesSlide+xml"/>
  <Override PartName="/ppt/notesSlides/notesSlide117.xml" ContentType="application/vnd.openxmlformats-officedocument.presentationml.notesSlide+xml"/>
  <Override PartName="/ppt/notesSlides/notesSlide153.xml" ContentType="application/vnd.openxmlformats-officedocument.presentationml.notesSlide+xml"/>
  <Override PartName="/ppt/notesSlides/notesSlide164.xml" ContentType="application/vnd.openxmlformats-officedocument.presentationml.notesSlide+xml"/>
  <Override PartName="/ppt/slides/slide48.xml" ContentType="application/vnd.openxmlformats-officedocument.presentationml.slide+xml"/>
  <Override PartName="/ppt/slides/slide95.xml" ContentType="application/vnd.openxmlformats-officedocument.presentationml.slide+xml"/>
  <Override PartName="/ppt/slides/slide132.xml" ContentType="application/vnd.openxmlformats-officedocument.presentationml.slide+xml"/>
  <Override PartName="/ppt/notesSlides/notesSlide3.xml" ContentType="application/vnd.openxmlformats-officedocument.presentationml.notesSlide+xml"/>
  <Override PartName="/ppt/notesSlides/notesSlide97.xml" ContentType="application/vnd.openxmlformats-officedocument.presentationml.notesSlide+xml"/>
  <Override PartName="/ppt/notesSlides/notesSlide142.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slides/slide208.xml" ContentType="application/vnd.openxmlformats-officedocument.presentationml.slide+xml"/>
  <Override PartName="/ppt/slides/slide219.xml" ContentType="application/vnd.openxmlformats-officedocument.presentationml.slide+xml"/>
  <Override PartName="/ppt/presProps.xml" ContentType="application/vnd.openxmlformats-officedocument.presentationml.presProps+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notesSlides/notesSlide39.xml" ContentType="application/vnd.openxmlformats-officedocument.presentationml.notesSlide+xml"/>
  <Override PartName="/ppt/notesSlides/notesSlide86.xml" ContentType="application/vnd.openxmlformats-officedocument.presentationml.notesSlide+xml"/>
  <Override PartName="/ppt/notesSlides/notesSlide131.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62.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64.xml" ContentType="application/vnd.openxmlformats-officedocument.presentationml.notesSlide+xml"/>
  <Override PartName="/ppt/notesSlides/notesSlide75.xml" ContentType="application/vnd.openxmlformats-officedocument.presentationml.notesSlide+xml"/>
  <Override PartName="/ppt/notesSlides/notesSlide120.xml" ContentType="application/vnd.openxmlformats-officedocument.presentationml.notesSlide+xml"/>
  <Override PartName="/ppt/slides/slide51.xml" ContentType="application/vnd.openxmlformats-officedocument.presentationml.slide+xml"/>
  <Override PartName="/ppt/slides/slide233.xml" ContentType="application/vnd.openxmlformats-officedocument.presentationml.slide+xml"/>
  <Override PartName="/ppt/slideLayouts/slideLayout14.xml" ContentType="application/vnd.openxmlformats-officedocument.presentationml.slideLayout+xml"/>
  <Override PartName="/ppt/notesSlides/notesSlide53.xml" ContentType="application/vnd.openxmlformats-officedocument.presentationml.notesSlide+xml"/>
  <Override PartName="/ppt/slides/slide40.xml" ContentType="application/vnd.openxmlformats-officedocument.presentationml.slide+xml"/>
  <Override PartName="/ppt/slides/slide159.xml" ContentType="application/vnd.openxmlformats-officedocument.presentationml.slide+xml"/>
  <Override PartName="/ppt/slides/slide211.xml" ContentType="application/vnd.openxmlformats-officedocument.presentationml.slide+xml"/>
  <Override PartName="/ppt/slides/slide222.xml" ContentType="application/vnd.openxmlformats-officedocument.presentationml.slide+xml"/>
  <Override PartName="/ppt/notesSlides/notesSlide42.xml" ContentType="application/vnd.openxmlformats-officedocument.presentationml.notesSlide+xml"/>
  <Override PartName="/ppt/notesSlides/notesSlide169.xml" ContentType="application/vnd.openxmlformats-officedocument.presentationml.notesSlide+xml"/>
  <Override PartName="/ppt/slides/slide148.xml" ContentType="application/vnd.openxmlformats-officedocument.presentationml.slide+xml"/>
  <Override PartName="/ppt/slides/slide195.xml" ContentType="application/vnd.openxmlformats-officedocument.presentationml.slide+xml"/>
  <Override PartName="/ppt/slides/slide200.xml" ContentType="application/vnd.openxmlformats-officedocument.presentationml.slide+xml"/>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Default Extension="gif" ContentType="image/gif"/>
  <Override PartName="/ppt/notesSlides/notesSlide158.xml" ContentType="application/vnd.openxmlformats-officedocument.presentationml.notesSlide+xml"/>
  <Override PartName="/ppt/slides/slide89.xml" ContentType="application/vnd.openxmlformats-officedocument.presentationml.slide+xml"/>
  <Override PartName="/ppt/slides/slide126.xml" ContentType="application/vnd.openxmlformats-officedocument.presentationml.slide+xml"/>
  <Override PartName="/ppt/slides/slide137.xml" ContentType="application/vnd.openxmlformats-officedocument.presentationml.slide+xml"/>
  <Override PartName="/ppt/slides/slide173.xml" ContentType="application/vnd.openxmlformats-officedocument.presentationml.slide+xml"/>
  <Override PartName="/ppt/slides/slide184.xml" ContentType="application/vnd.openxmlformats-officedocument.presentationml.slide+xml"/>
  <Override PartName="/ppt/notesSlides/notesSlide147.xml" ContentType="application/vnd.openxmlformats-officedocument.presentationml.notesSlide+xml"/>
  <Override PartName="/ppt/notesSlides/notesSlide194.xml" ContentType="application/vnd.openxmlformats-officedocument.presentationml.notesSlide+xml"/>
  <Override PartName="/ppt/slides/slide78.xml" ContentType="application/vnd.openxmlformats-officedocument.presentationml.slide+xml"/>
  <Override PartName="/ppt/slides/slide115.xml" ContentType="application/vnd.openxmlformats-officedocument.presentationml.slide+xml"/>
  <Override PartName="/ppt/slides/slide162.xml" ContentType="application/vnd.openxmlformats-officedocument.presentationml.slide+xml"/>
  <Override PartName="/ppt/notesSlides/notesSlide125.xml" ContentType="application/vnd.openxmlformats-officedocument.presentationml.notesSlide+xml"/>
  <Override PartName="/ppt/notesSlides/notesSlide136.xml" ContentType="application/vnd.openxmlformats-officedocument.presentationml.notesSlide+xml"/>
  <Override PartName="/ppt/notesSlides/notesSlide172.xml" ContentType="application/vnd.openxmlformats-officedocument.presentationml.notesSlide+xml"/>
  <Override PartName="/ppt/notesSlides/notesSlide183.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104.xml" ContentType="application/vnd.openxmlformats-officedocument.presentationml.slide+xml"/>
  <Override PartName="/ppt/slides/slide151.xml" ContentType="application/vnd.openxmlformats-officedocument.presentationml.slide+xml"/>
  <Override PartName="/ppt/slides/slide238.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69.xml" ContentType="application/vnd.openxmlformats-officedocument.presentationml.notesSlide+xml"/>
  <Override PartName="/ppt/notesSlides/notesSlide114.xml" ContentType="application/vnd.openxmlformats-officedocument.presentationml.notesSlide+xml"/>
  <Override PartName="/ppt/notesSlides/notesSlide161.xml" ContentType="application/vnd.openxmlformats-officedocument.presentationml.notesSlide+xml"/>
  <Override PartName="/ppt/slideMasters/slideMaster1.xml" ContentType="application/vnd.openxmlformats-officedocument.presentationml.slideMaster+xml"/>
  <Override PartName="/ppt/slides/slide45.xml" ContentType="application/vnd.openxmlformats-officedocument.presentationml.slide+xml"/>
  <Override PartName="/ppt/slides/slide92.xml" ContentType="application/vnd.openxmlformats-officedocument.presentationml.slide+xml"/>
  <Override PartName="/ppt/slides/slide140.xml" ContentType="application/vnd.openxmlformats-officedocument.presentationml.slide+xml"/>
  <Override PartName="/ppt/slides/slide227.xml" ContentType="application/vnd.openxmlformats-officedocument.presentationml.slide+xml"/>
  <Override PartName="/ppt/theme/theme3.xml" ContentType="application/vnd.openxmlformats-officedocument.them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notesSlides/notesSlide94.xml" ContentType="application/vnd.openxmlformats-officedocument.presentationml.notesSlide+xml"/>
  <Override PartName="/ppt/notesSlides/notesSlide103.xml" ContentType="application/vnd.openxmlformats-officedocument.presentationml.notesSlide+xml"/>
  <Override PartName="/ppt/notesSlides/notesSlide150.xml" ContentType="application/vnd.openxmlformats-officedocument.presentationml.notesSlide+xml"/>
  <Override PartName="/ppt/slides/slide34.xml" ContentType="application/vnd.openxmlformats-officedocument.presentationml.slide+xml"/>
  <Override PartName="/ppt/slides/slide81.xml" ContentType="application/vnd.openxmlformats-officedocument.presentationml.slide+xml"/>
  <Override PartName="/ppt/slides/slide216.xml" ContentType="application/vnd.openxmlformats-officedocument.presentationml.slide+xml"/>
  <Override PartName="/ppt/slideLayouts/slideLayout44.xml" ContentType="application/vnd.openxmlformats-officedocument.presentationml.slideLayout+xml"/>
  <Override PartName="/ppt/notesSlides/notesSlide36.xml" ContentType="application/vnd.openxmlformats-officedocument.presentationml.notesSlide+xml"/>
  <Override PartName="/ppt/notesSlides/notesSlide83.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70.xml" ContentType="application/vnd.openxmlformats-officedocument.presentationml.slide+xml"/>
  <Override PartName="/ppt/slides/slide189.xml" ContentType="application/vnd.openxmlformats-officedocument.presentationml.slide+xml"/>
  <Override PartName="/ppt/slides/slide205.xml" ContentType="application/vnd.openxmlformats-officedocument.presentationml.slide+xml"/>
  <Override PartName="/ppt/slides/slide241.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notesSlides/notesSlide25.xml" ContentType="application/vnd.openxmlformats-officedocument.presentationml.notesSlide+xml"/>
  <Override PartName="/ppt/notesSlides/notesSlide72.xml" ContentType="application/vnd.openxmlformats-officedocument.presentationml.notesSlide+xml"/>
  <Override PartName="/ppt/slides/slide12.xml" ContentType="application/vnd.openxmlformats-officedocument.presentationml.slide+xml"/>
  <Override PartName="/ppt/slides/slide178.xml" ContentType="application/vnd.openxmlformats-officedocument.presentationml.slide+xml"/>
  <Override PartName="/ppt/slides/slide2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61.xml" ContentType="application/vnd.openxmlformats-officedocument.presentationml.notesSlide+xml"/>
  <Override PartName="/ppt/notesSlides/notesSlide188.xml" ContentType="application/vnd.openxmlformats-officedocument.presentationml.notesSlide+xml"/>
  <Override PartName="/ppt/slides/slide167.xml" ContentType="application/vnd.openxmlformats-officedocument.presentationml.slide+xml"/>
  <Override PartName="/ppt/notesSlides/notesSlide50.xml" ContentType="application/vnd.openxmlformats-officedocument.presentationml.notesSlide+xml"/>
  <Override PartName="/ppt/notesSlides/notesSlide177.xml" ContentType="application/vnd.openxmlformats-officedocument.presentationml.notesSlide+xml"/>
  <Override PartName="/ppt/slides/slide109.xml" ContentType="application/vnd.openxmlformats-officedocument.presentationml.slide+xml"/>
  <Override PartName="/ppt/slides/slide145.xml" ContentType="application/vnd.openxmlformats-officedocument.presentationml.slide+xml"/>
  <Override PartName="/ppt/slides/slide156.xml" ContentType="application/vnd.openxmlformats-officedocument.presentationml.slide+xml"/>
  <Override PartName="/ppt/slides/slide192.xml" ContentType="application/vnd.openxmlformats-officedocument.presentationml.slide+xml"/>
  <Override PartName="/ppt/notesSlides/notesSlide108.xml" ContentType="application/vnd.openxmlformats-officedocument.presentationml.notesSlide+xml"/>
  <Override PartName="/ppt/notesSlides/notesSlide119.xml" ContentType="application/vnd.openxmlformats-officedocument.presentationml.notesSlide+xml"/>
  <Override PartName="/ppt/notesSlides/notesSlide155.xml" ContentType="application/vnd.openxmlformats-officedocument.presentationml.notesSlide+xml"/>
  <Override PartName="/ppt/notesSlides/notesSlide166.xml" ContentType="application/vnd.openxmlformats-officedocument.presentationml.notesSlide+xml"/>
  <Override PartName="/ppt/slides/slide97.xml" ContentType="application/vnd.openxmlformats-officedocument.presentationml.slide+xml"/>
  <Override PartName="/ppt/slides/slide134.xml" ContentType="application/vnd.openxmlformats-officedocument.presentationml.slide+xml"/>
  <Override PartName="/ppt/slides/slide181.xml" ContentType="application/vnd.openxmlformats-officedocument.presentationml.slide+xml"/>
  <Override PartName="/ppt/notesSlides/notesSlide5.xml" ContentType="application/vnd.openxmlformats-officedocument.presentationml.notesSlide+xml"/>
  <Override PartName="/ppt/notesSlides/notesSlide99.xml" ContentType="application/vnd.openxmlformats-officedocument.presentationml.notesSlide+xml"/>
  <Override PartName="/ppt/notesSlides/notesSlide144.xml" ContentType="application/vnd.openxmlformats-officedocument.presentationml.notesSlide+xml"/>
  <Override PartName="/ppt/notesSlides/notesSlide191.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23.xml" ContentType="application/vnd.openxmlformats-officedocument.presentationml.slide+xml"/>
  <Override PartName="/ppt/slides/slide170.xml" ContentType="application/vnd.openxmlformats-officedocument.presentationml.slide+xml"/>
  <Override PartName="/ppt/slideLayouts/slideLayout38.xml" ContentType="application/vnd.openxmlformats-officedocument.presentationml.slideLayout+xml"/>
  <Override PartName="/ppt/notesSlides/notesSlide88.xml" ContentType="application/vnd.openxmlformats-officedocument.presentationml.notesSlide+xml"/>
  <Override PartName="/ppt/notesSlides/notesSlide133.xml" ContentType="application/vnd.openxmlformats-officedocument.presentationml.notesSlide+xml"/>
  <Override PartName="/ppt/notesSlides/notesSlide180.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64.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notesSlides/notesSlide19.xml" ContentType="application/vnd.openxmlformats-officedocument.presentationml.notesSlide+xml"/>
  <Override PartName="/ppt/notesSlides/notesSlide66.xml" ContentType="application/vnd.openxmlformats-officedocument.presentationml.notesSlide+xml"/>
  <Override PartName="/ppt/notesSlides/notesSlide77.xml" ContentType="application/vnd.openxmlformats-officedocument.presentationml.notesSlide+xml"/>
  <Override PartName="/ppt/notesSlides/notesSlide122.xml" ContentType="application/vnd.openxmlformats-officedocument.presentationml.notesSlide+xml"/>
  <Override PartName="/ppt/slides/slide53.xml" ContentType="application/vnd.openxmlformats-officedocument.presentationml.slide+xml"/>
  <Override PartName="/ppt/slides/slide235.xml" ContentType="application/vnd.openxmlformats-officedocument.presentationml.slide+xml"/>
  <Default Extension="jpeg" ContentType="image/jpeg"/>
  <Override PartName="/ppt/slideLayouts/slideLayout16.xml" ContentType="application/vnd.openxmlformats-officedocument.presentationml.slideLayout+xml"/>
  <Override PartName="/ppt/notesSlides/notesSlide55.xml" ContentType="application/vnd.openxmlformats-officedocument.presentationml.notesSlide+xml"/>
  <Override PartName="/ppt/notesSlides/notesSlide100.xml" ContentType="application/vnd.openxmlformats-officedocument.presentationml.notesSlide+xml"/>
  <Override PartName="/ppt/notesSlides/notesSlide111.xml" ContentType="application/vnd.openxmlformats-officedocument.presentationml.notesSlide+xml"/>
  <Override PartName="/ppt/slides/slide31.xml" ContentType="application/vnd.openxmlformats-officedocument.presentationml.slide+xml"/>
  <Override PartName="/ppt/slides/slide42.xml" ContentType="application/vnd.openxmlformats-officedocument.presentationml.slide+xml"/>
  <Override PartName="/ppt/slides/slide213.xml" ContentType="application/vnd.openxmlformats-officedocument.presentationml.slide+xml"/>
  <Override PartName="/ppt/slides/slide224.xml" ContentType="application/vnd.openxmlformats-officedocument.presentationml.slide+xml"/>
  <Override PartName="/ppt/slideLayouts/slideLayout41.xml" ContentType="application/vnd.openxmlformats-officedocument.presentationml.slideLayout+xml"/>
  <Override PartName="/ppt/notesSlides/notesSlide44.xml" ContentType="application/vnd.openxmlformats-officedocument.presentationml.notesSlide+xml"/>
  <Override PartName="/ppt/notesSlides/notesSlide91.xml" ContentType="application/vnd.openxmlformats-officedocument.presentationml.notesSlide+xml"/>
  <Override PartName="/ppt/slides/slide20.xml" ContentType="application/vnd.openxmlformats-officedocument.presentationml.slide+xml"/>
  <Override PartName="/ppt/slides/slide197.xml" ContentType="application/vnd.openxmlformats-officedocument.presentationml.slide+xml"/>
  <Override PartName="/ppt/slides/slide202.xml" ContentType="application/vnd.openxmlformats-officedocument.presentationml.slide+xml"/>
  <Override PartName="/ppt/slideLayouts/slideLayout30.xml" ContentType="application/vnd.openxmlformats-officedocument.presentationml.slideLayout+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80.xml" ContentType="application/vnd.openxmlformats-officedocument.presentationml.notesSlide+xml"/>
  <Override PartName="/ppt/slides/slide139.xml" ContentType="application/vnd.openxmlformats-officedocument.presentationml.slide+xml"/>
  <Override PartName="/ppt/slides/slide186.xml" ContentType="application/vnd.openxmlformats-officedocument.presentationml.slide+xml"/>
  <Override PartName="/ppt/notesSlides/notesSlide11.xml" ContentType="application/vnd.openxmlformats-officedocument.presentationml.notesSlide+xml"/>
  <Override PartName="/ppt/notesSlides/notesSlide149.xml" ContentType="application/vnd.openxmlformats-officedocument.presentationml.notesSlide+xml"/>
  <Override PartName="/ppt/slides/slide117.xml" ContentType="application/vnd.openxmlformats-officedocument.presentationml.slide+xml"/>
  <Override PartName="/ppt/slides/slide128.xml" ContentType="application/vnd.openxmlformats-officedocument.presentationml.slide+xml"/>
  <Override PartName="/ppt/slides/slide164.xml" ContentType="application/vnd.openxmlformats-officedocument.presentationml.slide+xml"/>
  <Override PartName="/ppt/slides/slide175.xml" ContentType="application/vnd.openxmlformats-officedocument.presentationml.slide+xml"/>
  <Override PartName="/ppt/notesSlides/notesSlide127.xml" ContentType="application/vnd.openxmlformats-officedocument.presentationml.notesSlide+xml"/>
  <Override PartName="/ppt/notesSlides/notesSlide138.xml" ContentType="application/vnd.openxmlformats-officedocument.presentationml.notesSlide+xml"/>
  <Override PartName="/ppt/notesSlides/notesSlide174.xml" ContentType="application/vnd.openxmlformats-officedocument.presentationml.notesSlide+xml"/>
  <Override PartName="/ppt/notesSlides/notesSlide185.xml" ContentType="application/vnd.openxmlformats-officedocument.presentationml.notesSlide+xml"/>
  <Override PartName="/ppt/slides/slide8.xml" ContentType="application/vnd.openxmlformats-officedocument.presentationml.slide+xml"/>
  <Override PartName="/ppt/slides/slide69.xml" ContentType="application/vnd.openxmlformats-officedocument.presentationml.slide+xml"/>
  <Override PartName="/ppt/slides/slide106.xml" ContentType="application/vnd.openxmlformats-officedocument.presentationml.slide+xml"/>
  <Override PartName="/ppt/slides/slide153.xml" ContentType="application/vnd.openxmlformats-officedocument.presentationml.slide+xml"/>
  <Override PartName="/ppt/notesSlides/notesSlide116.xml" ContentType="application/vnd.openxmlformats-officedocument.presentationml.notesSlide+xml"/>
  <Override PartName="/ppt/notesSlides/notesSlide163.xml" ContentType="application/vnd.openxmlformats-officedocument.presentationml.notesSlide+xml"/>
  <Override PartName="/ppt/slideMasters/slideMaster3.xml" ContentType="application/vnd.openxmlformats-officedocument.presentationml.slideMaster+xml"/>
  <Override PartName="/ppt/slides/slide58.xml" ContentType="application/vnd.openxmlformats-officedocument.presentationml.slide+xml"/>
  <Override PartName="/ppt/slides/slide229.xml" ContentType="application/vnd.openxmlformats-officedocument.presentationml.slide+xml"/>
  <Override PartName="/ppt/notesSlides/notesSlide2.xml" ContentType="application/vnd.openxmlformats-officedocument.presentationml.notesSlide+xml"/>
  <Override PartName="/ppt/notesSlides/notesSlide105.xml" ContentType="application/vnd.openxmlformats-officedocument.presentationml.notesSlide+xml"/>
  <Override PartName="/ppt/notesSlides/notesSlide152.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slides/slide131.xml" ContentType="application/vnd.openxmlformats-officedocument.presentationml.slide+xml"/>
  <Override PartName="/ppt/notesSlides/notesSlide49.xml" ContentType="application/vnd.openxmlformats-officedocument.presentationml.notesSlide+xml"/>
  <Override PartName="/ppt/notesSlides/notesSlide96.xml" ContentType="application/vnd.openxmlformats-officedocument.presentationml.notesSlide+xml"/>
  <Override PartName="/ppt/notesSlides/notesSlide130.xml" ContentType="application/vnd.openxmlformats-officedocument.presentationml.notesSlide+xml"/>
  <Override PartName="/ppt/slides/slide207.xml" ContentType="application/vnd.openxmlformats-officedocument.presentationml.slide+xml"/>
  <Override PartName="/ppt/slideLayouts/slideLayout35.xml" ContentType="application/vnd.openxmlformats-officedocument.presentationml.slideLayout+xml"/>
  <Override PartName="/ppt/notesSlides/notesSlide27.xml" ContentType="application/vnd.openxmlformats-officedocument.presentationml.notesSlide+xml"/>
  <Override PartName="/ppt/notesSlides/notesSlide74.xml" ContentType="application/vnd.openxmlformats-officedocument.presentationml.notesSlide+xml"/>
  <Override PartName="/ppt/slides/slide14.xml" ContentType="application/vnd.openxmlformats-officedocument.presentationml.slide+xml"/>
  <Override PartName="/ppt/slides/slide61.xml" ContentType="application/vnd.openxmlformats-officedocument.presentationml.slide+xml"/>
  <Override PartName="/ppt/slides/slide2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theme/themeOverride1.xml" ContentType="application/vnd.openxmlformats-officedocument.themeOverride+xml"/>
  <Override PartName="/ppt/slides/slide169.xml" ContentType="application/vnd.openxmlformats-officedocument.presentationml.slide+xml"/>
  <Override PartName="/ppt/tableStyles.xml" ContentType="application/vnd.openxmlformats-officedocument.presentationml.tableStyles+xml"/>
  <Override PartName="/ppt/notesSlides/notesSlide52.xml" ContentType="application/vnd.openxmlformats-officedocument.presentationml.notesSlide+xml"/>
  <Override PartName="/ppt/slides/slide147.xml" ContentType="application/vnd.openxmlformats-officedocument.presentationml.slide+xml"/>
  <Override PartName="/ppt/slides/slide194.xml" ContentType="application/vnd.openxmlformats-officedocument.presentationml.slide+xml"/>
  <Override PartName="/ppt/slides/slide210.xml" ContentType="application/vnd.openxmlformats-officedocument.presentationml.slide+xml"/>
  <Override PartName="/ppt/notesSlides/notesSlide30.xml" ContentType="application/vnd.openxmlformats-officedocument.presentationml.notesSlide+xml"/>
  <Override PartName="/ppt/notesSlides/notesSlide168.xml" ContentType="application/vnd.openxmlformats-officedocument.presentationml.notesSlide+xml"/>
  <Override PartName="/ppt/slides/slide99.xml" ContentType="application/vnd.openxmlformats-officedocument.presentationml.slide+xml"/>
  <Override PartName="/ppt/notesSlides/notesSlide146.xml" ContentType="application/vnd.openxmlformats-officedocument.presentationml.notesSlide+xml"/>
  <Override PartName="/ppt/notesSlides/notesSlide193.xml" ContentType="application/vnd.openxmlformats-officedocument.presentationml.notesSlide+xml"/>
  <Override PartName="/ppt/slides/slide77.xml" ContentType="application/vnd.openxmlformats-officedocument.presentationml.slide+xml"/>
  <Override PartName="/ppt/slides/slide125.xml" ContentType="application/vnd.openxmlformats-officedocument.presentationml.slide+xml"/>
  <Override PartName="/ppt/slides/slide172.xml" ContentType="application/vnd.openxmlformats-officedocument.presentationml.slide+xml"/>
  <Override PartName="/ppt/slides/slide5.xml" ContentType="application/vnd.openxmlformats-officedocument.presentationml.slide+xml"/>
  <Override PartName="/ppt/slides/slide103.xml" ContentType="application/vnd.openxmlformats-officedocument.presentationml.slide+xml"/>
  <Override PartName="/ppt/slides/slide150.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notesSlides/notesSlide68.xml" ContentType="application/vnd.openxmlformats-officedocument.presentationml.notesSlide+xml"/>
  <Override PartName="/ppt/notesSlides/notesSlide124.xml" ContentType="application/vnd.openxmlformats-officedocument.presentationml.notesSlide+xml"/>
  <Override PartName="/ppt/notesSlides/notesSlide171.xml" ContentType="application/vnd.openxmlformats-officedocument.presentationml.notesSlide+xml"/>
  <Override PartName="/ppt/slides/slide55.xml" ContentType="application/vnd.openxmlformats-officedocument.presentationml.slide+xml"/>
  <Override PartName="/ppt/notesSlides/notesSlide102.xml" ContentType="application/vnd.openxmlformats-officedocument.presentationml.notesSlide+xml"/>
  <Override PartName="/ppt/slides/slide33.xml" ContentType="application/vnd.openxmlformats-officedocument.presentationml.slide+xml"/>
  <Override PartName="/ppt/slides/slide80.xml" ContentType="application/vnd.openxmlformats-officedocument.presentationml.slide+xml"/>
  <Override PartName="/ppt/slides/slide226.xml" ContentType="application/vnd.openxmlformats-officedocument.presentationml.slide+xml"/>
  <Override PartName="/ppt/notesSlides/notesSlide46.xml" ContentType="application/vnd.openxmlformats-officedocument.presentationml.notesSlide+xml"/>
  <Override PartName="/ppt/notesSlides/notesSlide93.xml" ContentType="application/vnd.openxmlformats-officedocument.presentationml.notesSlide+xml"/>
  <Override PartName="/ppt/presentation.xml" ContentType="application/vnd.openxmlformats-officedocument.presentationml.presentation.main+xml"/>
  <Override PartName="/ppt/slides/slide204.xml" ContentType="application/vnd.openxmlformats-officedocument.presentationml.slide+xml"/>
  <Override PartName="/ppt/slideLayouts/slideLayout32.xml" ContentType="application/vnd.openxmlformats-officedocument.presentationml.slideLayout+xml"/>
  <Override PartName="/ppt/notesSlides/notesSlide24.xml" ContentType="application/vnd.openxmlformats-officedocument.presentationml.notesSlide+xml"/>
  <Override PartName="/ppt/notesSlides/notesSlide71.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188.xml" ContentType="application/vnd.openxmlformats-officedocument.presentationml.slide+xml"/>
  <Override PartName="/ppt/slides/slide119.xml" ContentType="application/vnd.openxmlformats-officedocument.presentationml.slide+xml"/>
  <Override PartName="/ppt/slides/slide166.xml" ContentType="application/vnd.openxmlformats-officedocument.presentationml.slide+xml"/>
  <Override PartName="/ppt/slideLayouts/slideLayout10.xml" ContentType="application/vnd.openxmlformats-officedocument.presentationml.slideLayout+xml"/>
  <Override PartName="/ppt/notesSlides/notesSlide187.xml" ContentType="application/vnd.openxmlformats-officedocument.presentationml.notesSlide+xml"/>
  <Override PartName="/ppt/notesSlides/notesSlide118.xml" ContentType="application/vnd.openxmlformats-officedocument.presentationml.notesSlide+xml"/>
  <Override PartName="/ppt/notesSlides/notesSlide165.xml" ContentType="application/vnd.openxmlformats-officedocument.presentationml.notesSlide+xml"/>
  <Override PartName="/ppt/slides/slide49.xml" ContentType="application/vnd.openxmlformats-officedocument.presentationml.slide+xml"/>
  <Override PartName="/ppt/slides/slide96.xml" ContentType="application/vnd.openxmlformats-officedocument.presentationml.slide+xml"/>
  <Override PartName="/ppt/slides/slide144.xml" ContentType="application/vnd.openxmlformats-officedocument.presentationml.slide+xml"/>
  <Override PartName="/ppt/slides/slide191.xml" ContentType="application/vnd.openxmlformats-officedocument.presentationml.slide+xml"/>
  <Override PartName="/ppt/slides/slide122.xml" ContentType="application/vnd.openxmlformats-officedocument.presentationml.slide+xml"/>
  <Override PartName="/ppt/slideLayouts/slideLayout48.xml" ContentType="application/vnd.openxmlformats-officedocument.presentationml.slideLayout+xml"/>
  <Override PartName="/ppt/notesSlides/notesSlide87.xml" ContentType="application/vnd.openxmlformats-officedocument.presentationml.notesSlide+xml"/>
  <Override PartName="/ppt/notesSlides/notesSlide143.xml" ContentType="application/vnd.openxmlformats-officedocument.presentationml.notesSlide+xml"/>
  <Override PartName="/ppt/notesSlides/notesSlide190.xml" ContentType="application/vnd.openxmlformats-officedocument.presentationml.notesSlide+xml"/>
  <Override PartName="/ppt/slides/slide27.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notesSlides/notesSlide121.xml" ContentType="application/vnd.openxmlformats-officedocument.presentationml.notesSlide+xml"/>
  <Override PartName="/ppt/slides/slide2.xml" ContentType="application/vnd.openxmlformats-officedocument.presentationml.slide+xml"/>
  <Override PartName="/ppt/slides/slide52.xml" ContentType="application/vnd.openxmlformats-officedocument.presentationml.slide+xml"/>
  <Override PartName="/ppt/slides/slide100.xml" ContentType="application/vnd.openxmlformats-officedocument.presentationml.slide+xml"/>
  <Override PartName="/ppt/slideLayouts/slideLayout26.xml" ContentType="application/vnd.openxmlformats-officedocument.presentationml.slideLayout+xml"/>
  <Override PartName="/ppt/notesSlides/notesSlide18.xml" ContentType="application/vnd.openxmlformats-officedocument.presentationml.notesSlide+xml"/>
  <Default Extension="wmf" ContentType="image/x-wmf"/>
  <Override PartName="/ppt/notesSlides/notesSlide65.xml" ContentType="application/vnd.openxmlformats-officedocument.presentationml.notesSlide+xml"/>
  <Override PartName="/ppt/slides/slide223.xml" ContentType="application/vnd.openxmlformats-officedocument.presentationml.slide+xml"/>
  <Override PartName="/ppt/notesSlides/notesSlide43.xml" ContentType="application/vnd.openxmlformats-officedocument.presentationml.notesSlide+xml"/>
  <Override PartName="/ppt/notesSlides/notesSlide90.xml" ContentType="application/vnd.openxmlformats-officedocument.presentationml.notesSlide+xml"/>
  <Override PartName="/ppt/slides/slide3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3651" r:id="rId2"/>
    <p:sldMasterId id="2147483652" r:id="rId3"/>
    <p:sldMasterId id="2147483653" r:id="rId4"/>
  </p:sldMasterIdLst>
  <p:notesMasterIdLst>
    <p:notesMasterId r:id="rId248"/>
  </p:notesMasterIdLst>
  <p:sldIdLst>
    <p:sldId id="256" r:id="rId5"/>
    <p:sldId id="491" r:id="rId6"/>
    <p:sldId id="467" r:id="rId7"/>
    <p:sldId id="470" r:id="rId8"/>
    <p:sldId id="468" r:id="rId9"/>
    <p:sldId id="472" r:id="rId10"/>
    <p:sldId id="533" r:id="rId11"/>
    <p:sldId id="535" r:id="rId12"/>
    <p:sldId id="536" r:id="rId13"/>
    <p:sldId id="537" r:id="rId14"/>
    <p:sldId id="538" r:id="rId15"/>
    <p:sldId id="539" r:id="rId16"/>
    <p:sldId id="543" r:id="rId17"/>
    <p:sldId id="544" r:id="rId18"/>
    <p:sldId id="545" r:id="rId19"/>
    <p:sldId id="497" r:id="rId20"/>
    <p:sldId id="490" r:id="rId21"/>
    <p:sldId id="552" r:id="rId22"/>
    <p:sldId id="529" r:id="rId23"/>
    <p:sldId id="496" r:id="rId24"/>
    <p:sldId id="449" r:id="rId25"/>
    <p:sldId id="435" r:id="rId26"/>
    <p:sldId id="436" r:id="rId27"/>
    <p:sldId id="437" r:id="rId28"/>
    <p:sldId id="438" r:id="rId29"/>
    <p:sldId id="439" r:id="rId30"/>
    <p:sldId id="440" r:id="rId31"/>
    <p:sldId id="441" r:id="rId32"/>
    <p:sldId id="442" r:id="rId33"/>
    <p:sldId id="443" r:id="rId34"/>
    <p:sldId id="444" r:id="rId35"/>
    <p:sldId id="445" r:id="rId36"/>
    <p:sldId id="450" r:id="rId37"/>
    <p:sldId id="451" r:id="rId38"/>
    <p:sldId id="410" r:id="rId39"/>
    <p:sldId id="547" r:id="rId40"/>
    <p:sldId id="257" r:id="rId41"/>
    <p:sldId id="446" r:id="rId42"/>
    <p:sldId id="447" r:id="rId43"/>
    <p:sldId id="448" r:id="rId44"/>
    <p:sldId id="430" r:id="rId45"/>
    <p:sldId id="412" r:id="rId46"/>
    <p:sldId id="419" r:id="rId47"/>
    <p:sldId id="420" r:id="rId48"/>
    <p:sldId id="421" r:id="rId49"/>
    <p:sldId id="422" r:id="rId50"/>
    <p:sldId id="423" r:id="rId51"/>
    <p:sldId id="424" r:id="rId52"/>
    <p:sldId id="425" r:id="rId53"/>
    <p:sldId id="426" r:id="rId54"/>
    <p:sldId id="414" r:id="rId55"/>
    <p:sldId id="452" r:id="rId56"/>
    <p:sldId id="258" r:id="rId57"/>
    <p:sldId id="277" r:id="rId58"/>
    <p:sldId id="278" r:id="rId59"/>
    <p:sldId id="279" r:id="rId60"/>
    <p:sldId id="259" r:id="rId61"/>
    <p:sldId id="260" r:id="rId62"/>
    <p:sldId id="270" r:id="rId63"/>
    <p:sldId id="261" r:id="rId64"/>
    <p:sldId id="429" r:id="rId65"/>
    <p:sldId id="262" r:id="rId66"/>
    <p:sldId id="266" r:id="rId67"/>
    <p:sldId id="463" r:id="rId68"/>
    <p:sldId id="313" r:id="rId69"/>
    <p:sldId id="280" r:id="rId70"/>
    <p:sldId id="455" r:id="rId71"/>
    <p:sldId id="416" r:id="rId72"/>
    <p:sldId id="546" r:id="rId73"/>
    <p:sldId id="282" r:id="rId74"/>
    <p:sldId id="283" r:id="rId75"/>
    <p:sldId id="415" r:id="rId76"/>
    <p:sldId id="454" r:id="rId77"/>
    <p:sldId id="548" r:id="rId78"/>
    <p:sldId id="456" r:id="rId79"/>
    <p:sldId id="284" r:id="rId80"/>
    <p:sldId id="285" r:id="rId81"/>
    <p:sldId id="286" r:id="rId82"/>
    <p:sldId id="549" r:id="rId83"/>
    <p:sldId id="417" r:id="rId84"/>
    <p:sldId id="263" r:id="rId85"/>
    <p:sldId id="294" r:id="rId86"/>
    <p:sldId id="295" r:id="rId87"/>
    <p:sldId id="287" r:id="rId88"/>
    <p:sldId id="288" r:id="rId89"/>
    <p:sldId id="289" r:id="rId90"/>
    <p:sldId id="530" r:id="rId91"/>
    <p:sldId id="531" r:id="rId92"/>
    <p:sldId id="291" r:id="rId93"/>
    <p:sldId id="292" r:id="rId94"/>
    <p:sldId id="296" r:id="rId95"/>
    <p:sldId id="297" r:id="rId96"/>
    <p:sldId id="298" r:id="rId97"/>
    <p:sldId id="299" r:id="rId98"/>
    <p:sldId id="300" r:id="rId99"/>
    <p:sldId id="301" r:id="rId100"/>
    <p:sldId id="458" r:id="rId101"/>
    <p:sldId id="302" r:id="rId102"/>
    <p:sldId id="303" r:id="rId103"/>
    <p:sldId id="304" r:id="rId104"/>
    <p:sldId id="305" r:id="rId105"/>
    <p:sldId id="306" r:id="rId106"/>
    <p:sldId id="532" r:id="rId107"/>
    <p:sldId id="550" r:id="rId108"/>
    <p:sldId id="307" r:id="rId109"/>
    <p:sldId id="308" r:id="rId110"/>
    <p:sldId id="309" r:id="rId111"/>
    <p:sldId id="314" r:id="rId112"/>
    <p:sldId id="315" r:id="rId113"/>
    <p:sldId id="459" r:id="rId114"/>
    <p:sldId id="268" r:id="rId115"/>
    <p:sldId id="272" r:id="rId116"/>
    <p:sldId id="316" r:id="rId117"/>
    <p:sldId id="432" r:id="rId118"/>
    <p:sldId id="317" r:id="rId119"/>
    <p:sldId id="476" r:id="rId120"/>
    <p:sldId id="477" r:id="rId121"/>
    <p:sldId id="460" r:id="rId122"/>
    <p:sldId id="345" r:id="rId123"/>
    <p:sldId id="346" r:id="rId124"/>
    <p:sldId id="341" r:id="rId125"/>
    <p:sldId id="342" r:id="rId126"/>
    <p:sldId id="318" r:id="rId127"/>
    <p:sldId id="343" r:id="rId128"/>
    <p:sldId id="349" r:id="rId129"/>
    <p:sldId id="348" r:id="rId130"/>
    <p:sldId id="350" r:id="rId131"/>
    <p:sldId id="351" r:id="rId132"/>
    <p:sldId id="352" r:id="rId133"/>
    <p:sldId id="353" r:id="rId134"/>
    <p:sldId id="354" r:id="rId135"/>
    <p:sldId id="355" r:id="rId136"/>
    <p:sldId id="356" r:id="rId137"/>
    <p:sldId id="357" r:id="rId138"/>
    <p:sldId id="358" r:id="rId139"/>
    <p:sldId id="551" r:id="rId140"/>
    <p:sldId id="323" r:id="rId141"/>
    <p:sldId id="359" r:id="rId142"/>
    <p:sldId id="360" r:id="rId143"/>
    <p:sldId id="361" r:id="rId144"/>
    <p:sldId id="393" r:id="rId145"/>
    <p:sldId id="324" r:id="rId146"/>
    <p:sldId id="362" r:id="rId147"/>
    <p:sldId id="364" r:id="rId148"/>
    <p:sldId id="325" r:id="rId149"/>
    <p:sldId id="365" r:id="rId150"/>
    <p:sldId id="461" r:id="rId151"/>
    <p:sldId id="267" r:id="rId152"/>
    <p:sldId id="480" r:id="rId153"/>
    <p:sldId id="394" r:id="rId154"/>
    <p:sldId id="484" r:id="rId155"/>
    <p:sldId id="326" r:id="rId156"/>
    <p:sldId id="540" r:id="rId157"/>
    <p:sldId id="265" r:id="rId158"/>
    <p:sldId id="271" r:id="rId159"/>
    <p:sldId id="366" r:id="rId160"/>
    <p:sldId id="367" r:id="rId161"/>
    <p:sldId id="328" r:id="rId162"/>
    <p:sldId id="368" r:id="rId163"/>
    <p:sldId id="369" r:id="rId164"/>
    <p:sldId id="370" r:id="rId165"/>
    <p:sldId id="371" r:id="rId166"/>
    <p:sldId id="374" r:id="rId167"/>
    <p:sldId id="331" r:id="rId168"/>
    <p:sldId id="372" r:id="rId169"/>
    <p:sldId id="375" r:id="rId170"/>
    <p:sldId id="373" r:id="rId171"/>
    <p:sldId id="376" r:id="rId172"/>
    <p:sldId id="408" r:id="rId173"/>
    <p:sldId id="462" r:id="rId174"/>
    <p:sldId id="269" r:id="rId175"/>
    <p:sldId id="273" r:id="rId176"/>
    <p:sldId id="465" r:id="rId177"/>
    <p:sldId id="486" r:id="rId178"/>
    <p:sldId id="541" r:id="rId179"/>
    <p:sldId id="332" r:id="rId180"/>
    <p:sldId id="553" r:id="rId181"/>
    <p:sldId id="377" r:id="rId182"/>
    <p:sldId id="378" r:id="rId183"/>
    <p:sldId id="542" r:id="rId184"/>
    <p:sldId id="379" r:id="rId185"/>
    <p:sldId id="380" r:id="rId186"/>
    <p:sldId id="381" r:id="rId187"/>
    <p:sldId id="337" r:id="rId188"/>
    <p:sldId id="382" r:id="rId189"/>
    <p:sldId id="383" r:id="rId190"/>
    <p:sldId id="384" r:id="rId191"/>
    <p:sldId id="338" r:id="rId192"/>
    <p:sldId id="386" r:id="rId193"/>
    <p:sldId id="385" r:id="rId194"/>
    <p:sldId id="387" r:id="rId195"/>
    <p:sldId id="339" r:id="rId196"/>
    <p:sldId id="388" r:id="rId197"/>
    <p:sldId id="525" r:id="rId198"/>
    <p:sldId id="340" r:id="rId199"/>
    <p:sldId id="389" r:id="rId200"/>
    <p:sldId id="390" r:id="rId201"/>
    <p:sldId id="526" r:id="rId202"/>
    <p:sldId id="527" r:id="rId203"/>
    <p:sldId id="391" r:id="rId204"/>
    <p:sldId id="528" r:id="rId205"/>
    <p:sldId id="488" r:id="rId206"/>
    <p:sldId id="554" r:id="rId207"/>
    <p:sldId id="409" r:id="rId208"/>
    <p:sldId id="396" r:id="rId209"/>
    <p:sldId id="407" r:id="rId210"/>
    <p:sldId id="397" r:id="rId211"/>
    <p:sldId id="500" r:id="rId212"/>
    <p:sldId id="501" r:id="rId213"/>
    <p:sldId id="502" r:id="rId214"/>
    <p:sldId id="503" r:id="rId215"/>
    <p:sldId id="505" r:id="rId216"/>
    <p:sldId id="506" r:id="rId217"/>
    <p:sldId id="507" r:id="rId218"/>
    <p:sldId id="508" r:id="rId219"/>
    <p:sldId id="509" r:id="rId220"/>
    <p:sldId id="510" r:id="rId221"/>
    <p:sldId id="511" r:id="rId222"/>
    <p:sldId id="512" r:id="rId223"/>
    <p:sldId id="513" r:id="rId224"/>
    <p:sldId id="514" r:id="rId225"/>
    <p:sldId id="398" r:id="rId226"/>
    <p:sldId id="515" r:id="rId227"/>
    <p:sldId id="516" r:id="rId228"/>
    <p:sldId id="517" r:id="rId229"/>
    <p:sldId id="399" r:id="rId230"/>
    <p:sldId id="518" r:id="rId231"/>
    <p:sldId id="400" r:id="rId232"/>
    <p:sldId id="519" r:id="rId233"/>
    <p:sldId id="401" r:id="rId234"/>
    <p:sldId id="520" r:id="rId235"/>
    <p:sldId id="402" r:id="rId236"/>
    <p:sldId id="521" r:id="rId237"/>
    <p:sldId id="522" r:id="rId238"/>
    <p:sldId id="403" r:id="rId239"/>
    <p:sldId id="404" r:id="rId240"/>
    <p:sldId id="523" r:id="rId241"/>
    <p:sldId id="405" r:id="rId242"/>
    <p:sldId id="406" r:id="rId243"/>
    <p:sldId id="524" r:id="rId244"/>
    <p:sldId id="392" r:id="rId245"/>
    <p:sldId id="555" r:id="rId246"/>
    <p:sldId id="411" r:id="rId247"/>
  </p:sldIdLst>
  <p:sldSz cx="9144000" cy="6858000" type="screen4x3"/>
  <p:notesSz cx="6858000" cy="9144000"/>
  <p:defaultTextStyle>
    <a:defPPr>
      <a:defRPr lang="en-US"/>
    </a:defPPr>
    <a:lvl1pPr algn="l" rtl="0" eaLnBrk="0" fontAlgn="base" hangingPunct="0">
      <a:spcBef>
        <a:spcPct val="0"/>
      </a:spcBef>
      <a:spcAft>
        <a:spcPct val="0"/>
      </a:spcAft>
      <a:defRPr sz="20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0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0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0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000" kern="1200">
        <a:solidFill>
          <a:schemeClr val="tx1"/>
        </a:solidFill>
        <a:latin typeface="Times New Roman" pitchFamily="18" charset="0"/>
        <a:ea typeface="+mn-ea"/>
        <a:cs typeface="+mn-cs"/>
      </a:defRPr>
    </a:lvl5pPr>
    <a:lvl6pPr marL="2286000" algn="l" defTabSz="914400" rtl="0" eaLnBrk="1" latinLnBrk="0" hangingPunct="1">
      <a:defRPr sz="2000" kern="1200">
        <a:solidFill>
          <a:schemeClr val="tx1"/>
        </a:solidFill>
        <a:latin typeface="Times New Roman" pitchFamily="18" charset="0"/>
        <a:ea typeface="+mn-ea"/>
        <a:cs typeface="+mn-cs"/>
      </a:defRPr>
    </a:lvl6pPr>
    <a:lvl7pPr marL="2743200" algn="l" defTabSz="914400" rtl="0" eaLnBrk="1" latinLnBrk="0" hangingPunct="1">
      <a:defRPr sz="2000" kern="1200">
        <a:solidFill>
          <a:schemeClr val="tx1"/>
        </a:solidFill>
        <a:latin typeface="Times New Roman" pitchFamily="18" charset="0"/>
        <a:ea typeface="+mn-ea"/>
        <a:cs typeface="+mn-cs"/>
      </a:defRPr>
    </a:lvl7pPr>
    <a:lvl8pPr marL="3200400" algn="l" defTabSz="914400" rtl="0" eaLnBrk="1" latinLnBrk="0" hangingPunct="1">
      <a:defRPr sz="2000" kern="1200">
        <a:solidFill>
          <a:schemeClr val="tx1"/>
        </a:solidFill>
        <a:latin typeface="Times New Roman" pitchFamily="18" charset="0"/>
        <a:ea typeface="+mn-ea"/>
        <a:cs typeface="+mn-cs"/>
      </a:defRPr>
    </a:lvl8pPr>
    <a:lvl9pPr marL="3657600" algn="l" defTabSz="914400" rtl="0" eaLnBrk="1" latinLnBrk="0" hangingPunct="1">
      <a:defRPr sz="20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CC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615" autoAdjust="0"/>
    <p:restoredTop sz="86346" autoAdjust="0"/>
  </p:normalViewPr>
  <p:slideViewPr>
    <p:cSldViewPr>
      <p:cViewPr>
        <p:scale>
          <a:sx n="60" d="100"/>
          <a:sy n="60" d="100"/>
        </p:scale>
        <p:origin x="-708" y="-12"/>
      </p:cViewPr>
      <p:guideLst>
        <p:guide orient="horz" pos="2160"/>
        <p:guide pos="2880"/>
      </p:guideLst>
    </p:cSldViewPr>
  </p:slideViewPr>
  <p:outlineViewPr>
    <p:cViewPr>
      <p:scale>
        <a:sx n="33" d="100"/>
        <a:sy n="33" d="100"/>
      </p:scale>
      <p:origin x="0" y="3888"/>
    </p:cViewPr>
    <p:sldLst>
      <p:sld r:id="rId1" collapse="1"/>
    </p:sldLst>
  </p:outlineViewPr>
  <p:notesTextViewPr>
    <p:cViewPr>
      <p:scale>
        <a:sx n="100" d="100"/>
        <a:sy n="100" d="100"/>
      </p:scale>
      <p:origin x="0" y="0"/>
    </p:cViewPr>
  </p:notesTextViewPr>
  <p:sorterViewPr>
    <p:cViewPr>
      <p:scale>
        <a:sx n="90" d="100"/>
        <a:sy n="90" d="100"/>
      </p:scale>
      <p:origin x="0" y="2592"/>
    </p:cViewPr>
  </p:sorterViewPr>
  <p:gridSpacing cx="78028800" cy="78028800"/>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slide" Target="slides/slide134.xml"/><Relationship Id="rId159" Type="http://schemas.openxmlformats.org/officeDocument/2006/relationships/slide" Target="slides/slide155.xml"/><Relationship Id="rId170" Type="http://schemas.openxmlformats.org/officeDocument/2006/relationships/slide" Target="slides/slide166.xml"/><Relationship Id="rId191" Type="http://schemas.openxmlformats.org/officeDocument/2006/relationships/slide" Target="slides/slide187.xml"/><Relationship Id="rId205" Type="http://schemas.openxmlformats.org/officeDocument/2006/relationships/slide" Target="slides/slide201.xml"/><Relationship Id="rId226" Type="http://schemas.openxmlformats.org/officeDocument/2006/relationships/slide" Target="slides/slide222.xml"/><Relationship Id="rId247" Type="http://schemas.openxmlformats.org/officeDocument/2006/relationships/slide" Target="slides/slide243.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53" Type="http://schemas.openxmlformats.org/officeDocument/2006/relationships/slide" Target="slides/slide49.xml"/><Relationship Id="rId74" Type="http://schemas.openxmlformats.org/officeDocument/2006/relationships/slide" Target="slides/slide70.xml"/><Relationship Id="rId128" Type="http://schemas.openxmlformats.org/officeDocument/2006/relationships/slide" Target="slides/slide124.xml"/><Relationship Id="rId149" Type="http://schemas.openxmlformats.org/officeDocument/2006/relationships/slide" Target="slides/slide145.xml"/><Relationship Id="rId5" Type="http://schemas.openxmlformats.org/officeDocument/2006/relationships/slide" Target="slides/slide1.xml"/><Relationship Id="rId95" Type="http://schemas.openxmlformats.org/officeDocument/2006/relationships/slide" Target="slides/slide91.xml"/><Relationship Id="rId160" Type="http://schemas.openxmlformats.org/officeDocument/2006/relationships/slide" Target="slides/slide156.xml"/><Relationship Id="rId181" Type="http://schemas.openxmlformats.org/officeDocument/2006/relationships/slide" Target="slides/slide177.xml"/><Relationship Id="rId216" Type="http://schemas.openxmlformats.org/officeDocument/2006/relationships/slide" Target="slides/slide212.xml"/><Relationship Id="rId237" Type="http://schemas.openxmlformats.org/officeDocument/2006/relationships/slide" Target="slides/slide233.xml"/><Relationship Id="rId22" Type="http://schemas.openxmlformats.org/officeDocument/2006/relationships/slide" Target="slides/slide18.xml"/><Relationship Id="rId43" Type="http://schemas.openxmlformats.org/officeDocument/2006/relationships/slide" Target="slides/slide39.xml"/><Relationship Id="rId64" Type="http://schemas.openxmlformats.org/officeDocument/2006/relationships/slide" Target="slides/slide60.xml"/><Relationship Id="rId118" Type="http://schemas.openxmlformats.org/officeDocument/2006/relationships/slide" Target="slides/slide114.xml"/><Relationship Id="rId139" Type="http://schemas.openxmlformats.org/officeDocument/2006/relationships/slide" Target="slides/slide135.xml"/><Relationship Id="rId85" Type="http://schemas.openxmlformats.org/officeDocument/2006/relationships/slide" Target="slides/slide81.xml"/><Relationship Id="rId150" Type="http://schemas.openxmlformats.org/officeDocument/2006/relationships/slide" Target="slides/slide146.xml"/><Relationship Id="rId171" Type="http://schemas.openxmlformats.org/officeDocument/2006/relationships/slide" Target="slides/slide167.xml"/><Relationship Id="rId192" Type="http://schemas.openxmlformats.org/officeDocument/2006/relationships/slide" Target="slides/slide188.xml"/><Relationship Id="rId206" Type="http://schemas.openxmlformats.org/officeDocument/2006/relationships/slide" Target="slides/slide202.xml"/><Relationship Id="rId227" Type="http://schemas.openxmlformats.org/officeDocument/2006/relationships/slide" Target="slides/slide223.xml"/><Relationship Id="rId248" Type="http://schemas.openxmlformats.org/officeDocument/2006/relationships/notesMaster" Target="notesMasters/notesMaster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124" Type="http://schemas.openxmlformats.org/officeDocument/2006/relationships/slide" Target="slides/slide120.xml"/><Relationship Id="rId129" Type="http://schemas.openxmlformats.org/officeDocument/2006/relationships/slide" Target="slides/slide125.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40" Type="http://schemas.openxmlformats.org/officeDocument/2006/relationships/slide" Target="slides/slide136.xml"/><Relationship Id="rId145" Type="http://schemas.openxmlformats.org/officeDocument/2006/relationships/slide" Target="slides/slide141.xml"/><Relationship Id="rId161" Type="http://schemas.openxmlformats.org/officeDocument/2006/relationships/slide" Target="slides/slide157.xml"/><Relationship Id="rId166" Type="http://schemas.openxmlformats.org/officeDocument/2006/relationships/slide" Target="slides/slide162.xml"/><Relationship Id="rId182" Type="http://schemas.openxmlformats.org/officeDocument/2006/relationships/slide" Target="slides/slide178.xml"/><Relationship Id="rId187" Type="http://schemas.openxmlformats.org/officeDocument/2006/relationships/slide" Target="slides/slide183.xml"/><Relationship Id="rId217" Type="http://schemas.openxmlformats.org/officeDocument/2006/relationships/slide" Target="slides/slide213.xml"/><Relationship Id="rId1" Type="http://schemas.openxmlformats.org/officeDocument/2006/relationships/slideMaster" Target="slideMasters/slideMaster1.xml"/><Relationship Id="rId6" Type="http://schemas.openxmlformats.org/officeDocument/2006/relationships/slide" Target="slides/slide2.xml"/><Relationship Id="rId212" Type="http://schemas.openxmlformats.org/officeDocument/2006/relationships/slide" Target="slides/slide208.xml"/><Relationship Id="rId233" Type="http://schemas.openxmlformats.org/officeDocument/2006/relationships/slide" Target="slides/slide229.xml"/><Relationship Id="rId238" Type="http://schemas.openxmlformats.org/officeDocument/2006/relationships/slide" Target="slides/slide234.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slide" Target="slides/slide115.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0" Type="http://schemas.openxmlformats.org/officeDocument/2006/relationships/slide" Target="slides/slide126.xml"/><Relationship Id="rId135" Type="http://schemas.openxmlformats.org/officeDocument/2006/relationships/slide" Target="slides/slide131.xml"/><Relationship Id="rId151" Type="http://schemas.openxmlformats.org/officeDocument/2006/relationships/slide" Target="slides/slide147.xml"/><Relationship Id="rId156" Type="http://schemas.openxmlformats.org/officeDocument/2006/relationships/slide" Target="slides/slide152.xml"/><Relationship Id="rId177" Type="http://schemas.openxmlformats.org/officeDocument/2006/relationships/slide" Target="slides/slide173.xml"/><Relationship Id="rId198" Type="http://schemas.openxmlformats.org/officeDocument/2006/relationships/slide" Target="slides/slide194.xml"/><Relationship Id="rId172" Type="http://schemas.openxmlformats.org/officeDocument/2006/relationships/slide" Target="slides/slide168.xml"/><Relationship Id="rId193" Type="http://schemas.openxmlformats.org/officeDocument/2006/relationships/slide" Target="slides/slide189.xml"/><Relationship Id="rId202" Type="http://schemas.openxmlformats.org/officeDocument/2006/relationships/slide" Target="slides/slide198.xml"/><Relationship Id="rId207" Type="http://schemas.openxmlformats.org/officeDocument/2006/relationships/slide" Target="slides/slide203.xml"/><Relationship Id="rId223" Type="http://schemas.openxmlformats.org/officeDocument/2006/relationships/slide" Target="slides/slide219.xml"/><Relationship Id="rId228" Type="http://schemas.openxmlformats.org/officeDocument/2006/relationships/slide" Target="slides/slide224.xml"/><Relationship Id="rId244" Type="http://schemas.openxmlformats.org/officeDocument/2006/relationships/slide" Target="slides/slide240.xml"/><Relationship Id="rId249" Type="http://schemas.openxmlformats.org/officeDocument/2006/relationships/presProps" Target="presProps.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141" Type="http://schemas.openxmlformats.org/officeDocument/2006/relationships/slide" Target="slides/slide137.xml"/><Relationship Id="rId146" Type="http://schemas.openxmlformats.org/officeDocument/2006/relationships/slide" Target="slides/slide142.xml"/><Relationship Id="rId167" Type="http://schemas.openxmlformats.org/officeDocument/2006/relationships/slide" Target="slides/slide163.xml"/><Relationship Id="rId188" Type="http://schemas.openxmlformats.org/officeDocument/2006/relationships/slide" Target="slides/slide184.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162" Type="http://schemas.openxmlformats.org/officeDocument/2006/relationships/slide" Target="slides/slide158.xml"/><Relationship Id="rId183" Type="http://schemas.openxmlformats.org/officeDocument/2006/relationships/slide" Target="slides/slide179.xml"/><Relationship Id="rId213" Type="http://schemas.openxmlformats.org/officeDocument/2006/relationships/slide" Target="slides/slide209.xml"/><Relationship Id="rId218" Type="http://schemas.openxmlformats.org/officeDocument/2006/relationships/slide" Target="slides/slide214.xml"/><Relationship Id="rId234" Type="http://schemas.openxmlformats.org/officeDocument/2006/relationships/slide" Target="slides/slide230.xml"/><Relationship Id="rId239" Type="http://schemas.openxmlformats.org/officeDocument/2006/relationships/slide" Target="slides/slide235.xml"/><Relationship Id="rId2" Type="http://schemas.openxmlformats.org/officeDocument/2006/relationships/slideMaster" Target="slideMasters/slideMaster2.xml"/><Relationship Id="rId29" Type="http://schemas.openxmlformats.org/officeDocument/2006/relationships/slide" Target="slides/slide25.xml"/><Relationship Id="rId250" Type="http://schemas.openxmlformats.org/officeDocument/2006/relationships/viewProps" Target="viewProps.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slide" Target="slides/slide132.xml"/><Relationship Id="rId157" Type="http://schemas.openxmlformats.org/officeDocument/2006/relationships/slide" Target="slides/slide153.xml"/><Relationship Id="rId178" Type="http://schemas.openxmlformats.org/officeDocument/2006/relationships/slide" Target="slides/slide174.xml"/><Relationship Id="rId61" Type="http://schemas.openxmlformats.org/officeDocument/2006/relationships/slide" Target="slides/slide57.xml"/><Relationship Id="rId82" Type="http://schemas.openxmlformats.org/officeDocument/2006/relationships/slide" Target="slides/slide78.xml"/><Relationship Id="rId152" Type="http://schemas.openxmlformats.org/officeDocument/2006/relationships/slide" Target="slides/slide148.xml"/><Relationship Id="rId173" Type="http://schemas.openxmlformats.org/officeDocument/2006/relationships/slide" Target="slides/slide169.xml"/><Relationship Id="rId194" Type="http://schemas.openxmlformats.org/officeDocument/2006/relationships/slide" Target="slides/slide190.xml"/><Relationship Id="rId199" Type="http://schemas.openxmlformats.org/officeDocument/2006/relationships/slide" Target="slides/slide195.xml"/><Relationship Id="rId203" Type="http://schemas.openxmlformats.org/officeDocument/2006/relationships/slide" Target="slides/slide199.xml"/><Relationship Id="rId208" Type="http://schemas.openxmlformats.org/officeDocument/2006/relationships/slide" Target="slides/slide204.xml"/><Relationship Id="rId229" Type="http://schemas.openxmlformats.org/officeDocument/2006/relationships/slide" Target="slides/slide225.xml"/><Relationship Id="rId19" Type="http://schemas.openxmlformats.org/officeDocument/2006/relationships/slide" Target="slides/slide15.xml"/><Relationship Id="rId224" Type="http://schemas.openxmlformats.org/officeDocument/2006/relationships/slide" Target="slides/slide220.xml"/><Relationship Id="rId240" Type="http://schemas.openxmlformats.org/officeDocument/2006/relationships/slide" Target="slides/slide236.xml"/><Relationship Id="rId245" Type="http://schemas.openxmlformats.org/officeDocument/2006/relationships/slide" Target="slides/slide241.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slide" Target="slides/slide143.xml"/><Relationship Id="rId168" Type="http://schemas.openxmlformats.org/officeDocument/2006/relationships/slide" Target="slides/slide164.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slide" Target="slides/slide138.xml"/><Relationship Id="rId163" Type="http://schemas.openxmlformats.org/officeDocument/2006/relationships/slide" Target="slides/slide159.xml"/><Relationship Id="rId184" Type="http://schemas.openxmlformats.org/officeDocument/2006/relationships/slide" Target="slides/slide180.xml"/><Relationship Id="rId189" Type="http://schemas.openxmlformats.org/officeDocument/2006/relationships/slide" Target="slides/slide185.xml"/><Relationship Id="rId219" Type="http://schemas.openxmlformats.org/officeDocument/2006/relationships/slide" Target="slides/slide215.xml"/><Relationship Id="rId3" Type="http://schemas.openxmlformats.org/officeDocument/2006/relationships/slideMaster" Target="slideMasters/slideMaster3.xml"/><Relationship Id="rId214" Type="http://schemas.openxmlformats.org/officeDocument/2006/relationships/slide" Target="slides/slide210.xml"/><Relationship Id="rId230" Type="http://schemas.openxmlformats.org/officeDocument/2006/relationships/slide" Target="slides/slide226.xml"/><Relationship Id="rId235" Type="http://schemas.openxmlformats.org/officeDocument/2006/relationships/slide" Target="slides/slide231.xml"/><Relationship Id="rId251" Type="http://schemas.openxmlformats.org/officeDocument/2006/relationships/theme" Target="theme/theme1.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slide" Target="slides/slide133.xml"/><Relationship Id="rId158" Type="http://schemas.openxmlformats.org/officeDocument/2006/relationships/slide" Target="slides/slide154.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3" Type="http://schemas.openxmlformats.org/officeDocument/2006/relationships/slide" Target="slides/slide149.xml"/><Relationship Id="rId174" Type="http://schemas.openxmlformats.org/officeDocument/2006/relationships/slide" Target="slides/slide170.xml"/><Relationship Id="rId179" Type="http://schemas.openxmlformats.org/officeDocument/2006/relationships/slide" Target="slides/slide175.xml"/><Relationship Id="rId195" Type="http://schemas.openxmlformats.org/officeDocument/2006/relationships/slide" Target="slides/slide191.xml"/><Relationship Id="rId209" Type="http://schemas.openxmlformats.org/officeDocument/2006/relationships/slide" Target="slides/slide205.xml"/><Relationship Id="rId190" Type="http://schemas.openxmlformats.org/officeDocument/2006/relationships/slide" Target="slides/slide186.xml"/><Relationship Id="rId204" Type="http://schemas.openxmlformats.org/officeDocument/2006/relationships/slide" Target="slides/slide200.xml"/><Relationship Id="rId220" Type="http://schemas.openxmlformats.org/officeDocument/2006/relationships/slide" Target="slides/slide216.xml"/><Relationship Id="rId225" Type="http://schemas.openxmlformats.org/officeDocument/2006/relationships/slide" Target="slides/slide221.xml"/><Relationship Id="rId241" Type="http://schemas.openxmlformats.org/officeDocument/2006/relationships/slide" Target="slides/slide237.xml"/><Relationship Id="rId246" Type="http://schemas.openxmlformats.org/officeDocument/2006/relationships/slide" Target="slides/slide242.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43" Type="http://schemas.openxmlformats.org/officeDocument/2006/relationships/slide" Target="slides/slide139.xml"/><Relationship Id="rId148" Type="http://schemas.openxmlformats.org/officeDocument/2006/relationships/slide" Target="slides/slide144.xml"/><Relationship Id="rId164" Type="http://schemas.openxmlformats.org/officeDocument/2006/relationships/slide" Target="slides/slide160.xml"/><Relationship Id="rId169" Type="http://schemas.openxmlformats.org/officeDocument/2006/relationships/slide" Target="slides/slide165.xml"/><Relationship Id="rId185" Type="http://schemas.openxmlformats.org/officeDocument/2006/relationships/slide" Target="slides/slide181.xml"/><Relationship Id="rId4" Type="http://schemas.openxmlformats.org/officeDocument/2006/relationships/slideMaster" Target="slideMasters/slideMaster4.xml"/><Relationship Id="rId9" Type="http://schemas.openxmlformats.org/officeDocument/2006/relationships/slide" Target="slides/slide5.xml"/><Relationship Id="rId180" Type="http://schemas.openxmlformats.org/officeDocument/2006/relationships/slide" Target="slides/slide176.xml"/><Relationship Id="rId210" Type="http://schemas.openxmlformats.org/officeDocument/2006/relationships/slide" Target="slides/slide206.xml"/><Relationship Id="rId215" Type="http://schemas.openxmlformats.org/officeDocument/2006/relationships/slide" Target="slides/slide211.xml"/><Relationship Id="rId236" Type="http://schemas.openxmlformats.org/officeDocument/2006/relationships/slide" Target="slides/slide232.xml"/><Relationship Id="rId26" Type="http://schemas.openxmlformats.org/officeDocument/2006/relationships/slide" Target="slides/slide22.xml"/><Relationship Id="rId231" Type="http://schemas.openxmlformats.org/officeDocument/2006/relationships/slide" Target="slides/slide227.xml"/><Relationship Id="rId252" Type="http://schemas.openxmlformats.org/officeDocument/2006/relationships/tableStyles" Target="tableStyles.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54" Type="http://schemas.openxmlformats.org/officeDocument/2006/relationships/slide" Target="slides/slide150.xml"/><Relationship Id="rId175" Type="http://schemas.openxmlformats.org/officeDocument/2006/relationships/slide" Target="slides/slide171.xml"/><Relationship Id="rId196" Type="http://schemas.openxmlformats.org/officeDocument/2006/relationships/slide" Target="slides/slide192.xml"/><Relationship Id="rId200" Type="http://schemas.openxmlformats.org/officeDocument/2006/relationships/slide" Target="slides/slide196.xml"/><Relationship Id="rId16" Type="http://schemas.openxmlformats.org/officeDocument/2006/relationships/slide" Target="slides/slide12.xml"/><Relationship Id="rId221" Type="http://schemas.openxmlformats.org/officeDocument/2006/relationships/slide" Target="slides/slide217.xml"/><Relationship Id="rId242" Type="http://schemas.openxmlformats.org/officeDocument/2006/relationships/slide" Target="slides/slide238.xml"/><Relationship Id="rId37" Type="http://schemas.openxmlformats.org/officeDocument/2006/relationships/slide" Target="slides/slide33.xml"/><Relationship Id="rId58" Type="http://schemas.openxmlformats.org/officeDocument/2006/relationships/slide" Target="slides/slide54.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44" Type="http://schemas.openxmlformats.org/officeDocument/2006/relationships/slide" Target="slides/slide140.xml"/><Relationship Id="rId90" Type="http://schemas.openxmlformats.org/officeDocument/2006/relationships/slide" Target="slides/slide86.xml"/><Relationship Id="rId165" Type="http://schemas.openxmlformats.org/officeDocument/2006/relationships/slide" Target="slides/slide161.xml"/><Relationship Id="rId186" Type="http://schemas.openxmlformats.org/officeDocument/2006/relationships/slide" Target="slides/slide182.xml"/><Relationship Id="rId211" Type="http://schemas.openxmlformats.org/officeDocument/2006/relationships/slide" Target="slides/slide207.xml"/><Relationship Id="rId232" Type="http://schemas.openxmlformats.org/officeDocument/2006/relationships/slide" Target="slides/slide228.xml"/><Relationship Id="rId27" Type="http://schemas.openxmlformats.org/officeDocument/2006/relationships/slide" Target="slides/slide23.xml"/><Relationship Id="rId48" Type="http://schemas.openxmlformats.org/officeDocument/2006/relationships/slide" Target="slides/slide44.xml"/><Relationship Id="rId69" Type="http://schemas.openxmlformats.org/officeDocument/2006/relationships/slide" Target="slides/slide65.xml"/><Relationship Id="rId113" Type="http://schemas.openxmlformats.org/officeDocument/2006/relationships/slide" Target="slides/slide109.xml"/><Relationship Id="rId134" Type="http://schemas.openxmlformats.org/officeDocument/2006/relationships/slide" Target="slides/slide130.xml"/><Relationship Id="rId80" Type="http://schemas.openxmlformats.org/officeDocument/2006/relationships/slide" Target="slides/slide76.xml"/><Relationship Id="rId155" Type="http://schemas.openxmlformats.org/officeDocument/2006/relationships/slide" Target="slides/slide151.xml"/><Relationship Id="rId176" Type="http://schemas.openxmlformats.org/officeDocument/2006/relationships/slide" Target="slides/slide172.xml"/><Relationship Id="rId197" Type="http://schemas.openxmlformats.org/officeDocument/2006/relationships/slide" Target="slides/slide193.xml"/><Relationship Id="rId201" Type="http://schemas.openxmlformats.org/officeDocument/2006/relationships/slide" Target="slides/slide197.xml"/><Relationship Id="rId222" Type="http://schemas.openxmlformats.org/officeDocument/2006/relationships/slide" Target="slides/slide218.xml"/><Relationship Id="rId243" Type="http://schemas.openxmlformats.org/officeDocument/2006/relationships/slide" Target="slides/slide239.xml"/></Relationships>
</file>

<file path=ppt/_rels/viewProps.xml.rels><?xml version="1.0" encoding="UTF-8" standalone="yes"?>
<Relationships xmlns="http://schemas.openxmlformats.org/package/2006/relationships"><Relationship Id="rId1" Type="http://schemas.openxmlformats.org/officeDocument/2006/relationships/slide" Target="slides/slide7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757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en-US"/>
          </a:p>
        </p:txBody>
      </p:sp>
      <p:sp>
        <p:nvSpPr>
          <p:cNvPr id="237571"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US"/>
          </a:p>
        </p:txBody>
      </p:sp>
      <p:sp>
        <p:nvSpPr>
          <p:cNvPr id="19558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23757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3757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US"/>
          </a:p>
        </p:txBody>
      </p:sp>
      <p:sp>
        <p:nvSpPr>
          <p:cNvPr id="23757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charset="0"/>
              </a:defRPr>
            </a:lvl1pPr>
          </a:lstStyle>
          <a:p>
            <a:pPr>
              <a:defRPr/>
            </a:pPr>
            <a:fld id="{B40B10F2-D338-46BC-9682-5DAB78081462}"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2" Type="http://schemas.openxmlformats.org/officeDocument/2006/relationships/slide" Target="../slides/slide186.xml"/><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2" Type="http://schemas.openxmlformats.org/officeDocument/2006/relationships/slide" Target="../slides/slide188.xml"/><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2" Type="http://schemas.openxmlformats.org/officeDocument/2006/relationships/slide" Target="../slides/slide18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2" Type="http://schemas.openxmlformats.org/officeDocument/2006/relationships/slide" Target="../slides/slide190.xml"/><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2" Type="http://schemas.openxmlformats.org/officeDocument/2006/relationships/slide" Target="../slides/slide191.xml"/><Relationship Id="rId1" Type="http://schemas.openxmlformats.org/officeDocument/2006/relationships/notesMaster" Target="../notesMasters/notesMaster1.xml"/></Relationships>
</file>

<file path=ppt/notesSlides/_rels/notesSlide172.xml.rels><?xml version="1.0" encoding="UTF-8" standalone="yes"?>
<Relationships xmlns="http://schemas.openxmlformats.org/package/2006/relationships"><Relationship Id="rId2" Type="http://schemas.openxmlformats.org/officeDocument/2006/relationships/slide" Target="../slides/slide192.xml"/><Relationship Id="rId1" Type="http://schemas.openxmlformats.org/officeDocument/2006/relationships/notesMaster" Target="../notesMasters/notesMaster1.xml"/></Relationships>
</file>

<file path=ppt/notesSlides/_rels/notesSlide173.xml.rels><?xml version="1.0" encoding="UTF-8" standalone="yes"?>
<Relationships xmlns="http://schemas.openxmlformats.org/package/2006/relationships"><Relationship Id="rId2" Type="http://schemas.openxmlformats.org/officeDocument/2006/relationships/slide" Target="../slides/slide193.xml"/><Relationship Id="rId1" Type="http://schemas.openxmlformats.org/officeDocument/2006/relationships/notesMaster" Target="../notesMasters/notesMaster1.xml"/></Relationships>
</file>

<file path=ppt/notesSlides/_rels/notesSlide174.xml.rels><?xml version="1.0" encoding="UTF-8" standalone="yes"?>
<Relationships xmlns="http://schemas.openxmlformats.org/package/2006/relationships"><Relationship Id="rId2" Type="http://schemas.openxmlformats.org/officeDocument/2006/relationships/slide" Target="../slides/slide195.xml"/><Relationship Id="rId1" Type="http://schemas.openxmlformats.org/officeDocument/2006/relationships/notesMaster" Target="../notesMasters/notesMaster1.xml"/></Relationships>
</file>

<file path=ppt/notesSlides/_rels/notesSlide175.xml.rels><?xml version="1.0" encoding="UTF-8" standalone="yes"?>
<Relationships xmlns="http://schemas.openxmlformats.org/package/2006/relationships"><Relationship Id="rId2" Type="http://schemas.openxmlformats.org/officeDocument/2006/relationships/slide" Target="../slides/slide196.xml"/><Relationship Id="rId1" Type="http://schemas.openxmlformats.org/officeDocument/2006/relationships/notesMaster" Target="../notesMasters/notesMaster1.xml"/></Relationships>
</file>

<file path=ppt/notesSlides/_rels/notesSlide176.xml.rels><?xml version="1.0" encoding="UTF-8" standalone="yes"?>
<Relationships xmlns="http://schemas.openxmlformats.org/package/2006/relationships"><Relationship Id="rId2" Type="http://schemas.openxmlformats.org/officeDocument/2006/relationships/slide" Target="../slides/slide197.xml"/><Relationship Id="rId1" Type="http://schemas.openxmlformats.org/officeDocument/2006/relationships/notesMaster" Target="../notesMasters/notesMaster1.xml"/></Relationships>
</file>

<file path=ppt/notesSlides/_rels/notesSlide177.xml.rels><?xml version="1.0" encoding="UTF-8" standalone="yes"?>
<Relationships xmlns="http://schemas.openxmlformats.org/package/2006/relationships"><Relationship Id="rId2" Type="http://schemas.openxmlformats.org/officeDocument/2006/relationships/slide" Target="../slides/slide200.xml"/><Relationship Id="rId1" Type="http://schemas.openxmlformats.org/officeDocument/2006/relationships/notesMaster" Target="../notesMasters/notesMaster1.xml"/></Relationships>
</file>

<file path=ppt/notesSlides/_rels/notesSlide178.xml.rels><?xml version="1.0" encoding="UTF-8" standalone="yes"?>
<Relationships xmlns="http://schemas.openxmlformats.org/package/2006/relationships"><Relationship Id="rId2" Type="http://schemas.openxmlformats.org/officeDocument/2006/relationships/slide" Target="../slides/slide203.xml"/><Relationship Id="rId1" Type="http://schemas.openxmlformats.org/officeDocument/2006/relationships/notesMaster" Target="../notesMasters/notesMaster1.xml"/></Relationships>
</file>

<file path=ppt/notesSlides/_rels/notesSlide179.xml.rels><?xml version="1.0" encoding="UTF-8" standalone="yes"?>
<Relationships xmlns="http://schemas.openxmlformats.org/package/2006/relationships"><Relationship Id="rId2" Type="http://schemas.openxmlformats.org/officeDocument/2006/relationships/slide" Target="../slides/slide20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0.xml.rels><?xml version="1.0" encoding="UTF-8" standalone="yes"?>
<Relationships xmlns="http://schemas.openxmlformats.org/package/2006/relationships"><Relationship Id="rId2" Type="http://schemas.openxmlformats.org/officeDocument/2006/relationships/slide" Target="../slides/slide205.xml"/><Relationship Id="rId1" Type="http://schemas.openxmlformats.org/officeDocument/2006/relationships/notesMaster" Target="../notesMasters/notesMaster1.xml"/></Relationships>
</file>

<file path=ppt/notesSlides/_rels/notesSlide181.xml.rels><?xml version="1.0" encoding="UTF-8" standalone="yes"?>
<Relationships xmlns="http://schemas.openxmlformats.org/package/2006/relationships"><Relationship Id="rId2" Type="http://schemas.openxmlformats.org/officeDocument/2006/relationships/slide" Target="../slides/slide206.xml"/><Relationship Id="rId1" Type="http://schemas.openxmlformats.org/officeDocument/2006/relationships/notesMaster" Target="../notesMasters/notesMaster1.xml"/></Relationships>
</file>

<file path=ppt/notesSlides/_rels/notesSlide182.xml.rels><?xml version="1.0" encoding="UTF-8" standalone="yes"?>
<Relationships xmlns="http://schemas.openxmlformats.org/package/2006/relationships"><Relationship Id="rId2" Type="http://schemas.openxmlformats.org/officeDocument/2006/relationships/slide" Target="../slides/slide207.xml"/><Relationship Id="rId1" Type="http://schemas.openxmlformats.org/officeDocument/2006/relationships/notesMaster" Target="../notesMasters/notesMaster1.xml"/></Relationships>
</file>

<file path=ppt/notesSlides/_rels/notesSlide183.xml.rels><?xml version="1.0" encoding="UTF-8" standalone="yes"?>
<Relationships xmlns="http://schemas.openxmlformats.org/package/2006/relationships"><Relationship Id="rId2" Type="http://schemas.openxmlformats.org/officeDocument/2006/relationships/slide" Target="../slides/slide222.xml"/><Relationship Id="rId1" Type="http://schemas.openxmlformats.org/officeDocument/2006/relationships/notesMaster" Target="../notesMasters/notesMaster1.xml"/></Relationships>
</file>

<file path=ppt/notesSlides/_rels/notesSlide184.xml.rels><?xml version="1.0" encoding="UTF-8" standalone="yes"?>
<Relationships xmlns="http://schemas.openxmlformats.org/package/2006/relationships"><Relationship Id="rId2" Type="http://schemas.openxmlformats.org/officeDocument/2006/relationships/slide" Target="../slides/slide226.xml"/><Relationship Id="rId1" Type="http://schemas.openxmlformats.org/officeDocument/2006/relationships/notesMaster" Target="../notesMasters/notesMaster1.xml"/></Relationships>
</file>

<file path=ppt/notesSlides/_rels/notesSlide185.xml.rels><?xml version="1.0" encoding="UTF-8" standalone="yes"?>
<Relationships xmlns="http://schemas.openxmlformats.org/package/2006/relationships"><Relationship Id="rId2" Type="http://schemas.openxmlformats.org/officeDocument/2006/relationships/slide" Target="../slides/slide228.xml"/><Relationship Id="rId1" Type="http://schemas.openxmlformats.org/officeDocument/2006/relationships/notesMaster" Target="../notesMasters/notesMaster1.xml"/></Relationships>
</file>

<file path=ppt/notesSlides/_rels/notesSlide186.xml.rels><?xml version="1.0" encoding="UTF-8" standalone="yes"?>
<Relationships xmlns="http://schemas.openxmlformats.org/package/2006/relationships"><Relationship Id="rId2" Type="http://schemas.openxmlformats.org/officeDocument/2006/relationships/slide" Target="../slides/slide230.xml"/><Relationship Id="rId1" Type="http://schemas.openxmlformats.org/officeDocument/2006/relationships/notesMaster" Target="../notesMasters/notesMaster1.xml"/></Relationships>
</file>

<file path=ppt/notesSlides/_rels/notesSlide187.xml.rels><?xml version="1.0" encoding="UTF-8" standalone="yes"?>
<Relationships xmlns="http://schemas.openxmlformats.org/package/2006/relationships"><Relationship Id="rId2" Type="http://schemas.openxmlformats.org/officeDocument/2006/relationships/slide" Target="../slides/slide232.xml"/><Relationship Id="rId1" Type="http://schemas.openxmlformats.org/officeDocument/2006/relationships/notesMaster" Target="../notesMasters/notesMaster1.xml"/></Relationships>
</file>

<file path=ppt/notesSlides/_rels/notesSlide188.xml.rels><?xml version="1.0" encoding="UTF-8" standalone="yes"?>
<Relationships xmlns="http://schemas.openxmlformats.org/package/2006/relationships"><Relationship Id="rId2" Type="http://schemas.openxmlformats.org/officeDocument/2006/relationships/slide" Target="../slides/slide235.xml"/><Relationship Id="rId1" Type="http://schemas.openxmlformats.org/officeDocument/2006/relationships/notesMaster" Target="../notesMasters/notesMaster1.xml"/></Relationships>
</file>

<file path=ppt/notesSlides/_rels/notesSlide189.xml.rels><?xml version="1.0" encoding="UTF-8" standalone="yes"?>
<Relationships xmlns="http://schemas.openxmlformats.org/package/2006/relationships"><Relationship Id="rId2" Type="http://schemas.openxmlformats.org/officeDocument/2006/relationships/slide" Target="../slides/slide23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0.xml.rels><?xml version="1.0" encoding="UTF-8" standalone="yes"?>
<Relationships xmlns="http://schemas.openxmlformats.org/package/2006/relationships"><Relationship Id="rId2" Type="http://schemas.openxmlformats.org/officeDocument/2006/relationships/slide" Target="../slides/slide238.xml"/><Relationship Id="rId1" Type="http://schemas.openxmlformats.org/officeDocument/2006/relationships/notesMaster" Target="../notesMasters/notesMaster1.xml"/></Relationships>
</file>

<file path=ppt/notesSlides/_rels/notesSlide191.xml.rels><?xml version="1.0" encoding="UTF-8" standalone="yes"?>
<Relationships xmlns="http://schemas.openxmlformats.org/package/2006/relationships"><Relationship Id="rId2" Type="http://schemas.openxmlformats.org/officeDocument/2006/relationships/slide" Target="../slides/slide239.xml"/><Relationship Id="rId1" Type="http://schemas.openxmlformats.org/officeDocument/2006/relationships/notesMaster" Target="../notesMasters/notesMaster1.xml"/></Relationships>
</file>

<file path=ppt/notesSlides/_rels/notesSlide192.xml.rels><?xml version="1.0" encoding="UTF-8" standalone="yes"?>
<Relationships xmlns="http://schemas.openxmlformats.org/package/2006/relationships"><Relationship Id="rId2" Type="http://schemas.openxmlformats.org/officeDocument/2006/relationships/slide" Target="../slides/slide241.xml"/><Relationship Id="rId1" Type="http://schemas.openxmlformats.org/officeDocument/2006/relationships/notesMaster" Target="../notesMasters/notesMaster1.xml"/></Relationships>
</file>

<file path=ppt/notesSlides/_rels/notesSlide193.xml.rels><?xml version="1.0" encoding="UTF-8" standalone="yes"?>
<Relationships xmlns="http://schemas.openxmlformats.org/package/2006/relationships"><Relationship Id="rId2" Type="http://schemas.openxmlformats.org/officeDocument/2006/relationships/slide" Target="../slides/slide242.xml"/><Relationship Id="rId1" Type="http://schemas.openxmlformats.org/officeDocument/2006/relationships/notesMaster" Target="../notesMasters/notesMaster1.xml"/></Relationships>
</file>

<file path=ppt/notesSlides/_rels/notesSlide194.xml.rels><?xml version="1.0" encoding="UTF-8" standalone="yes"?>
<Relationships xmlns="http://schemas.openxmlformats.org/package/2006/relationships"><Relationship Id="rId2" Type="http://schemas.openxmlformats.org/officeDocument/2006/relationships/slide" Target="../slides/slide24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Rectangle 7"/>
          <p:cNvSpPr>
            <a:spLocks noGrp="1" noChangeArrowheads="1"/>
          </p:cNvSpPr>
          <p:nvPr>
            <p:ph type="sldNum" sz="quarter" idx="5"/>
          </p:nvPr>
        </p:nvSpPr>
        <p:spPr>
          <a:noFill/>
        </p:spPr>
        <p:txBody>
          <a:bodyPr/>
          <a:lstStyle/>
          <a:p>
            <a:fld id="{0F7CB2AC-730F-4C59-B608-7FFFB92D0CBF}" type="slidenum">
              <a:rPr lang="en-US" smtClean="0"/>
              <a:pPr/>
              <a:t>1</a:t>
            </a:fld>
            <a:endParaRPr lang="en-US" smtClean="0"/>
          </a:p>
        </p:txBody>
      </p:sp>
      <p:sp>
        <p:nvSpPr>
          <p:cNvPr id="196611" name="Rectangle 2"/>
          <p:cNvSpPr>
            <a:spLocks noGrp="1" noRot="1" noChangeAspect="1" noChangeArrowheads="1" noTextEdit="1"/>
          </p:cNvSpPr>
          <p:nvPr>
            <p:ph type="sldImg"/>
          </p:nvPr>
        </p:nvSpPr>
        <p:spPr>
          <a:ln/>
        </p:spPr>
      </p:sp>
      <p:sp>
        <p:nvSpPr>
          <p:cNvPr id="19661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5090" name="Rectangle 7"/>
          <p:cNvSpPr>
            <a:spLocks noGrp="1" noChangeArrowheads="1"/>
          </p:cNvSpPr>
          <p:nvPr>
            <p:ph type="sldNum" sz="quarter" idx="5"/>
          </p:nvPr>
        </p:nvSpPr>
        <p:spPr>
          <a:noFill/>
        </p:spPr>
        <p:txBody>
          <a:bodyPr/>
          <a:lstStyle/>
          <a:p>
            <a:fld id="{A8D5A03E-92B4-4939-BD55-9B87067BFB0B}" type="slidenum">
              <a:rPr lang="en-US" smtClean="0"/>
              <a:pPr/>
              <a:t>18</a:t>
            </a:fld>
            <a:endParaRPr lang="en-US" smtClean="0"/>
          </a:p>
        </p:txBody>
      </p:sp>
      <p:sp>
        <p:nvSpPr>
          <p:cNvPr id="345091" name="Rectangle 2"/>
          <p:cNvSpPr>
            <a:spLocks noGrp="1" noRot="1" noChangeAspect="1" noChangeArrowheads="1" noTextEdit="1"/>
          </p:cNvSpPr>
          <p:nvPr>
            <p:ph type="sldImg"/>
          </p:nvPr>
        </p:nvSpPr>
        <p:spPr>
          <a:ln/>
        </p:spPr>
      </p:sp>
      <p:sp>
        <p:nvSpPr>
          <p:cNvPr id="34509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698" name="Rectangle 7"/>
          <p:cNvSpPr>
            <a:spLocks noGrp="1" noChangeArrowheads="1"/>
          </p:cNvSpPr>
          <p:nvPr>
            <p:ph type="sldNum" sz="quarter" idx="5"/>
          </p:nvPr>
        </p:nvSpPr>
        <p:spPr>
          <a:noFill/>
        </p:spPr>
        <p:txBody>
          <a:bodyPr/>
          <a:lstStyle/>
          <a:p>
            <a:fld id="{04C97BC3-85CE-4696-9B3D-5773716AE9FF}" type="slidenum">
              <a:rPr lang="en-US" smtClean="0"/>
              <a:pPr/>
              <a:t>114</a:t>
            </a:fld>
            <a:endParaRPr lang="en-US" smtClean="0"/>
          </a:p>
        </p:txBody>
      </p:sp>
      <p:sp>
        <p:nvSpPr>
          <p:cNvPr id="285699" name="Rectangle 2"/>
          <p:cNvSpPr>
            <a:spLocks noGrp="1" noRot="1" noChangeAspect="1" noChangeArrowheads="1" noTextEdit="1"/>
          </p:cNvSpPr>
          <p:nvPr>
            <p:ph type="sldImg"/>
          </p:nvPr>
        </p:nvSpPr>
        <p:spPr>
          <a:ln/>
        </p:spPr>
      </p:sp>
      <p:sp>
        <p:nvSpPr>
          <p:cNvPr id="28570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7"/>
          <p:cNvSpPr>
            <a:spLocks noGrp="1" noChangeArrowheads="1"/>
          </p:cNvSpPr>
          <p:nvPr>
            <p:ph type="sldNum" sz="quarter" idx="5"/>
          </p:nvPr>
        </p:nvSpPr>
        <p:spPr>
          <a:noFill/>
        </p:spPr>
        <p:txBody>
          <a:bodyPr/>
          <a:lstStyle/>
          <a:p>
            <a:fld id="{C7784B1E-135E-48C9-9A3D-FC7783094C83}" type="slidenum">
              <a:rPr lang="en-US" smtClean="0"/>
              <a:pPr/>
              <a:t>115</a:t>
            </a:fld>
            <a:endParaRPr lang="en-US" smtClean="0"/>
          </a:p>
        </p:txBody>
      </p:sp>
      <p:sp>
        <p:nvSpPr>
          <p:cNvPr id="289795" name="Rectangle 2"/>
          <p:cNvSpPr>
            <a:spLocks noGrp="1" noRot="1" noChangeAspect="1" noChangeArrowheads="1" noTextEdit="1"/>
          </p:cNvSpPr>
          <p:nvPr>
            <p:ph type="sldImg"/>
          </p:nvPr>
        </p:nvSpPr>
        <p:spPr>
          <a:ln/>
        </p:spPr>
      </p:sp>
      <p:sp>
        <p:nvSpPr>
          <p:cNvPr id="28979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818" name="Rectangle 7"/>
          <p:cNvSpPr>
            <a:spLocks noGrp="1" noChangeArrowheads="1"/>
          </p:cNvSpPr>
          <p:nvPr>
            <p:ph type="sldNum" sz="quarter" idx="5"/>
          </p:nvPr>
        </p:nvSpPr>
        <p:spPr>
          <a:noFill/>
        </p:spPr>
        <p:txBody>
          <a:bodyPr/>
          <a:lstStyle/>
          <a:p>
            <a:fld id="{99503E67-0189-490F-9A91-EAF051189619}" type="slidenum">
              <a:rPr lang="en-US" smtClean="0"/>
              <a:pPr/>
              <a:t>118</a:t>
            </a:fld>
            <a:endParaRPr lang="en-US" smtClean="0"/>
          </a:p>
        </p:txBody>
      </p:sp>
      <p:sp>
        <p:nvSpPr>
          <p:cNvPr id="290819" name="Rectangle 2"/>
          <p:cNvSpPr>
            <a:spLocks noGrp="1" noRot="1" noChangeAspect="1" noChangeArrowheads="1" noTextEdit="1"/>
          </p:cNvSpPr>
          <p:nvPr>
            <p:ph type="sldImg"/>
          </p:nvPr>
        </p:nvSpPr>
        <p:spPr>
          <a:ln/>
        </p:spPr>
      </p:sp>
      <p:sp>
        <p:nvSpPr>
          <p:cNvPr id="29082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842" name="Rectangle 7"/>
          <p:cNvSpPr>
            <a:spLocks noGrp="1" noChangeArrowheads="1"/>
          </p:cNvSpPr>
          <p:nvPr>
            <p:ph type="sldNum" sz="quarter" idx="5"/>
          </p:nvPr>
        </p:nvSpPr>
        <p:spPr>
          <a:noFill/>
        </p:spPr>
        <p:txBody>
          <a:bodyPr/>
          <a:lstStyle/>
          <a:p>
            <a:fld id="{62F69849-9CC5-424C-B60F-22BCCE96678C}" type="slidenum">
              <a:rPr lang="en-US" smtClean="0"/>
              <a:pPr/>
              <a:t>119</a:t>
            </a:fld>
            <a:endParaRPr lang="en-US" smtClean="0"/>
          </a:p>
        </p:txBody>
      </p:sp>
      <p:sp>
        <p:nvSpPr>
          <p:cNvPr id="291843" name="Rectangle 2"/>
          <p:cNvSpPr>
            <a:spLocks noGrp="1" noRot="1" noChangeAspect="1" noChangeArrowheads="1" noTextEdit="1"/>
          </p:cNvSpPr>
          <p:nvPr>
            <p:ph type="sldImg"/>
          </p:nvPr>
        </p:nvSpPr>
        <p:spPr>
          <a:ln/>
        </p:spPr>
      </p:sp>
      <p:sp>
        <p:nvSpPr>
          <p:cNvPr id="29184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6" name="Rectangle 7"/>
          <p:cNvSpPr>
            <a:spLocks noGrp="1" noChangeArrowheads="1"/>
          </p:cNvSpPr>
          <p:nvPr>
            <p:ph type="sldNum" sz="quarter" idx="5"/>
          </p:nvPr>
        </p:nvSpPr>
        <p:spPr>
          <a:noFill/>
        </p:spPr>
        <p:txBody>
          <a:bodyPr/>
          <a:lstStyle/>
          <a:p>
            <a:fld id="{21DED010-56CE-498F-9B3A-8616C8AE6254}" type="slidenum">
              <a:rPr lang="en-US" smtClean="0"/>
              <a:pPr/>
              <a:t>120</a:t>
            </a:fld>
            <a:endParaRPr lang="en-US" smtClean="0"/>
          </a:p>
        </p:txBody>
      </p:sp>
      <p:sp>
        <p:nvSpPr>
          <p:cNvPr id="292867" name="Rectangle 2"/>
          <p:cNvSpPr>
            <a:spLocks noGrp="1" noRot="1" noChangeAspect="1" noChangeArrowheads="1" noTextEdit="1"/>
          </p:cNvSpPr>
          <p:nvPr>
            <p:ph type="sldImg"/>
          </p:nvPr>
        </p:nvSpPr>
        <p:spPr>
          <a:ln/>
        </p:spPr>
      </p:sp>
      <p:sp>
        <p:nvSpPr>
          <p:cNvPr id="29286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890" name="Rectangle 7"/>
          <p:cNvSpPr>
            <a:spLocks noGrp="1" noChangeArrowheads="1"/>
          </p:cNvSpPr>
          <p:nvPr>
            <p:ph type="sldNum" sz="quarter" idx="5"/>
          </p:nvPr>
        </p:nvSpPr>
        <p:spPr>
          <a:noFill/>
        </p:spPr>
        <p:txBody>
          <a:bodyPr/>
          <a:lstStyle/>
          <a:p>
            <a:fld id="{CCD4E58F-F432-4174-8EF9-FD1F0CDB1FC8}" type="slidenum">
              <a:rPr lang="en-US" smtClean="0"/>
              <a:pPr/>
              <a:t>121</a:t>
            </a:fld>
            <a:endParaRPr lang="en-US" smtClean="0"/>
          </a:p>
        </p:txBody>
      </p:sp>
      <p:sp>
        <p:nvSpPr>
          <p:cNvPr id="293891" name="Rectangle 2"/>
          <p:cNvSpPr>
            <a:spLocks noGrp="1" noRot="1" noChangeAspect="1" noChangeArrowheads="1" noTextEdit="1"/>
          </p:cNvSpPr>
          <p:nvPr>
            <p:ph type="sldImg"/>
          </p:nvPr>
        </p:nvSpPr>
        <p:spPr>
          <a:ln/>
        </p:spPr>
      </p:sp>
      <p:sp>
        <p:nvSpPr>
          <p:cNvPr id="29389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914" name="Rectangle 7"/>
          <p:cNvSpPr>
            <a:spLocks noGrp="1" noChangeArrowheads="1"/>
          </p:cNvSpPr>
          <p:nvPr>
            <p:ph type="sldNum" sz="quarter" idx="5"/>
          </p:nvPr>
        </p:nvSpPr>
        <p:spPr>
          <a:noFill/>
        </p:spPr>
        <p:txBody>
          <a:bodyPr/>
          <a:lstStyle/>
          <a:p>
            <a:fld id="{301CD360-1DF0-4EEE-B54C-7C189972C375}" type="slidenum">
              <a:rPr lang="en-US" smtClean="0"/>
              <a:pPr/>
              <a:t>122</a:t>
            </a:fld>
            <a:endParaRPr lang="en-US" smtClean="0"/>
          </a:p>
        </p:txBody>
      </p:sp>
      <p:sp>
        <p:nvSpPr>
          <p:cNvPr id="294915" name="Rectangle 2"/>
          <p:cNvSpPr>
            <a:spLocks noGrp="1" noRot="1" noChangeAspect="1" noChangeArrowheads="1" noTextEdit="1"/>
          </p:cNvSpPr>
          <p:nvPr>
            <p:ph type="sldImg"/>
          </p:nvPr>
        </p:nvSpPr>
        <p:spPr>
          <a:ln/>
        </p:spPr>
      </p:sp>
      <p:sp>
        <p:nvSpPr>
          <p:cNvPr id="29491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8" name="Rectangle 7"/>
          <p:cNvSpPr>
            <a:spLocks noGrp="1" noChangeArrowheads="1"/>
          </p:cNvSpPr>
          <p:nvPr>
            <p:ph type="sldNum" sz="quarter" idx="5"/>
          </p:nvPr>
        </p:nvSpPr>
        <p:spPr>
          <a:noFill/>
        </p:spPr>
        <p:txBody>
          <a:bodyPr/>
          <a:lstStyle/>
          <a:p>
            <a:fld id="{0078D6D4-3DC4-4439-830C-1BF59D363E57}" type="slidenum">
              <a:rPr lang="en-US" smtClean="0"/>
              <a:pPr/>
              <a:t>123</a:t>
            </a:fld>
            <a:endParaRPr lang="en-US" smtClean="0"/>
          </a:p>
        </p:txBody>
      </p:sp>
      <p:sp>
        <p:nvSpPr>
          <p:cNvPr id="295939" name="Rectangle 2"/>
          <p:cNvSpPr>
            <a:spLocks noGrp="1" noRot="1" noChangeAspect="1" noChangeArrowheads="1" noTextEdit="1"/>
          </p:cNvSpPr>
          <p:nvPr>
            <p:ph type="sldImg"/>
          </p:nvPr>
        </p:nvSpPr>
        <p:spPr>
          <a:ln/>
        </p:spPr>
      </p:sp>
      <p:sp>
        <p:nvSpPr>
          <p:cNvPr id="29594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62" name="Rectangle 7"/>
          <p:cNvSpPr>
            <a:spLocks noGrp="1" noChangeArrowheads="1"/>
          </p:cNvSpPr>
          <p:nvPr>
            <p:ph type="sldNum" sz="quarter" idx="5"/>
          </p:nvPr>
        </p:nvSpPr>
        <p:spPr>
          <a:noFill/>
        </p:spPr>
        <p:txBody>
          <a:bodyPr/>
          <a:lstStyle/>
          <a:p>
            <a:fld id="{B9F6A2D8-9A03-479B-839B-16CAB8D2C93F}" type="slidenum">
              <a:rPr lang="en-US" smtClean="0"/>
              <a:pPr/>
              <a:t>124</a:t>
            </a:fld>
            <a:endParaRPr lang="en-US" smtClean="0"/>
          </a:p>
        </p:txBody>
      </p:sp>
      <p:sp>
        <p:nvSpPr>
          <p:cNvPr id="296963" name="Rectangle 2"/>
          <p:cNvSpPr>
            <a:spLocks noGrp="1" noRot="1" noChangeAspect="1" noChangeArrowheads="1" noTextEdit="1"/>
          </p:cNvSpPr>
          <p:nvPr>
            <p:ph type="sldImg"/>
          </p:nvPr>
        </p:nvSpPr>
        <p:spPr>
          <a:ln/>
        </p:spPr>
      </p:sp>
      <p:sp>
        <p:nvSpPr>
          <p:cNvPr id="29696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986" name="Rectangle 7"/>
          <p:cNvSpPr>
            <a:spLocks noGrp="1" noChangeArrowheads="1"/>
          </p:cNvSpPr>
          <p:nvPr>
            <p:ph type="sldNum" sz="quarter" idx="5"/>
          </p:nvPr>
        </p:nvSpPr>
        <p:spPr>
          <a:noFill/>
        </p:spPr>
        <p:txBody>
          <a:bodyPr/>
          <a:lstStyle/>
          <a:p>
            <a:fld id="{63563BC2-2A8F-49CD-A59E-30308A42BAFC}" type="slidenum">
              <a:rPr lang="en-US" smtClean="0"/>
              <a:pPr/>
              <a:t>125</a:t>
            </a:fld>
            <a:endParaRPr lang="en-US" smtClean="0"/>
          </a:p>
        </p:txBody>
      </p:sp>
      <p:sp>
        <p:nvSpPr>
          <p:cNvPr id="297987" name="Rectangle 2"/>
          <p:cNvSpPr>
            <a:spLocks noGrp="1" noRot="1" noChangeAspect="1" noChangeArrowheads="1" noTextEdit="1"/>
          </p:cNvSpPr>
          <p:nvPr>
            <p:ph type="sldImg"/>
          </p:nvPr>
        </p:nvSpPr>
        <p:spPr>
          <a:ln/>
        </p:spPr>
      </p:sp>
      <p:sp>
        <p:nvSpPr>
          <p:cNvPr id="29798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5090" name="Rectangle 7"/>
          <p:cNvSpPr>
            <a:spLocks noGrp="1" noChangeArrowheads="1"/>
          </p:cNvSpPr>
          <p:nvPr>
            <p:ph type="sldNum" sz="quarter" idx="5"/>
          </p:nvPr>
        </p:nvSpPr>
        <p:spPr>
          <a:noFill/>
        </p:spPr>
        <p:txBody>
          <a:bodyPr/>
          <a:lstStyle/>
          <a:p>
            <a:fld id="{A8D5A03E-92B4-4939-BD55-9B87067BFB0B}" type="slidenum">
              <a:rPr lang="en-US" smtClean="0"/>
              <a:pPr/>
              <a:t>19</a:t>
            </a:fld>
            <a:endParaRPr lang="en-US" smtClean="0"/>
          </a:p>
        </p:txBody>
      </p:sp>
      <p:sp>
        <p:nvSpPr>
          <p:cNvPr id="345091" name="Rectangle 2"/>
          <p:cNvSpPr>
            <a:spLocks noGrp="1" noRot="1" noChangeAspect="1" noChangeArrowheads="1" noTextEdit="1"/>
          </p:cNvSpPr>
          <p:nvPr>
            <p:ph type="sldImg"/>
          </p:nvPr>
        </p:nvSpPr>
        <p:spPr>
          <a:ln/>
        </p:spPr>
      </p:sp>
      <p:sp>
        <p:nvSpPr>
          <p:cNvPr id="34509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010" name="Rectangle 7"/>
          <p:cNvSpPr>
            <a:spLocks noGrp="1" noChangeArrowheads="1"/>
          </p:cNvSpPr>
          <p:nvPr>
            <p:ph type="sldNum" sz="quarter" idx="5"/>
          </p:nvPr>
        </p:nvSpPr>
        <p:spPr>
          <a:noFill/>
        </p:spPr>
        <p:txBody>
          <a:bodyPr/>
          <a:lstStyle/>
          <a:p>
            <a:fld id="{DDFBC2ED-976F-4514-8558-BCE10D449607}" type="slidenum">
              <a:rPr lang="en-US" smtClean="0"/>
              <a:pPr/>
              <a:t>126</a:t>
            </a:fld>
            <a:endParaRPr lang="en-US" smtClean="0"/>
          </a:p>
        </p:txBody>
      </p:sp>
      <p:sp>
        <p:nvSpPr>
          <p:cNvPr id="299011" name="Rectangle 2"/>
          <p:cNvSpPr>
            <a:spLocks noGrp="1" noRot="1" noChangeAspect="1" noChangeArrowheads="1" noTextEdit="1"/>
          </p:cNvSpPr>
          <p:nvPr>
            <p:ph type="sldImg"/>
          </p:nvPr>
        </p:nvSpPr>
        <p:spPr>
          <a:ln/>
        </p:spPr>
      </p:sp>
      <p:sp>
        <p:nvSpPr>
          <p:cNvPr id="29901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034" name="Rectangle 7"/>
          <p:cNvSpPr>
            <a:spLocks noGrp="1" noChangeArrowheads="1"/>
          </p:cNvSpPr>
          <p:nvPr>
            <p:ph type="sldNum" sz="quarter" idx="5"/>
          </p:nvPr>
        </p:nvSpPr>
        <p:spPr>
          <a:noFill/>
        </p:spPr>
        <p:txBody>
          <a:bodyPr/>
          <a:lstStyle/>
          <a:p>
            <a:fld id="{19C0E009-9C0A-4CE7-8A89-1D7D942C8AD3}" type="slidenum">
              <a:rPr lang="en-US" smtClean="0"/>
              <a:pPr/>
              <a:t>127</a:t>
            </a:fld>
            <a:endParaRPr lang="en-US" smtClean="0"/>
          </a:p>
        </p:txBody>
      </p:sp>
      <p:sp>
        <p:nvSpPr>
          <p:cNvPr id="300035" name="Rectangle 2"/>
          <p:cNvSpPr>
            <a:spLocks noGrp="1" noRot="1" noChangeAspect="1" noChangeArrowheads="1" noTextEdit="1"/>
          </p:cNvSpPr>
          <p:nvPr>
            <p:ph type="sldImg"/>
          </p:nvPr>
        </p:nvSpPr>
        <p:spPr>
          <a:ln/>
        </p:spPr>
      </p:sp>
      <p:sp>
        <p:nvSpPr>
          <p:cNvPr id="30003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058" name="Rectangle 7"/>
          <p:cNvSpPr>
            <a:spLocks noGrp="1" noChangeArrowheads="1"/>
          </p:cNvSpPr>
          <p:nvPr>
            <p:ph type="sldNum" sz="quarter" idx="5"/>
          </p:nvPr>
        </p:nvSpPr>
        <p:spPr>
          <a:noFill/>
        </p:spPr>
        <p:txBody>
          <a:bodyPr/>
          <a:lstStyle/>
          <a:p>
            <a:fld id="{F21A60D0-6F8D-4582-861A-1C6A84648930}" type="slidenum">
              <a:rPr lang="en-US" smtClean="0"/>
              <a:pPr/>
              <a:t>128</a:t>
            </a:fld>
            <a:endParaRPr lang="en-US" smtClean="0"/>
          </a:p>
        </p:txBody>
      </p:sp>
      <p:sp>
        <p:nvSpPr>
          <p:cNvPr id="301059" name="Rectangle 2"/>
          <p:cNvSpPr>
            <a:spLocks noGrp="1" noRot="1" noChangeAspect="1" noChangeArrowheads="1" noTextEdit="1"/>
          </p:cNvSpPr>
          <p:nvPr>
            <p:ph type="sldImg"/>
          </p:nvPr>
        </p:nvSpPr>
        <p:spPr>
          <a:ln/>
        </p:spPr>
      </p:sp>
      <p:sp>
        <p:nvSpPr>
          <p:cNvPr id="30106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082" name="Rectangle 7"/>
          <p:cNvSpPr>
            <a:spLocks noGrp="1" noChangeArrowheads="1"/>
          </p:cNvSpPr>
          <p:nvPr>
            <p:ph type="sldNum" sz="quarter" idx="5"/>
          </p:nvPr>
        </p:nvSpPr>
        <p:spPr>
          <a:noFill/>
        </p:spPr>
        <p:txBody>
          <a:bodyPr/>
          <a:lstStyle/>
          <a:p>
            <a:fld id="{50BD91D5-AC8F-4D6F-A3B1-E3BF806796C9}" type="slidenum">
              <a:rPr lang="en-US" smtClean="0"/>
              <a:pPr/>
              <a:t>129</a:t>
            </a:fld>
            <a:endParaRPr lang="en-US" smtClean="0"/>
          </a:p>
        </p:txBody>
      </p:sp>
      <p:sp>
        <p:nvSpPr>
          <p:cNvPr id="302083" name="Rectangle 2"/>
          <p:cNvSpPr>
            <a:spLocks noGrp="1" noRot="1" noChangeAspect="1" noChangeArrowheads="1" noTextEdit="1"/>
          </p:cNvSpPr>
          <p:nvPr>
            <p:ph type="sldImg"/>
          </p:nvPr>
        </p:nvSpPr>
        <p:spPr>
          <a:ln/>
        </p:spPr>
      </p:sp>
      <p:sp>
        <p:nvSpPr>
          <p:cNvPr id="30208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106" name="Rectangle 7"/>
          <p:cNvSpPr>
            <a:spLocks noGrp="1" noChangeArrowheads="1"/>
          </p:cNvSpPr>
          <p:nvPr>
            <p:ph type="sldNum" sz="quarter" idx="5"/>
          </p:nvPr>
        </p:nvSpPr>
        <p:spPr>
          <a:noFill/>
        </p:spPr>
        <p:txBody>
          <a:bodyPr/>
          <a:lstStyle/>
          <a:p>
            <a:fld id="{8B190AC4-909E-4D69-A8C5-E106074D4D13}" type="slidenum">
              <a:rPr lang="en-US" smtClean="0"/>
              <a:pPr/>
              <a:t>130</a:t>
            </a:fld>
            <a:endParaRPr lang="en-US" smtClean="0"/>
          </a:p>
        </p:txBody>
      </p:sp>
      <p:sp>
        <p:nvSpPr>
          <p:cNvPr id="303107" name="Rectangle 2"/>
          <p:cNvSpPr>
            <a:spLocks noGrp="1" noRot="1" noChangeAspect="1" noChangeArrowheads="1" noTextEdit="1"/>
          </p:cNvSpPr>
          <p:nvPr>
            <p:ph type="sldImg"/>
          </p:nvPr>
        </p:nvSpPr>
        <p:spPr>
          <a:ln/>
        </p:spPr>
      </p:sp>
      <p:sp>
        <p:nvSpPr>
          <p:cNvPr id="30310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130" name="Rectangle 7"/>
          <p:cNvSpPr>
            <a:spLocks noGrp="1" noChangeArrowheads="1"/>
          </p:cNvSpPr>
          <p:nvPr>
            <p:ph type="sldNum" sz="quarter" idx="5"/>
          </p:nvPr>
        </p:nvSpPr>
        <p:spPr>
          <a:noFill/>
        </p:spPr>
        <p:txBody>
          <a:bodyPr/>
          <a:lstStyle/>
          <a:p>
            <a:fld id="{25249944-4E15-4492-BD6D-5C2AA7EAE3DF}" type="slidenum">
              <a:rPr lang="en-US" smtClean="0"/>
              <a:pPr/>
              <a:t>131</a:t>
            </a:fld>
            <a:endParaRPr lang="en-US" smtClean="0"/>
          </a:p>
        </p:txBody>
      </p:sp>
      <p:sp>
        <p:nvSpPr>
          <p:cNvPr id="304131" name="Rectangle 2"/>
          <p:cNvSpPr>
            <a:spLocks noGrp="1" noRot="1" noChangeAspect="1" noChangeArrowheads="1" noTextEdit="1"/>
          </p:cNvSpPr>
          <p:nvPr>
            <p:ph type="sldImg"/>
          </p:nvPr>
        </p:nvSpPr>
        <p:spPr>
          <a:ln/>
        </p:spPr>
      </p:sp>
      <p:sp>
        <p:nvSpPr>
          <p:cNvPr id="30413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5154" name="Rectangle 7"/>
          <p:cNvSpPr>
            <a:spLocks noGrp="1" noChangeArrowheads="1"/>
          </p:cNvSpPr>
          <p:nvPr>
            <p:ph type="sldNum" sz="quarter" idx="5"/>
          </p:nvPr>
        </p:nvSpPr>
        <p:spPr>
          <a:noFill/>
        </p:spPr>
        <p:txBody>
          <a:bodyPr/>
          <a:lstStyle/>
          <a:p>
            <a:fld id="{A5F37574-D7D4-4772-99EB-A44EECC2624A}" type="slidenum">
              <a:rPr lang="en-US" smtClean="0"/>
              <a:pPr/>
              <a:t>132</a:t>
            </a:fld>
            <a:endParaRPr lang="en-US" smtClean="0"/>
          </a:p>
        </p:txBody>
      </p:sp>
      <p:sp>
        <p:nvSpPr>
          <p:cNvPr id="305155" name="Rectangle 2"/>
          <p:cNvSpPr>
            <a:spLocks noGrp="1" noRot="1" noChangeAspect="1" noChangeArrowheads="1" noTextEdit="1"/>
          </p:cNvSpPr>
          <p:nvPr>
            <p:ph type="sldImg"/>
          </p:nvPr>
        </p:nvSpPr>
        <p:spPr>
          <a:ln/>
        </p:spPr>
      </p:sp>
      <p:sp>
        <p:nvSpPr>
          <p:cNvPr id="30515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178" name="Rectangle 7"/>
          <p:cNvSpPr>
            <a:spLocks noGrp="1" noChangeArrowheads="1"/>
          </p:cNvSpPr>
          <p:nvPr>
            <p:ph type="sldNum" sz="quarter" idx="5"/>
          </p:nvPr>
        </p:nvSpPr>
        <p:spPr>
          <a:noFill/>
        </p:spPr>
        <p:txBody>
          <a:bodyPr/>
          <a:lstStyle/>
          <a:p>
            <a:fld id="{C790172A-82A5-4F93-A5D4-8071F700FF2E}" type="slidenum">
              <a:rPr lang="en-US" smtClean="0"/>
              <a:pPr/>
              <a:t>133</a:t>
            </a:fld>
            <a:endParaRPr lang="en-US" smtClean="0"/>
          </a:p>
        </p:txBody>
      </p:sp>
      <p:sp>
        <p:nvSpPr>
          <p:cNvPr id="306179" name="Rectangle 2"/>
          <p:cNvSpPr>
            <a:spLocks noGrp="1" noRot="1" noChangeAspect="1" noChangeArrowheads="1" noTextEdit="1"/>
          </p:cNvSpPr>
          <p:nvPr>
            <p:ph type="sldImg"/>
          </p:nvPr>
        </p:nvSpPr>
        <p:spPr>
          <a:ln/>
        </p:spPr>
      </p:sp>
      <p:sp>
        <p:nvSpPr>
          <p:cNvPr id="30618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02" name="Rectangle 7"/>
          <p:cNvSpPr>
            <a:spLocks noGrp="1" noChangeArrowheads="1"/>
          </p:cNvSpPr>
          <p:nvPr>
            <p:ph type="sldNum" sz="quarter" idx="5"/>
          </p:nvPr>
        </p:nvSpPr>
        <p:spPr>
          <a:noFill/>
        </p:spPr>
        <p:txBody>
          <a:bodyPr/>
          <a:lstStyle/>
          <a:p>
            <a:fld id="{377A453E-D8C3-43EA-833E-3A72B9A60BA6}" type="slidenum">
              <a:rPr lang="en-US" smtClean="0"/>
              <a:pPr/>
              <a:t>134</a:t>
            </a:fld>
            <a:endParaRPr lang="en-US" smtClean="0"/>
          </a:p>
        </p:txBody>
      </p:sp>
      <p:sp>
        <p:nvSpPr>
          <p:cNvPr id="307203" name="Rectangle 2"/>
          <p:cNvSpPr>
            <a:spLocks noGrp="1" noRot="1" noChangeAspect="1" noChangeArrowheads="1" noTextEdit="1"/>
          </p:cNvSpPr>
          <p:nvPr>
            <p:ph type="sldImg"/>
          </p:nvPr>
        </p:nvSpPr>
        <p:spPr>
          <a:ln/>
        </p:spPr>
      </p:sp>
      <p:sp>
        <p:nvSpPr>
          <p:cNvPr id="30720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226" name="Rectangle 7"/>
          <p:cNvSpPr>
            <a:spLocks noGrp="1" noChangeArrowheads="1"/>
          </p:cNvSpPr>
          <p:nvPr>
            <p:ph type="sldNum" sz="quarter" idx="5"/>
          </p:nvPr>
        </p:nvSpPr>
        <p:spPr>
          <a:noFill/>
        </p:spPr>
        <p:txBody>
          <a:bodyPr/>
          <a:lstStyle/>
          <a:p>
            <a:fld id="{7B1A4AA0-6AF4-4D36-B18B-65A5EC861C43}" type="slidenum">
              <a:rPr lang="en-US" smtClean="0"/>
              <a:pPr/>
              <a:t>135</a:t>
            </a:fld>
            <a:endParaRPr lang="en-US" smtClean="0"/>
          </a:p>
        </p:txBody>
      </p:sp>
      <p:sp>
        <p:nvSpPr>
          <p:cNvPr id="308227" name="Rectangle 2"/>
          <p:cNvSpPr>
            <a:spLocks noGrp="1" noRot="1" noChangeAspect="1" noChangeArrowheads="1" noTextEdit="1"/>
          </p:cNvSpPr>
          <p:nvPr>
            <p:ph type="sldImg"/>
          </p:nvPr>
        </p:nvSpPr>
        <p:spPr>
          <a:ln/>
        </p:spPr>
      </p:sp>
      <p:sp>
        <p:nvSpPr>
          <p:cNvPr id="30822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9666" name="Rectangle 7"/>
          <p:cNvSpPr>
            <a:spLocks noGrp="1" noChangeArrowheads="1"/>
          </p:cNvSpPr>
          <p:nvPr>
            <p:ph type="sldNum" sz="quarter" idx="5"/>
          </p:nvPr>
        </p:nvSpPr>
        <p:spPr>
          <a:noFill/>
        </p:spPr>
        <p:txBody>
          <a:bodyPr/>
          <a:lstStyle/>
          <a:p>
            <a:fld id="{D75A0DD0-A0B7-4330-B8AE-7E403EAE9A1F}" type="slidenum">
              <a:rPr lang="en-US" smtClean="0"/>
              <a:pPr/>
              <a:t>20</a:t>
            </a:fld>
            <a:endParaRPr lang="en-US" smtClean="0"/>
          </a:p>
        </p:txBody>
      </p:sp>
      <p:sp>
        <p:nvSpPr>
          <p:cNvPr id="369667" name="Rectangle 2"/>
          <p:cNvSpPr>
            <a:spLocks noGrp="1" noRot="1" noChangeAspect="1" noChangeArrowheads="1" noTextEdit="1"/>
          </p:cNvSpPr>
          <p:nvPr>
            <p:ph type="sldImg"/>
          </p:nvPr>
        </p:nvSpPr>
        <p:spPr>
          <a:ln/>
        </p:spPr>
      </p:sp>
      <p:sp>
        <p:nvSpPr>
          <p:cNvPr id="36966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250" name="Rectangle 7"/>
          <p:cNvSpPr>
            <a:spLocks noGrp="1" noChangeArrowheads="1"/>
          </p:cNvSpPr>
          <p:nvPr>
            <p:ph type="sldNum" sz="quarter" idx="5"/>
          </p:nvPr>
        </p:nvSpPr>
        <p:spPr>
          <a:noFill/>
        </p:spPr>
        <p:txBody>
          <a:bodyPr/>
          <a:lstStyle/>
          <a:p>
            <a:fld id="{779AFB9B-DEA0-4CFB-ADCB-7536EF591474}" type="slidenum">
              <a:rPr lang="en-US" smtClean="0"/>
              <a:pPr/>
              <a:t>137</a:t>
            </a:fld>
            <a:endParaRPr lang="en-US" smtClean="0"/>
          </a:p>
        </p:txBody>
      </p:sp>
      <p:sp>
        <p:nvSpPr>
          <p:cNvPr id="309251" name="Rectangle 2"/>
          <p:cNvSpPr>
            <a:spLocks noGrp="1" noRot="1" noChangeAspect="1" noChangeArrowheads="1" noTextEdit="1"/>
          </p:cNvSpPr>
          <p:nvPr>
            <p:ph type="sldImg"/>
          </p:nvPr>
        </p:nvSpPr>
        <p:spPr>
          <a:ln/>
        </p:spPr>
      </p:sp>
      <p:sp>
        <p:nvSpPr>
          <p:cNvPr id="30925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274" name="Rectangle 7"/>
          <p:cNvSpPr>
            <a:spLocks noGrp="1" noChangeArrowheads="1"/>
          </p:cNvSpPr>
          <p:nvPr>
            <p:ph type="sldNum" sz="quarter" idx="5"/>
          </p:nvPr>
        </p:nvSpPr>
        <p:spPr>
          <a:noFill/>
        </p:spPr>
        <p:txBody>
          <a:bodyPr/>
          <a:lstStyle/>
          <a:p>
            <a:fld id="{831A24D6-224D-402A-9C24-91EF3F4D248F}" type="slidenum">
              <a:rPr lang="en-US" smtClean="0"/>
              <a:pPr/>
              <a:t>138</a:t>
            </a:fld>
            <a:endParaRPr lang="en-US" smtClean="0"/>
          </a:p>
        </p:txBody>
      </p:sp>
      <p:sp>
        <p:nvSpPr>
          <p:cNvPr id="310275" name="Rectangle 2"/>
          <p:cNvSpPr>
            <a:spLocks noGrp="1" noRot="1" noChangeAspect="1" noChangeArrowheads="1" noTextEdit="1"/>
          </p:cNvSpPr>
          <p:nvPr>
            <p:ph type="sldImg"/>
          </p:nvPr>
        </p:nvSpPr>
        <p:spPr>
          <a:ln/>
        </p:spPr>
      </p:sp>
      <p:sp>
        <p:nvSpPr>
          <p:cNvPr id="31027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298" name="Rectangle 7"/>
          <p:cNvSpPr>
            <a:spLocks noGrp="1" noChangeArrowheads="1"/>
          </p:cNvSpPr>
          <p:nvPr>
            <p:ph type="sldNum" sz="quarter" idx="5"/>
          </p:nvPr>
        </p:nvSpPr>
        <p:spPr>
          <a:noFill/>
        </p:spPr>
        <p:txBody>
          <a:bodyPr/>
          <a:lstStyle/>
          <a:p>
            <a:fld id="{DC751676-FC01-4198-B2EC-BCF2F19E43D5}" type="slidenum">
              <a:rPr lang="en-US" smtClean="0"/>
              <a:pPr/>
              <a:t>139</a:t>
            </a:fld>
            <a:endParaRPr lang="en-US" smtClean="0"/>
          </a:p>
        </p:txBody>
      </p:sp>
      <p:sp>
        <p:nvSpPr>
          <p:cNvPr id="311299" name="Rectangle 2"/>
          <p:cNvSpPr>
            <a:spLocks noGrp="1" noRot="1" noChangeAspect="1" noChangeArrowheads="1" noTextEdit="1"/>
          </p:cNvSpPr>
          <p:nvPr>
            <p:ph type="sldImg"/>
          </p:nvPr>
        </p:nvSpPr>
        <p:spPr>
          <a:ln/>
        </p:spPr>
      </p:sp>
      <p:sp>
        <p:nvSpPr>
          <p:cNvPr id="31130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2322" name="Rectangle 7"/>
          <p:cNvSpPr>
            <a:spLocks noGrp="1" noChangeArrowheads="1"/>
          </p:cNvSpPr>
          <p:nvPr>
            <p:ph type="sldNum" sz="quarter" idx="5"/>
          </p:nvPr>
        </p:nvSpPr>
        <p:spPr>
          <a:noFill/>
        </p:spPr>
        <p:txBody>
          <a:bodyPr/>
          <a:lstStyle/>
          <a:p>
            <a:fld id="{2C6E0F9C-AD37-4122-891C-B2CDBF55B12C}" type="slidenum">
              <a:rPr lang="en-US" smtClean="0"/>
              <a:pPr/>
              <a:t>140</a:t>
            </a:fld>
            <a:endParaRPr lang="en-US" smtClean="0"/>
          </a:p>
        </p:txBody>
      </p:sp>
      <p:sp>
        <p:nvSpPr>
          <p:cNvPr id="312323" name="Rectangle 2"/>
          <p:cNvSpPr>
            <a:spLocks noGrp="1" noRot="1" noChangeAspect="1" noChangeArrowheads="1" noTextEdit="1"/>
          </p:cNvSpPr>
          <p:nvPr>
            <p:ph type="sldImg"/>
          </p:nvPr>
        </p:nvSpPr>
        <p:spPr>
          <a:ln/>
        </p:spPr>
      </p:sp>
      <p:sp>
        <p:nvSpPr>
          <p:cNvPr id="31232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346" name="Rectangle 7"/>
          <p:cNvSpPr>
            <a:spLocks noGrp="1" noChangeArrowheads="1"/>
          </p:cNvSpPr>
          <p:nvPr>
            <p:ph type="sldNum" sz="quarter" idx="5"/>
          </p:nvPr>
        </p:nvSpPr>
        <p:spPr>
          <a:noFill/>
        </p:spPr>
        <p:txBody>
          <a:bodyPr/>
          <a:lstStyle/>
          <a:p>
            <a:fld id="{7D27936C-4F9B-4D27-973E-4E2670FD0D4F}" type="slidenum">
              <a:rPr lang="en-US" smtClean="0"/>
              <a:pPr/>
              <a:t>141</a:t>
            </a:fld>
            <a:endParaRPr lang="en-US" smtClean="0"/>
          </a:p>
        </p:txBody>
      </p:sp>
      <p:sp>
        <p:nvSpPr>
          <p:cNvPr id="313347" name="Rectangle 2"/>
          <p:cNvSpPr>
            <a:spLocks noGrp="1" noRot="1" noChangeAspect="1" noChangeArrowheads="1" noTextEdit="1"/>
          </p:cNvSpPr>
          <p:nvPr>
            <p:ph type="sldImg"/>
          </p:nvPr>
        </p:nvSpPr>
        <p:spPr>
          <a:ln/>
        </p:spPr>
      </p:sp>
      <p:sp>
        <p:nvSpPr>
          <p:cNvPr id="31334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4370" name="Rectangle 7"/>
          <p:cNvSpPr>
            <a:spLocks noGrp="1" noChangeArrowheads="1"/>
          </p:cNvSpPr>
          <p:nvPr>
            <p:ph type="sldNum" sz="quarter" idx="5"/>
          </p:nvPr>
        </p:nvSpPr>
        <p:spPr>
          <a:noFill/>
        </p:spPr>
        <p:txBody>
          <a:bodyPr/>
          <a:lstStyle/>
          <a:p>
            <a:fld id="{2CB6A370-E366-4257-99BE-1DD694C04356}" type="slidenum">
              <a:rPr lang="en-US" smtClean="0"/>
              <a:pPr/>
              <a:t>142</a:t>
            </a:fld>
            <a:endParaRPr lang="en-US" smtClean="0"/>
          </a:p>
        </p:txBody>
      </p:sp>
      <p:sp>
        <p:nvSpPr>
          <p:cNvPr id="314371" name="Rectangle 2"/>
          <p:cNvSpPr>
            <a:spLocks noGrp="1" noRot="1" noChangeAspect="1" noChangeArrowheads="1" noTextEdit="1"/>
          </p:cNvSpPr>
          <p:nvPr>
            <p:ph type="sldImg"/>
          </p:nvPr>
        </p:nvSpPr>
        <p:spPr>
          <a:ln/>
        </p:spPr>
      </p:sp>
      <p:sp>
        <p:nvSpPr>
          <p:cNvPr id="31437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394" name="Rectangle 7"/>
          <p:cNvSpPr>
            <a:spLocks noGrp="1" noChangeArrowheads="1"/>
          </p:cNvSpPr>
          <p:nvPr>
            <p:ph type="sldNum" sz="quarter" idx="5"/>
          </p:nvPr>
        </p:nvSpPr>
        <p:spPr>
          <a:noFill/>
        </p:spPr>
        <p:txBody>
          <a:bodyPr/>
          <a:lstStyle/>
          <a:p>
            <a:fld id="{A9DE0F64-C691-48F0-AF05-42DD423A0694}" type="slidenum">
              <a:rPr lang="en-US" smtClean="0"/>
              <a:pPr/>
              <a:t>143</a:t>
            </a:fld>
            <a:endParaRPr lang="en-US" smtClean="0"/>
          </a:p>
        </p:txBody>
      </p:sp>
      <p:sp>
        <p:nvSpPr>
          <p:cNvPr id="315395" name="Rectangle 2"/>
          <p:cNvSpPr>
            <a:spLocks noGrp="1" noRot="1" noChangeAspect="1" noChangeArrowheads="1" noTextEdit="1"/>
          </p:cNvSpPr>
          <p:nvPr>
            <p:ph type="sldImg"/>
          </p:nvPr>
        </p:nvSpPr>
        <p:spPr>
          <a:ln/>
        </p:spPr>
      </p:sp>
      <p:sp>
        <p:nvSpPr>
          <p:cNvPr id="31539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6418" name="Rectangle 7"/>
          <p:cNvSpPr>
            <a:spLocks noGrp="1" noChangeArrowheads="1"/>
          </p:cNvSpPr>
          <p:nvPr>
            <p:ph type="sldNum" sz="quarter" idx="5"/>
          </p:nvPr>
        </p:nvSpPr>
        <p:spPr>
          <a:noFill/>
        </p:spPr>
        <p:txBody>
          <a:bodyPr/>
          <a:lstStyle/>
          <a:p>
            <a:fld id="{2D3073C9-D1D6-4657-82E2-B6B4B73C8EF8}" type="slidenum">
              <a:rPr lang="en-US" smtClean="0"/>
              <a:pPr/>
              <a:t>144</a:t>
            </a:fld>
            <a:endParaRPr lang="en-US" smtClean="0"/>
          </a:p>
        </p:txBody>
      </p:sp>
      <p:sp>
        <p:nvSpPr>
          <p:cNvPr id="316419" name="Rectangle 2"/>
          <p:cNvSpPr>
            <a:spLocks noGrp="1" noRot="1" noChangeAspect="1" noChangeArrowheads="1" noTextEdit="1"/>
          </p:cNvSpPr>
          <p:nvPr>
            <p:ph type="sldImg"/>
          </p:nvPr>
        </p:nvSpPr>
        <p:spPr>
          <a:ln/>
        </p:spPr>
      </p:sp>
      <p:sp>
        <p:nvSpPr>
          <p:cNvPr id="31642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2" name="Rectangle 7"/>
          <p:cNvSpPr>
            <a:spLocks noGrp="1" noChangeArrowheads="1"/>
          </p:cNvSpPr>
          <p:nvPr>
            <p:ph type="sldNum" sz="quarter" idx="5"/>
          </p:nvPr>
        </p:nvSpPr>
        <p:spPr>
          <a:noFill/>
        </p:spPr>
        <p:txBody>
          <a:bodyPr/>
          <a:lstStyle/>
          <a:p>
            <a:fld id="{F4BD4CD3-AFBD-4DE6-B6BC-C075398B3879}" type="slidenum">
              <a:rPr lang="en-US" smtClean="0"/>
              <a:pPr/>
              <a:t>145</a:t>
            </a:fld>
            <a:endParaRPr lang="en-US" smtClean="0"/>
          </a:p>
        </p:txBody>
      </p:sp>
      <p:sp>
        <p:nvSpPr>
          <p:cNvPr id="317443" name="Rectangle 2"/>
          <p:cNvSpPr>
            <a:spLocks noGrp="1" noRot="1" noChangeAspect="1" noChangeArrowheads="1" noTextEdit="1"/>
          </p:cNvSpPr>
          <p:nvPr>
            <p:ph type="sldImg"/>
          </p:nvPr>
        </p:nvSpPr>
        <p:spPr>
          <a:ln/>
        </p:spPr>
      </p:sp>
      <p:sp>
        <p:nvSpPr>
          <p:cNvPr id="31744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466" name="Rectangle 7"/>
          <p:cNvSpPr>
            <a:spLocks noGrp="1" noChangeArrowheads="1"/>
          </p:cNvSpPr>
          <p:nvPr>
            <p:ph type="sldNum" sz="quarter" idx="5"/>
          </p:nvPr>
        </p:nvSpPr>
        <p:spPr>
          <a:noFill/>
        </p:spPr>
        <p:txBody>
          <a:bodyPr/>
          <a:lstStyle/>
          <a:p>
            <a:fld id="{EB59C235-1250-4048-A860-25F628C66EFA}" type="slidenum">
              <a:rPr lang="en-US" smtClean="0"/>
              <a:pPr/>
              <a:t>146</a:t>
            </a:fld>
            <a:endParaRPr lang="en-US" smtClean="0"/>
          </a:p>
        </p:txBody>
      </p:sp>
      <p:sp>
        <p:nvSpPr>
          <p:cNvPr id="318467" name="Rectangle 2"/>
          <p:cNvSpPr>
            <a:spLocks noGrp="1" noRot="1" noChangeAspect="1" noChangeArrowheads="1" noTextEdit="1"/>
          </p:cNvSpPr>
          <p:nvPr>
            <p:ph type="sldImg"/>
          </p:nvPr>
        </p:nvSpPr>
        <p:spPr>
          <a:ln/>
        </p:spPr>
      </p:sp>
      <p:sp>
        <p:nvSpPr>
          <p:cNvPr id="31846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7"/>
          <p:cNvSpPr>
            <a:spLocks noGrp="1" noChangeArrowheads="1"/>
          </p:cNvSpPr>
          <p:nvPr>
            <p:ph type="sldNum" sz="quarter" idx="5"/>
          </p:nvPr>
        </p:nvSpPr>
        <p:spPr>
          <a:noFill/>
        </p:spPr>
        <p:txBody>
          <a:bodyPr/>
          <a:lstStyle/>
          <a:p>
            <a:fld id="{CF9C90E2-1B93-4328-91A2-AFC619DD2814}" type="slidenum">
              <a:rPr lang="en-US" smtClean="0"/>
              <a:pPr/>
              <a:t>21</a:t>
            </a:fld>
            <a:endParaRPr lang="en-US" smtClean="0"/>
          </a:p>
        </p:txBody>
      </p:sp>
      <p:sp>
        <p:nvSpPr>
          <p:cNvPr id="198659" name="Rectangle 2"/>
          <p:cNvSpPr>
            <a:spLocks noGrp="1" noRot="1" noChangeAspect="1" noChangeArrowheads="1" noTextEdit="1"/>
          </p:cNvSpPr>
          <p:nvPr>
            <p:ph type="sldImg"/>
          </p:nvPr>
        </p:nvSpPr>
        <p:spPr>
          <a:ln/>
        </p:spPr>
      </p:sp>
      <p:sp>
        <p:nvSpPr>
          <p:cNvPr id="19866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1538" name="Rectangle 7"/>
          <p:cNvSpPr>
            <a:spLocks noGrp="1" noChangeArrowheads="1"/>
          </p:cNvSpPr>
          <p:nvPr>
            <p:ph type="sldNum" sz="quarter" idx="5"/>
          </p:nvPr>
        </p:nvSpPr>
        <p:spPr>
          <a:noFill/>
        </p:spPr>
        <p:txBody>
          <a:bodyPr/>
          <a:lstStyle/>
          <a:p>
            <a:fld id="{F5154FE4-B67F-4CE2-AF78-B08A9979B636}" type="slidenum">
              <a:rPr lang="en-US" smtClean="0"/>
              <a:pPr/>
              <a:t>147</a:t>
            </a:fld>
            <a:endParaRPr lang="en-US" smtClean="0"/>
          </a:p>
        </p:txBody>
      </p:sp>
      <p:sp>
        <p:nvSpPr>
          <p:cNvPr id="321539" name="Rectangle 2"/>
          <p:cNvSpPr>
            <a:spLocks noGrp="1" noRot="1" noChangeAspect="1" noChangeArrowheads="1" noTextEdit="1"/>
          </p:cNvSpPr>
          <p:nvPr>
            <p:ph type="sldImg"/>
          </p:nvPr>
        </p:nvSpPr>
        <p:spPr>
          <a:ln/>
        </p:spPr>
      </p:sp>
      <p:sp>
        <p:nvSpPr>
          <p:cNvPr id="32154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2562" name="Rectangle 7"/>
          <p:cNvSpPr>
            <a:spLocks noGrp="1" noChangeArrowheads="1"/>
          </p:cNvSpPr>
          <p:nvPr>
            <p:ph type="sldNum" sz="quarter" idx="5"/>
          </p:nvPr>
        </p:nvSpPr>
        <p:spPr>
          <a:noFill/>
        </p:spPr>
        <p:txBody>
          <a:bodyPr/>
          <a:lstStyle/>
          <a:p>
            <a:fld id="{4A0200B4-7701-41C7-AA5A-F0C38F210391}" type="slidenum">
              <a:rPr lang="en-US" smtClean="0"/>
              <a:pPr/>
              <a:t>148</a:t>
            </a:fld>
            <a:endParaRPr lang="en-US" smtClean="0"/>
          </a:p>
        </p:txBody>
      </p:sp>
      <p:sp>
        <p:nvSpPr>
          <p:cNvPr id="322563" name="Rectangle 2"/>
          <p:cNvSpPr>
            <a:spLocks noGrp="1" noRot="1" noChangeAspect="1" noChangeArrowheads="1" noTextEdit="1"/>
          </p:cNvSpPr>
          <p:nvPr>
            <p:ph type="sldImg"/>
          </p:nvPr>
        </p:nvSpPr>
        <p:spPr>
          <a:ln/>
        </p:spPr>
      </p:sp>
      <p:sp>
        <p:nvSpPr>
          <p:cNvPr id="32256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If time permits also go over Vocab words if time permits.  Check out word blank on test page.</a:t>
            </a:r>
            <a:endParaRPr lang="en-US" dirty="0"/>
          </a:p>
        </p:txBody>
      </p:sp>
      <p:sp>
        <p:nvSpPr>
          <p:cNvPr id="4" name="Slide Number Placeholder 3"/>
          <p:cNvSpPr>
            <a:spLocks noGrp="1"/>
          </p:cNvSpPr>
          <p:nvPr>
            <p:ph type="sldNum" sz="quarter" idx="10"/>
          </p:nvPr>
        </p:nvSpPr>
        <p:spPr/>
        <p:txBody>
          <a:bodyPr/>
          <a:lstStyle/>
          <a:p>
            <a:pPr>
              <a:defRPr/>
            </a:pPr>
            <a:fld id="{B40B10F2-D338-46BC-9682-5DAB78081462}" type="slidenum">
              <a:rPr lang="en-US" smtClean="0"/>
              <a:pPr>
                <a:defRPr/>
              </a:pPr>
              <a:t>149</a:t>
            </a:fld>
            <a:endParaRPr lang="en-US"/>
          </a:p>
        </p:txBody>
      </p:sp>
    </p:spTree>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90" name="Rectangle 7"/>
          <p:cNvSpPr>
            <a:spLocks noGrp="1" noChangeArrowheads="1"/>
          </p:cNvSpPr>
          <p:nvPr>
            <p:ph type="sldNum" sz="quarter" idx="5"/>
          </p:nvPr>
        </p:nvSpPr>
        <p:spPr>
          <a:noFill/>
        </p:spPr>
        <p:txBody>
          <a:bodyPr/>
          <a:lstStyle/>
          <a:p>
            <a:fld id="{D2C56265-44EE-464F-82EC-0D8AC460C7A3}" type="slidenum">
              <a:rPr lang="en-US" smtClean="0"/>
              <a:pPr/>
              <a:t>150</a:t>
            </a:fld>
            <a:endParaRPr lang="en-US" smtClean="0"/>
          </a:p>
        </p:txBody>
      </p:sp>
      <p:sp>
        <p:nvSpPr>
          <p:cNvPr id="319491" name="Rectangle 2"/>
          <p:cNvSpPr>
            <a:spLocks noGrp="1" noRot="1" noChangeAspect="1" noChangeArrowheads="1" noTextEdit="1"/>
          </p:cNvSpPr>
          <p:nvPr>
            <p:ph type="sldImg"/>
          </p:nvPr>
        </p:nvSpPr>
        <p:spPr>
          <a:ln/>
        </p:spPr>
      </p:sp>
      <p:sp>
        <p:nvSpPr>
          <p:cNvPr id="31949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3586" name="Rectangle 7"/>
          <p:cNvSpPr>
            <a:spLocks noGrp="1" noChangeArrowheads="1"/>
          </p:cNvSpPr>
          <p:nvPr>
            <p:ph type="sldNum" sz="quarter" idx="5"/>
          </p:nvPr>
        </p:nvSpPr>
        <p:spPr>
          <a:noFill/>
        </p:spPr>
        <p:txBody>
          <a:bodyPr/>
          <a:lstStyle/>
          <a:p>
            <a:fld id="{6D4218C8-819F-42B9-BB97-660A1C6E8808}" type="slidenum">
              <a:rPr lang="en-US" smtClean="0"/>
              <a:pPr/>
              <a:t>151</a:t>
            </a:fld>
            <a:endParaRPr lang="en-US" smtClean="0"/>
          </a:p>
        </p:txBody>
      </p:sp>
      <p:sp>
        <p:nvSpPr>
          <p:cNvPr id="323587" name="Rectangle 2"/>
          <p:cNvSpPr>
            <a:spLocks noGrp="1" noRot="1" noChangeAspect="1" noChangeArrowheads="1" noTextEdit="1"/>
          </p:cNvSpPr>
          <p:nvPr>
            <p:ph type="sldImg"/>
          </p:nvPr>
        </p:nvSpPr>
        <p:spPr>
          <a:ln/>
        </p:spPr>
      </p:sp>
      <p:sp>
        <p:nvSpPr>
          <p:cNvPr id="32358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4610" name="Rectangle 7"/>
          <p:cNvSpPr>
            <a:spLocks noGrp="1" noChangeArrowheads="1"/>
          </p:cNvSpPr>
          <p:nvPr>
            <p:ph type="sldNum" sz="quarter" idx="5"/>
          </p:nvPr>
        </p:nvSpPr>
        <p:spPr>
          <a:noFill/>
        </p:spPr>
        <p:txBody>
          <a:bodyPr/>
          <a:lstStyle/>
          <a:p>
            <a:fld id="{F1E577A1-B2C7-45CA-ACA3-38873EB31C67}" type="slidenum">
              <a:rPr lang="en-US" smtClean="0"/>
              <a:pPr/>
              <a:t>152</a:t>
            </a:fld>
            <a:endParaRPr lang="en-US" smtClean="0"/>
          </a:p>
        </p:txBody>
      </p:sp>
      <p:sp>
        <p:nvSpPr>
          <p:cNvPr id="324611" name="Rectangle 2"/>
          <p:cNvSpPr>
            <a:spLocks noGrp="1" noRot="1" noChangeAspect="1" noChangeArrowheads="1" noTextEdit="1"/>
          </p:cNvSpPr>
          <p:nvPr>
            <p:ph type="sldImg"/>
          </p:nvPr>
        </p:nvSpPr>
        <p:spPr>
          <a:ln/>
        </p:spPr>
      </p:sp>
      <p:sp>
        <p:nvSpPr>
          <p:cNvPr id="32461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5634" name="Rectangle 7"/>
          <p:cNvSpPr>
            <a:spLocks noGrp="1" noChangeArrowheads="1"/>
          </p:cNvSpPr>
          <p:nvPr>
            <p:ph type="sldNum" sz="quarter" idx="5"/>
          </p:nvPr>
        </p:nvSpPr>
        <p:spPr>
          <a:noFill/>
        </p:spPr>
        <p:txBody>
          <a:bodyPr/>
          <a:lstStyle/>
          <a:p>
            <a:fld id="{BA0B5D97-CC60-40A8-9498-93B8DAC433F1}" type="slidenum">
              <a:rPr lang="en-US" smtClean="0"/>
              <a:pPr/>
              <a:t>154</a:t>
            </a:fld>
            <a:endParaRPr lang="en-US" smtClean="0"/>
          </a:p>
        </p:txBody>
      </p:sp>
      <p:sp>
        <p:nvSpPr>
          <p:cNvPr id="325635" name="Rectangle 2"/>
          <p:cNvSpPr>
            <a:spLocks noGrp="1" noRot="1" noChangeAspect="1" noChangeArrowheads="1" noTextEdit="1"/>
          </p:cNvSpPr>
          <p:nvPr>
            <p:ph type="sldImg"/>
          </p:nvPr>
        </p:nvSpPr>
        <p:spPr>
          <a:ln/>
        </p:spPr>
      </p:sp>
      <p:sp>
        <p:nvSpPr>
          <p:cNvPr id="32563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6658" name="Rectangle 7"/>
          <p:cNvSpPr>
            <a:spLocks noGrp="1" noChangeArrowheads="1"/>
          </p:cNvSpPr>
          <p:nvPr>
            <p:ph type="sldNum" sz="quarter" idx="5"/>
          </p:nvPr>
        </p:nvSpPr>
        <p:spPr>
          <a:noFill/>
        </p:spPr>
        <p:txBody>
          <a:bodyPr/>
          <a:lstStyle/>
          <a:p>
            <a:fld id="{43D5F690-93F1-4C9E-82F4-E4FA41119AAB}" type="slidenum">
              <a:rPr lang="en-US" smtClean="0"/>
              <a:pPr/>
              <a:t>155</a:t>
            </a:fld>
            <a:endParaRPr lang="en-US" smtClean="0"/>
          </a:p>
        </p:txBody>
      </p:sp>
      <p:sp>
        <p:nvSpPr>
          <p:cNvPr id="326659" name="Rectangle 2"/>
          <p:cNvSpPr>
            <a:spLocks noGrp="1" noRot="1" noChangeAspect="1" noChangeArrowheads="1" noTextEdit="1"/>
          </p:cNvSpPr>
          <p:nvPr>
            <p:ph type="sldImg"/>
          </p:nvPr>
        </p:nvSpPr>
        <p:spPr>
          <a:ln/>
        </p:spPr>
      </p:sp>
      <p:sp>
        <p:nvSpPr>
          <p:cNvPr id="32666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82" name="Rectangle 7"/>
          <p:cNvSpPr>
            <a:spLocks noGrp="1" noChangeArrowheads="1"/>
          </p:cNvSpPr>
          <p:nvPr>
            <p:ph type="sldNum" sz="quarter" idx="5"/>
          </p:nvPr>
        </p:nvSpPr>
        <p:spPr>
          <a:noFill/>
        </p:spPr>
        <p:txBody>
          <a:bodyPr/>
          <a:lstStyle/>
          <a:p>
            <a:fld id="{7C65F576-DBD6-448A-9FB2-9DA71A4DB4DE}" type="slidenum">
              <a:rPr lang="en-US" smtClean="0"/>
              <a:pPr/>
              <a:t>156</a:t>
            </a:fld>
            <a:endParaRPr lang="en-US" smtClean="0"/>
          </a:p>
        </p:txBody>
      </p:sp>
      <p:sp>
        <p:nvSpPr>
          <p:cNvPr id="327683" name="Rectangle 2"/>
          <p:cNvSpPr>
            <a:spLocks noGrp="1" noRot="1" noChangeAspect="1" noChangeArrowheads="1" noTextEdit="1"/>
          </p:cNvSpPr>
          <p:nvPr>
            <p:ph type="sldImg"/>
          </p:nvPr>
        </p:nvSpPr>
        <p:spPr>
          <a:ln/>
        </p:spPr>
      </p:sp>
      <p:sp>
        <p:nvSpPr>
          <p:cNvPr id="32768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8706" name="Rectangle 7"/>
          <p:cNvSpPr>
            <a:spLocks noGrp="1" noChangeArrowheads="1"/>
          </p:cNvSpPr>
          <p:nvPr>
            <p:ph type="sldNum" sz="quarter" idx="5"/>
          </p:nvPr>
        </p:nvSpPr>
        <p:spPr>
          <a:noFill/>
        </p:spPr>
        <p:txBody>
          <a:bodyPr/>
          <a:lstStyle/>
          <a:p>
            <a:fld id="{23CE26B4-05CF-4614-95B8-D898D78FF020}" type="slidenum">
              <a:rPr lang="en-US" smtClean="0"/>
              <a:pPr/>
              <a:t>157</a:t>
            </a:fld>
            <a:endParaRPr lang="en-US" smtClean="0"/>
          </a:p>
        </p:txBody>
      </p:sp>
      <p:sp>
        <p:nvSpPr>
          <p:cNvPr id="328707" name="Rectangle 2"/>
          <p:cNvSpPr>
            <a:spLocks noGrp="1" noRot="1" noChangeAspect="1" noChangeArrowheads="1" noTextEdit="1"/>
          </p:cNvSpPr>
          <p:nvPr>
            <p:ph type="sldImg"/>
          </p:nvPr>
        </p:nvSpPr>
        <p:spPr>
          <a:ln/>
        </p:spPr>
      </p:sp>
      <p:sp>
        <p:nvSpPr>
          <p:cNvPr id="32870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Rectangle 7"/>
          <p:cNvSpPr>
            <a:spLocks noGrp="1" noChangeArrowheads="1"/>
          </p:cNvSpPr>
          <p:nvPr>
            <p:ph type="sldNum" sz="quarter" idx="5"/>
          </p:nvPr>
        </p:nvSpPr>
        <p:spPr>
          <a:noFill/>
        </p:spPr>
        <p:txBody>
          <a:bodyPr/>
          <a:lstStyle/>
          <a:p>
            <a:fld id="{C92F634F-A0E3-4D66-8930-0B6F58819C40}" type="slidenum">
              <a:rPr lang="en-US" smtClean="0"/>
              <a:pPr/>
              <a:t>22</a:t>
            </a:fld>
            <a:endParaRPr lang="en-US" smtClean="0"/>
          </a:p>
        </p:txBody>
      </p:sp>
      <p:sp>
        <p:nvSpPr>
          <p:cNvPr id="199683" name="Rectangle 2"/>
          <p:cNvSpPr>
            <a:spLocks noGrp="1" noRot="1" noChangeAspect="1" noChangeArrowheads="1" noTextEdit="1"/>
          </p:cNvSpPr>
          <p:nvPr>
            <p:ph type="sldImg"/>
          </p:nvPr>
        </p:nvSpPr>
        <p:spPr>
          <a:ln/>
        </p:spPr>
      </p:sp>
      <p:sp>
        <p:nvSpPr>
          <p:cNvPr id="19968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9730" name="Rectangle 7"/>
          <p:cNvSpPr>
            <a:spLocks noGrp="1" noChangeArrowheads="1"/>
          </p:cNvSpPr>
          <p:nvPr>
            <p:ph type="sldNum" sz="quarter" idx="5"/>
          </p:nvPr>
        </p:nvSpPr>
        <p:spPr>
          <a:noFill/>
        </p:spPr>
        <p:txBody>
          <a:bodyPr/>
          <a:lstStyle/>
          <a:p>
            <a:fld id="{086CFC08-25B8-42C0-BF82-E150058FB39A}" type="slidenum">
              <a:rPr lang="en-US" smtClean="0"/>
              <a:pPr/>
              <a:t>158</a:t>
            </a:fld>
            <a:endParaRPr lang="en-US" smtClean="0"/>
          </a:p>
        </p:txBody>
      </p:sp>
      <p:sp>
        <p:nvSpPr>
          <p:cNvPr id="329731" name="Rectangle 2"/>
          <p:cNvSpPr>
            <a:spLocks noGrp="1" noRot="1" noChangeAspect="1" noChangeArrowheads="1" noTextEdit="1"/>
          </p:cNvSpPr>
          <p:nvPr>
            <p:ph type="sldImg"/>
          </p:nvPr>
        </p:nvSpPr>
        <p:spPr>
          <a:ln/>
        </p:spPr>
      </p:sp>
      <p:sp>
        <p:nvSpPr>
          <p:cNvPr id="32973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0754" name="Rectangle 7"/>
          <p:cNvSpPr>
            <a:spLocks noGrp="1" noChangeArrowheads="1"/>
          </p:cNvSpPr>
          <p:nvPr>
            <p:ph type="sldNum" sz="quarter" idx="5"/>
          </p:nvPr>
        </p:nvSpPr>
        <p:spPr>
          <a:noFill/>
        </p:spPr>
        <p:txBody>
          <a:bodyPr/>
          <a:lstStyle/>
          <a:p>
            <a:fld id="{6E09D4F1-0EBC-41BE-9418-ED25FD2A9C1D}" type="slidenum">
              <a:rPr lang="en-US" smtClean="0"/>
              <a:pPr/>
              <a:t>159</a:t>
            </a:fld>
            <a:endParaRPr lang="en-US" smtClean="0"/>
          </a:p>
        </p:txBody>
      </p:sp>
      <p:sp>
        <p:nvSpPr>
          <p:cNvPr id="330755" name="Rectangle 2"/>
          <p:cNvSpPr>
            <a:spLocks noGrp="1" noRot="1" noChangeAspect="1" noChangeArrowheads="1" noTextEdit="1"/>
          </p:cNvSpPr>
          <p:nvPr>
            <p:ph type="sldImg"/>
          </p:nvPr>
        </p:nvSpPr>
        <p:spPr>
          <a:ln/>
        </p:spPr>
      </p:sp>
      <p:sp>
        <p:nvSpPr>
          <p:cNvPr id="33075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1778" name="Rectangle 7"/>
          <p:cNvSpPr>
            <a:spLocks noGrp="1" noChangeArrowheads="1"/>
          </p:cNvSpPr>
          <p:nvPr>
            <p:ph type="sldNum" sz="quarter" idx="5"/>
          </p:nvPr>
        </p:nvSpPr>
        <p:spPr>
          <a:noFill/>
        </p:spPr>
        <p:txBody>
          <a:bodyPr/>
          <a:lstStyle/>
          <a:p>
            <a:fld id="{CB662BAE-E0E4-43EA-8D9D-7E8375192CD6}" type="slidenum">
              <a:rPr lang="en-US" smtClean="0"/>
              <a:pPr/>
              <a:t>160</a:t>
            </a:fld>
            <a:endParaRPr lang="en-US" smtClean="0"/>
          </a:p>
        </p:txBody>
      </p:sp>
      <p:sp>
        <p:nvSpPr>
          <p:cNvPr id="331779" name="Rectangle 2"/>
          <p:cNvSpPr>
            <a:spLocks noGrp="1" noRot="1" noChangeAspect="1" noChangeArrowheads="1" noTextEdit="1"/>
          </p:cNvSpPr>
          <p:nvPr>
            <p:ph type="sldImg"/>
          </p:nvPr>
        </p:nvSpPr>
        <p:spPr>
          <a:ln/>
        </p:spPr>
      </p:sp>
      <p:sp>
        <p:nvSpPr>
          <p:cNvPr id="33178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802" name="Rectangle 7"/>
          <p:cNvSpPr>
            <a:spLocks noGrp="1" noChangeArrowheads="1"/>
          </p:cNvSpPr>
          <p:nvPr>
            <p:ph type="sldNum" sz="quarter" idx="5"/>
          </p:nvPr>
        </p:nvSpPr>
        <p:spPr>
          <a:noFill/>
        </p:spPr>
        <p:txBody>
          <a:bodyPr/>
          <a:lstStyle/>
          <a:p>
            <a:fld id="{57CA2956-DBA8-4F94-A77A-6F7DB6B1FE61}" type="slidenum">
              <a:rPr lang="en-US" smtClean="0"/>
              <a:pPr/>
              <a:t>161</a:t>
            </a:fld>
            <a:endParaRPr lang="en-US" smtClean="0"/>
          </a:p>
        </p:txBody>
      </p:sp>
      <p:sp>
        <p:nvSpPr>
          <p:cNvPr id="332803" name="Rectangle 2"/>
          <p:cNvSpPr>
            <a:spLocks noGrp="1" noRot="1" noChangeAspect="1" noChangeArrowheads="1" noTextEdit="1"/>
          </p:cNvSpPr>
          <p:nvPr>
            <p:ph type="sldImg"/>
          </p:nvPr>
        </p:nvSpPr>
        <p:spPr>
          <a:ln/>
        </p:spPr>
      </p:sp>
      <p:sp>
        <p:nvSpPr>
          <p:cNvPr id="33280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3826" name="Rectangle 7"/>
          <p:cNvSpPr>
            <a:spLocks noGrp="1" noChangeArrowheads="1"/>
          </p:cNvSpPr>
          <p:nvPr>
            <p:ph type="sldNum" sz="quarter" idx="5"/>
          </p:nvPr>
        </p:nvSpPr>
        <p:spPr>
          <a:noFill/>
        </p:spPr>
        <p:txBody>
          <a:bodyPr/>
          <a:lstStyle/>
          <a:p>
            <a:fld id="{FBAF76F5-D418-4377-A38D-96A0C209C0E4}" type="slidenum">
              <a:rPr lang="en-US" smtClean="0"/>
              <a:pPr/>
              <a:t>162</a:t>
            </a:fld>
            <a:endParaRPr lang="en-US" smtClean="0"/>
          </a:p>
        </p:txBody>
      </p:sp>
      <p:sp>
        <p:nvSpPr>
          <p:cNvPr id="333827" name="Rectangle 2"/>
          <p:cNvSpPr>
            <a:spLocks noGrp="1" noRot="1" noChangeAspect="1" noChangeArrowheads="1" noTextEdit="1"/>
          </p:cNvSpPr>
          <p:nvPr>
            <p:ph type="sldImg"/>
          </p:nvPr>
        </p:nvSpPr>
        <p:spPr>
          <a:ln/>
        </p:spPr>
      </p:sp>
      <p:sp>
        <p:nvSpPr>
          <p:cNvPr id="33382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4850" name="Rectangle 7"/>
          <p:cNvSpPr>
            <a:spLocks noGrp="1" noChangeArrowheads="1"/>
          </p:cNvSpPr>
          <p:nvPr>
            <p:ph type="sldNum" sz="quarter" idx="5"/>
          </p:nvPr>
        </p:nvSpPr>
        <p:spPr>
          <a:noFill/>
        </p:spPr>
        <p:txBody>
          <a:bodyPr/>
          <a:lstStyle/>
          <a:p>
            <a:fld id="{E5EB1E62-7B96-4099-B2F3-977CEC4075A7}" type="slidenum">
              <a:rPr lang="en-US" smtClean="0"/>
              <a:pPr/>
              <a:t>163</a:t>
            </a:fld>
            <a:endParaRPr lang="en-US" smtClean="0"/>
          </a:p>
        </p:txBody>
      </p:sp>
      <p:sp>
        <p:nvSpPr>
          <p:cNvPr id="334851" name="Rectangle 2"/>
          <p:cNvSpPr>
            <a:spLocks noGrp="1" noRot="1" noChangeAspect="1" noChangeArrowheads="1" noTextEdit="1"/>
          </p:cNvSpPr>
          <p:nvPr>
            <p:ph type="sldImg"/>
          </p:nvPr>
        </p:nvSpPr>
        <p:spPr>
          <a:ln/>
        </p:spPr>
      </p:sp>
      <p:sp>
        <p:nvSpPr>
          <p:cNvPr id="33485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874" name="Rectangle 7"/>
          <p:cNvSpPr>
            <a:spLocks noGrp="1" noChangeArrowheads="1"/>
          </p:cNvSpPr>
          <p:nvPr>
            <p:ph type="sldNum" sz="quarter" idx="5"/>
          </p:nvPr>
        </p:nvSpPr>
        <p:spPr>
          <a:noFill/>
        </p:spPr>
        <p:txBody>
          <a:bodyPr/>
          <a:lstStyle/>
          <a:p>
            <a:fld id="{AA6BA27C-C6D1-4605-A467-8ADED6C75C0F}" type="slidenum">
              <a:rPr lang="en-US" smtClean="0"/>
              <a:pPr/>
              <a:t>164</a:t>
            </a:fld>
            <a:endParaRPr lang="en-US" smtClean="0"/>
          </a:p>
        </p:txBody>
      </p:sp>
      <p:sp>
        <p:nvSpPr>
          <p:cNvPr id="335875" name="Rectangle 2"/>
          <p:cNvSpPr>
            <a:spLocks noGrp="1" noRot="1" noChangeAspect="1" noChangeArrowheads="1" noTextEdit="1"/>
          </p:cNvSpPr>
          <p:nvPr>
            <p:ph type="sldImg"/>
          </p:nvPr>
        </p:nvSpPr>
        <p:spPr>
          <a:ln/>
        </p:spPr>
      </p:sp>
      <p:sp>
        <p:nvSpPr>
          <p:cNvPr id="33587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6898" name="Rectangle 7"/>
          <p:cNvSpPr>
            <a:spLocks noGrp="1" noChangeArrowheads="1"/>
          </p:cNvSpPr>
          <p:nvPr>
            <p:ph type="sldNum" sz="quarter" idx="5"/>
          </p:nvPr>
        </p:nvSpPr>
        <p:spPr>
          <a:noFill/>
        </p:spPr>
        <p:txBody>
          <a:bodyPr/>
          <a:lstStyle/>
          <a:p>
            <a:fld id="{B92DD0BB-A3F8-4D5B-8005-3EA23D3058FA}" type="slidenum">
              <a:rPr lang="en-US" smtClean="0"/>
              <a:pPr/>
              <a:t>165</a:t>
            </a:fld>
            <a:endParaRPr lang="en-US" smtClean="0"/>
          </a:p>
        </p:txBody>
      </p:sp>
      <p:sp>
        <p:nvSpPr>
          <p:cNvPr id="336899" name="Rectangle 2"/>
          <p:cNvSpPr>
            <a:spLocks noGrp="1" noRot="1" noChangeAspect="1" noChangeArrowheads="1" noTextEdit="1"/>
          </p:cNvSpPr>
          <p:nvPr>
            <p:ph type="sldImg"/>
          </p:nvPr>
        </p:nvSpPr>
        <p:spPr>
          <a:ln/>
        </p:spPr>
      </p:sp>
      <p:sp>
        <p:nvSpPr>
          <p:cNvPr id="33690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22" name="Rectangle 7"/>
          <p:cNvSpPr>
            <a:spLocks noGrp="1" noChangeArrowheads="1"/>
          </p:cNvSpPr>
          <p:nvPr>
            <p:ph type="sldNum" sz="quarter" idx="5"/>
          </p:nvPr>
        </p:nvSpPr>
        <p:spPr>
          <a:noFill/>
        </p:spPr>
        <p:txBody>
          <a:bodyPr/>
          <a:lstStyle/>
          <a:p>
            <a:fld id="{9B46E83A-5291-4EF7-8284-3584BDD8F2ED}" type="slidenum">
              <a:rPr lang="en-US" smtClean="0"/>
              <a:pPr/>
              <a:t>166</a:t>
            </a:fld>
            <a:endParaRPr lang="en-US" smtClean="0"/>
          </a:p>
        </p:txBody>
      </p:sp>
      <p:sp>
        <p:nvSpPr>
          <p:cNvPr id="337923" name="Rectangle 2"/>
          <p:cNvSpPr>
            <a:spLocks noGrp="1" noRot="1" noChangeAspect="1" noChangeArrowheads="1" noTextEdit="1"/>
          </p:cNvSpPr>
          <p:nvPr>
            <p:ph type="sldImg"/>
          </p:nvPr>
        </p:nvSpPr>
        <p:spPr>
          <a:ln/>
        </p:spPr>
      </p:sp>
      <p:sp>
        <p:nvSpPr>
          <p:cNvPr id="33792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946" name="Rectangle 7"/>
          <p:cNvSpPr>
            <a:spLocks noGrp="1" noChangeArrowheads="1"/>
          </p:cNvSpPr>
          <p:nvPr>
            <p:ph type="sldNum" sz="quarter" idx="5"/>
          </p:nvPr>
        </p:nvSpPr>
        <p:spPr>
          <a:noFill/>
        </p:spPr>
        <p:txBody>
          <a:bodyPr/>
          <a:lstStyle/>
          <a:p>
            <a:fld id="{738D56DA-CF28-4741-8177-03DD9AD03CFB}" type="slidenum">
              <a:rPr lang="en-US" smtClean="0"/>
              <a:pPr/>
              <a:t>167</a:t>
            </a:fld>
            <a:endParaRPr lang="en-US" smtClean="0"/>
          </a:p>
        </p:txBody>
      </p:sp>
      <p:sp>
        <p:nvSpPr>
          <p:cNvPr id="338947" name="Rectangle 2"/>
          <p:cNvSpPr>
            <a:spLocks noGrp="1" noRot="1" noChangeAspect="1" noChangeArrowheads="1" noTextEdit="1"/>
          </p:cNvSpPr>
          <p:nvPr>
            <p:ph type="sldImg"/>
          </p:nvPr>
        </p:nvSpPr>
        <p:spPr>
          <a:ln/>
        </p:spPr>
      </p:sp>
      <p:sp>
        <p:nvSpPr>
          <p:cNvPr id="33894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Rectangle 7"/>
          <p:cNvSpPr>
            <a:spLocks noGrp="1" noChangeArrowheads="1"/>
          </p:cNvSpPr>
          <p:nvPr>
            <p:ph type="sldNum" sz="quarter" idx="5"/>
          </p:nvPr>
        </p:nvSpPr>
        <p:spPr>
          <a:noFill/>
        </p:spPr>
        <p:txBody>
          <a:bodyPr/>
          <a:lstStyle/>
          <a:p>
            <a:fld id="{EE25AB62-DB6A-4AFF-9E67-374A7B50E9DA}" type="slidenum">
              <a:rPr lang="en-US" smtClean="0"/>
              <a:pPr/>
              <a:t>23</a:t>
            </a:fld>
            <a:endParaRPr lang="en-US" smtClean="0"/>
          </a:p>
        </p:txBody>
      </p:sp>
      <p:sp>
        <p:nvSpPr>
          <p:cNvPr id="200707" name="Rectangle 2"/>
          <p:cNvSpPr>
            <a:spLocks noGrp="1" noRot="1" noChangeAspect="1" noChangeArrowheads="1" noTextEdit="1"/>
          </p:cNvSpPr>
          <p:nvPr>
            <p:ph type="sldImg"/>
          </p:nvPr>
        </p:nvSpPr>
        <p:spPr>
          <a:ln/>
        </p:spPr>
      </p:sp>
      <p:sp>
        <p:nvSpPr>
          <p:cNvPr id="20070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9970" name="Rectangle 7"/>
          <p:cNvSpPr>
            <a:spLocks noGrp="1" noChangeArrowheads="1"/>
          </p:cNvSpPr>
          <p:nvPr>
            <p:ph type="sldNum" sz="quarter" idx="5"/>
          </p:nvPr>
        </p:nvSpPr>
        <p:spPr>
          <a:noFill/>
        </p:spPr>
        <p:txBody>
          <a:bodyPr/>
          <a:lstStyle/>
          <a:p>
            <a:fld id="{A105E7D6-E107-454B-8D1A-B7248B373BFE}" type="slidenum">
              <a:rPr lang="en-US" smtClean="0"/>
              <a:pPr/>
              <a:t>168</a:t>
            </a:fld>
            <a:endParaRPr lang="en-US" smtClean="0"/>
          </a:p>
        </p:txBody>
      </p:sp>
      <p:sp>
        <p:nvSpPr>
          <p:cNvPr id="339971" name="Rectangle 2"/>
          <p:cNvSpPr>
            <a:spLocks noGrp="1" noRot="1" noChangeAspect="1" noChangeArrowheads="1" noTextEdit="1"/>
          </p:cNvSpPr>
          <p:nvPr>
            <p:ph type="sldImg"/>
          </p:nvPr>
        </p:nvSpPr>
        <p:spPr>
          <a:ln/>
        </p:spPr>
      </p:sp>
      <p:sp>
        <p:nvSpPr>
          <p:cNvPr id="33997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0994" name="Rectangle 7"/>
          <p:cNvSpPr>
            <a:spLocks noGrp="1" noChangeArrowheads="1"/>
          </p:cNvSpPr>
          <p:nvPr>
            <p:ph type="sldNum" sz="quarter" idx="5"/>
          </p:nvPr>
        </p:nvSpPr>
        <p:spPr>
          <a:noFill/>
        </p:spPr>
        <p:txBody>
          <a:bodyPr/>
          <a:lstStyle/>
          <a:p>
            <a:fld id="{1E24E94F-A137-48DE-9F98-C3FC5034BC8B}" type="slidenum">
              <a:rPr lang="en-US" smtClean="0"/>
              <a:pPr/>
              <a:t>169</a:t>
            </a:fld>
            <a:endParaRPr lang="en-US" smtClean="0"/>
          </a:p>
        </p:txBody>
      </p:sp>
      <p:sp>
        <p:nvSpPr>
          <p:cNvPr id="340995" name="Rectangle 2"/>
          <p:cNvSpPr>
            <a:spLocks noGrp="1" noRot="1" noChangeAspect="1" noChangeArrowheads="1" noTextEdit="1"/>
          </p:cNvSpPr>
          <p:nvPr>
            <p:ph type="sldImg"/>
          </p:nvPr>
        </p:nvSpPr>
        <p:spPr>
          <a:ln/>
        </p:spPr>
      </p:sp>
      <p:sp>
        <p:nvSpPr>
          <p:cNvPr id="34099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2018" name="Rectangle 7"/>
          <p:cNvSpPr>
            <a:spLocks noGrp="1" noChangeArrowheads="1"/>
          </p:cNvSpPr>
          <p:nvPr>
            <p:ph type="sldNum" sz="quarter" idx="5"/>
          </p:nvPr>
        </p:nvSpPr>
        <p:spPr>
          <a:noFill/>
        </p:spPr>
        <p:txBody>
          <a:bodyPr/>
          <a:lstStyle/>
          <a:p>
            <a:fld id="{EA328CE3-F6F3-47CB-82EF-17CBAE48F4B8}" type="slidenum">
              <a:rPr lang="en-US" smtClean="0"/>
              <a:pPr/>
              <a:t>170</a:t>
            </a:fld>
            <a:endParaRPr lang="en-US" smtClean="0"/>
          </a:p>
        </p:txBody>
      </p:sp>
      <p:sp>
        <p:nvSpPr>
          <p:cNvPr id="342019" name="Rectangle 2"/>
          <p:cNvSpPr>
            <a:spLocks noGrp="1" noRot="1" noChangeAspect="1" noChangeArrowheads="1" noTextEdit="1"/>
          </p:cNvSpPr>
          <p:nvPr>
            <p:ph type="sldImg"/>
          </p:nvPr>
        </p:nvSpPr>
        <p:spPr>
          <a:ln/>
        </p:spPr>
      </p:sp>
      <p:sp>
        <p:nvSpPr>
          <p:cNvPr id="34202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3042" name="Rectangle 7"/>
          <p:cNvSpPr>
            <a:spLocks noGrp="1" noChangeArrowheads="1"/>
          </p:cNvSpPr>
          <p:nvPr>
            <p:ph type="sldNum" sz="quarter" idx="5"/>
          </p:nvPr>
        </p:nvSpPr>
        <p:spPr>
          <a:noFill/>
        </p:spPr>
        <p:txBody>
          <a:bodyPr/>
          <a:lstStyle/>
          <a:p>
            <a:fld id="{13A37C51-4003-4F93-BCBC-BFF7133B0312}" type="slidenum">
              <a:rPr lang="en-US" smtClean="0"/>
              <a:pPr/>
              <a:t>171</a:t>
            </a:fld>
            <a:endParaRPr lang="en-US" smtClean="0"/>
          </a:p>
        </p:txBody>
      </p:sp>
      <p:sp>
        <p:nvSpPr>
          <p:cNvPr id="343043" name="Rectangle 2"/>
          <p:cNvSpPr>
            <a:spLocks noGrp="1" noRot="1" noChangeAspect="1" noChangeArrowheads="1" noTextEdit="1"/>
          </p:cNvSpPr>
          <p:nvPr>
            <p:ph type="sldImg"/>
          </p:nvPr>
        </p:nvSpPr>
        <p:spPr>
          <a:ln/>
        </p:spPr>
      </p:sp>
      <p:sp>
        <p:nvSpPr>
          <p:cNvPr id="34304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066" name="Rectangle 7"/>
          <p:cNvSpPr>
            <a:spLocks noGrp="1" noChangeArrowheads="1"/>
          </p:cNvSpPr>
          <p:nvPr>
            <p:ph type="sldNum" sz="quarter" idx="5"/>
          </p:nvPr>
        </p:nvSpPr>
        <p:spPr>
          <a:noFill/>
        </p:spPr>
        <p:txBody>
          <a:bodyPr/>
          <a:lstStyle/>
          <a:p>
            <a:fld id="{696AC67E-DAEC-43A1-B512-C78CAD73D59D}" type="slidenum">
              <a:rPr lang="en-US" smtClean="0"/>
              <a:pPr/>
              <a:t>172</a:t>
            </a:fld>
            <a:endParaRPr lang="en-US" smtClean="0"/>
          </a:p>
        </p:txBody>
      </p:sp>
      <p:sp>
        <p:nvSpPr>
          <p:cNvPr id="344067" name="Rectangle 2"/>
          <p:cNvSpPr>
            <a:spLocks noGrp="1" noRot="1" noChangeAspect="1" noChangeArrowheads="1" noTextEdit="1"/>
          </p:cNvSpPr>
          <p:nvPr>
            <p:ph type="sldImg"/>
          </p:nvPr>
        </p:nvSpPr>
        <p:spPr>
          <a:ln/>
        </p:spPr>
      </p:sp>
      <p:sp>
        <p:nvSpPr>
          <p:cNvPr id="34406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5090" name="Rectangle 7"/>
          <p:cNvSpPr>
            <a:spLocks noGrp="1" noChangeArrowheads="1"/>
          </p:cNvSpPr>
          <p:nvPr>
            <p:ph type="sldNum" sz="quarter" idx="5"/>
          </p:nvPr>
        </p:nvSpPr>
        <p:spPr>
          <a:noFill/>
        </p:spPr>
        <p:txBody>
          <a:bodyPr/>
          <a:lstStyle/>
          <a:p>
            <a:fld id="{A8D5A03E-92B4-4939-BD55-9B87067BFB0B}" type="slidenum">
              <a:rPr lang="en-US" smtClean="0"/>
              <a:pPr/>
              <a:t>173</a:t>
            </a:fld>
            <a:endParaRPr lang="en-US" smtClean="0"/>
          </a:p>
        </p:txBody>
      </p:sp>
      <p:sp>
        <p:nvSpPr>
          <p:cNvPr id="345091" name="Rectangle 2"/>
          <p:cNvSpPr>
            <a:spLocks noGrp="1" noRot="1" noChangeAspect="1" noChangeArrowheads="1" noTextEdit="1"/>
          </p:cNvSpPr>
          <p:nvPr>
            <p:ph type="sldImg"/>
          </p:nvPr>
        </p:nvSpPr>
        <p:spPr>
          <a:ln/>
        </p:spPr>
      </p:sp>
      <p:sp>
        <p:nvSpPr>
          <p:cNvPr id="345092" name="Rectangle 3"/>
          <p:cNvSpPr>
            <a:spLocks noGrp="1" noChangeArrowheads="1"/>
          </p:cNvSpPr>
          <p:nvPr>
            <p:ph type="body" idx="1"/>
          </p:nvPr>
        </p:nvSpPr>
        <p:spPr>
          <a:noFill/>
          <a:ln/>
        </p:spPr>
        <p:txBody>
          <a:bodyPr/>
          <a:lstStyle/>
          <a:p>
            <a:pPr eaLnBrk="1" hangingPunct="1"/>
            <a:r>
              <a:rPr lang="en-US" dirty="0" smtClean="0"/>
              <a:t>The test has four essay questions that are worth ten points each. Give the students these questions ahead of time.</a:t>
            </a:r>
          </a:p>
          <a:p>
            <a:pPr eaLnBrk="1" hangingPunct="1"/>
            <a:r>
              <a:rPr lang="en-US" dirty="0" smtClean="0"/>
              <a:t>They are:</a:t>
            </a:r>
          </a:p>
          <a:p>
            <a:r>
              <a:rPr lang="en-US" sz="1200" kern="1200" dirty="0" smtClean="0">
                <a:solidFill>
                  <a:schemeClr val="tx1"/>
                </a:solidFill>
                <a:latin typeface="Arial" charset="0"/>
                <a:ea typeface="+mn-ea"/>
                <a:cs typeface="+mn-cs"/>
              </a:rPr>
              <a:t>1. Write the preamble of the Constitution. Then, describe in your own words the six goals stated in the Preamble.</a:t>
            </a:r>
          </a:p>
          <a:p>
            <a:r>
              <a:rPr lang="en-US" sz="1200" kern="1200" dirty="0" smtClean="0">
                <a:solidFill>
                  <a:schemeClr val="tx1"/>
                </a:solidFill>
                <a:latin typeface="Arial" charset="0"/>
                <a:ea typeface="+mn-ea"/>
                <a:cs typeface="+mn-cs"/>
              </a:rPr>
              <a:t>2. Suppose the President could not veto a bill. How would the system of checks and balances be changed?</a:t>
            </a:r>
          </a:p>
          <a:p>
            <a:r>
              <a:rPr lang="en-US" sz="1200" kern="1200" dirty="0" smtClean="0">
                <a:solidFill>
                  <a:schemeClr val="tx1"/>
                </a:solidFill>
                <a:latin typeface="Arial" charset="0"/>
                <a:ea typeface="+mn-ea"/>
                <a:cs typeface="+mn-cs"/>
              </a:rPr>
              <a:t>3. What was the Great Compromise? Who authored this plan? What state was the author from?  Why was it important? </a:t>
            </a:r>
          </a:p>
          <a:p>
            <a:r>
              <a:rPr lang="en-US" sz="1200" kern="1200" dirty="0" smtClean="0">
                <a:solidFill>
                  <a:schemeClr val="tx1"/>
                </a:solidFill>
                <a:latin typeface="Arial" charset="0"/>
                <a:ea typeface="+mn-ea"/>
                <a:cs typeface="+mn-cs"/>
              </a:rPr>
              <a:t>4. Describe the Virginia and New Jersey plan, include the authors name.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Arial" charset="0"/>
                <a:ea typeface="+mn-ea"/>
                <a:cs typeface="+mn-cs"/>
              </a:rPr>
              <a:t>Also: Create a diagram that shows how a bill becomes a law; include all Presidential options available in this process. </a:t>
            </a:r>
          </a:p>
          <a:p>
            <a:endParaRPr lang="en-US" sz="1200" kern="1200" dirty="0" smtClean="0">
              <a:solidFill>
                <a:schemeClr val="tx1"/>
              </a:solidFill>
              <a:latin typeface="Arial" charset="0"/>
              <a:ea typeface="+mn-ea"/>
              <a:cs typeface="+mn-cs"/>
            </a:endParaRPr>
          </a:p>
          <a:p>
            <a:r>
              <a:rPr lang="en-US" sz="1200" kern="1200" dirty="0" smtClean="0">
                <a:solidFill>
                  <a:schemeClr val="tx1"/>
                </a:solidFill>
                <a:latin typeface="Arial" charset="0"/>
                <a:ea typeface="+mn-ea"/>
                <a:cs typeface="+mn-cs"/>
              </a:rPr>
              <a:t> </a:t>
            </a:r>
          </a:p>
          <a:p>
            <a:pPr eaLnBrk="1" hangingPunct="1"/>
            <a:r>
              <a:rPr lang="en-US" dirty="0" smtClean="0"/>
              <a:t>   </a:t>
            </a:r>
            <a:endParaRPr lang="en-US" dirty="0" smtClean="0"/>
          </a:p>
        </p:txBody>
      </p:sp>
    </p:spTree>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Must Stress the importance of this work. Our constitution final test mirrors this section of reviewing the facts. Make sure your review this homework!!!!</a:t>
            </a:r>
            <a:endParaRPr lang="en-US" dirty="0"/>
          </a:p>
        </p:txBody>
      </p:sp>
      <p:sp>
        <p:nvSpPr>
          <p:cNvPr id="4" name="Slide Number Placeholder 3"/>
          <p:cNvSpPr>
            <a:spLocks noGrp="1"/>
          </p:cNvSpPr>
          <p:nvPr>
            <p:ph type="sldNum" sz="quarter" idx="10"/>
          </p:nvPr>
        </p:nvSpPr>
        <p:spPr/>
        <p:txBody>
          <a:bodyPr/>
          <a:lstStyle/>
          <a:p>
            <a:pPr>
              <a:defRPr/>
            </a:pPr>
            <a:fld id="{B40B10F2-D338-46BC-9682-5DAB78081462}" type="slidenum">
              <a:rPr lang="en-US" smtClean="0"/>
              <a:pPr>
                <a:defRPr/>
              </a:pPr>
              <a:t>175</a:t>
            </a:fld>
            <a:endParaRPr lang="en-US"/>
          </a:p>
        </p:txBody>
      </p:sp>
    </p:spTree>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6114" name="Rectangle 7"/>
          <p:cNvSpPr>
            <a:spLocks noGrp="1" noChangeArrowheads="1"/>
          </p:cNvSpPr>
          <p:nvPr>
            <p:ph type="sldNum" sz="quarter" idx="5"/>
          </p:nvPr>
        </p:nvSpPr>
        <p:spPr>
          <a:noFill/>
        </p:spPr>
        <p:txBody>
          <a:bodyPr/>
          <a:lstStyle/>
          <a:p>
            <a:fld id="{2C33DB97-8B21-47AE-A5BC-A855E8F104BF}" type="slidenum">
              <a:rPr lang="en-US" smtClean="0"/>
              <a:pPr/>
              <a:t>176</a:t>
            </a:fld>
            <a:endParaRPr lang="en-US" smtClean="0"/>
          </a:p>
        </p:txBody>
      </p:sp>
      <p:sp>
        <p:nvSpPr>
          <p:cNvPr id="346115" name="Rectangle 2"/>
          <p:cNvSpPr>
            <a:spLocks noGrp="1" noRot="1" noChangeAspect="1" noChangeArrowheads="1" noTextEdit="1"/>
          </p:cNvSpPr>
          <p:nvPr>
            <p:ph type="sldImg"/>
          </p:nvPr>
        </p:nvSpPr>
        <p:spPr>
          <a:ln/>
        </p:spPr>
      </p:sp>
      <p:sp>
        <p:nvSpPr>
          <p:cNvPr id="34611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7138" name="Rectangle 7"/>
          <p:cNvSpPr>
            <a:spLocks noGrp="1" noChangeArrowheads="1"/>
          </p:cNvSpPr>
          <p:nvPr>
            <p:ph type="sldNum" sz="quarter" idx="5"/>
          </p:nvPr>
        </p:nvSpPr>
        <p:spPr>
          <a:noFill/>
        </p:spPr>
        <p:txBody>
          <a:bodyPr/>
          <a:lstStyle/>
          <a:p>
            <a:fld id="{4C38ED47-F473-4705-A62B-EA7A6A13DCA9}" type="slidenum">
              <a:rPr lang="en-US" smtClean="0"/>
              <a:pPr/>
              <a:t>178</a:t>
            </a:fld>
            <a:endParaRPr lang="en-US" smtClean="0"/>
          </a:p>
        </p:txBody>
      </p:sp>
      <p:sp>
        <p:nvSpPr>
          <p:cNvPr id="347139" name="Rectangle 2"/>
          <p:cNvSpPr>
            <a:spLocks noGrp="1" noRot="1" noChangeAspect="1" noChangeArrowheads="1" noTextEdit="1"/>
          </p:cNvSpPr>
          <p:nvPr>
            <p:ph type="sldImg"/>
          </p:nvPr>
        </p:nvSpPr>
        <p:spPr>
          <a:ln/>
        </p:spPr>
      </p:sp>
      <p:sp>
        <p:nvSpPr>
          <p:cNvPr id="34714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9186" name="Rectangle 7"/>
          <p:cNvSpPr>
            <a:spLocks noGrp="1" noChangeArrowheads="1"/>
          </p:cNvSpPr>
          <p:nvPr>
            <p:ph type="sldNum" sz="quarter" idx="5"/>
          </p:nvPr>
        </p:nvSpPr>
        <p:spPr>
          <a:noFill/>
        </p:spPr>
        <p:txBody>
          <a:bodyPr/>
          <a:lstStyle/>
          <a:p>
            <a:fld id="{CBA269B4-93C4-46B3-B83F-BE3BEC96C949}" type="slidenum">
              <a:rPr lang="en-US" smtClean="0"/>
              <a:pPr/>
              <a:t>179</a:t>
            </a:fld>
            <a:endParaRPr lang="en-US" smtClean="0"/>
          </a:p>
        </p:txBody>
      </p:sp>
      <p:sp>
        <p:nvSpPr>
          <p:cNvPr id="349187" name="Rectangle 2"/>
          <p:cNvSpPr>
            <a:spLocks noGrp="1" noRot="1" noChangeAspect="1" noChangeArrowheads="1" noTextEdit="1"/>
          </p:cNvSpPr>
          <p:nvPr>
            <p:ph type="sldImg"/>
          </p:nvPr>
        </p:nvSpPr>
        <p:spPr>
          <a:ln/>
        </p:spPr>
      </p:sp>
      <p:sp>
        <p:nvSpPr>
          <p:cNvPr id="34918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7"/>
          <p:cNvSpPr>
            <a:spLocks noGrp="1" noChangeArrowheads="1"/>
          </p:cNvSpPr>
          <p:nvPr>
            <p:ph type="sldNum" sz="quarter" idx="5"/>
          </p:nvPr>
        </p:nvSpPr>
        <p:spPr>
          <a:noFill/>
        </p:spPr>
        <p:txBody>
          <a:bodyPr/>
          <a:lstStyle/>
          <a:p>
            <a:fld id="{390D2686-ABB5-4277-826C-08C0CACCF80C}" type="slidenum">
              <a:rPr lang="en-US" smtClean="0"/>
              <a:pPr/>
              <a:t>24</a:t>
            </a:fld>
            <a:endParaRPr lang="en-US" smtClean="0"/>
          </a:p>
        </p:txBody>
      </p:sp>
      <p:sp>
        <p:nvSpPr>
          <p:cNvPr id="201731" name="Rectangle 2"/>
          <p:cNvSpPr>
            <a:spLocks noGrp="1" noRot="1" noChangeAspect="1" noChangeArrowheads="1" noTextEdit="1"/>
          </p:cNvSpPr>
          <p:nvPr>
            <p:ph type="sldImg"/>
          </p:nvPr>
        </p:nvSpPr>
        <p:spPr>
          <a:ln/>
        </p:spPr>
      </p:sp>
      <p:sp>
        <p:nvSpPr>
          <p:cNvPr id="20173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9186" name="Rectangle 7"/>
          <p:cNvSpPr>
            <a:spLocks noGrp="1" noChangeArrowheads="1"/>
          </p:cNvSpPr>
          <p:nvPr>
            <p:ph type="sldNum" sz="quarter" idx="5"/>
          </p:nvPr>
        </p:nvSpPr>
        <p:spPr>
          <a:noFill/>
        </p:spPr>
        <p:txBody>
          <a:bodyPr/>
          <a:lstStyle/>
          <a:p>
            <a:fld id="{CBA269B4-93C4-46B3-B83F-BE3BEC96C949}" type="slidenum">
              <a:rPr lang="en-US" smtClean="0"/>
              <a:pPr/>
              <a:t>180</a:t>
            </a:fld>
            <a:endParaRPr lang="en-US" smtClean="0"/>
          </a:p>
        </p:txBody>
      </p:sp>
      <p:sp>
        <p:nvSpPr>
          <p:cNvPr id="349187" name="Rectangle 2"/>
          <p:cNvSpPr>
            <a:spLocks noGrp="1" noRot="1" noChangeAspect="1" noChangeArrowheads="1" noTextEdit="1"/>
          </p:cNvSpPr>
          <p:nvPr>
            <p:ph type="sldImg"/>
          </p:nvPr>
        </p:nvSpPr>
        <p:spPr>
          <a:ln/>
        </p:spPr>
      </p:sp>
      <p:sp>
        <p:nvSpPr>
          <p:cNvPr id="34918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0210" name="Rectangle 7"/>
          <p:cNvSpPr>
            <a:spLocks noGrp="1" noChangeArrowheads="1"/>
          </p:cNvSpPr>
          <p:nvPr>
            <p:ph type="sldNum" sz="quarter" idx="5"/>
          </p:nvPr>
        </p:nvSpPr>
        <p:spPr>
          <a:noFill/>
        </p:spPr>
        <p:txBody>
          <a:bodyPr/>
          <a:lstStyle/>
          <a:p>
            <a:fld id="{D29F6C16-4E7F-44CA-A1EE-F44611FBDFFF}" type="slidenum">
              <a:rPr lang="en-US" smtClean="0"/>
              <a:pPr/>
              <a:t>181</a:t>
            </a:fld>
            <a:endParaRPr lang="en-US" smtClean="0"/>
          </a:p>
        </p:txBody>
      </p:sp>
      <p:sp>
        <p:nvSpPr>
          <p:cNvPr id="350211" name="Rectangle 2"/>
          <p:cNvSpPr>
            <a:spLocks noGrp="1" noRot="1" noChangeAspect="1" noChangeArrowheads="1" noTextEdit="1"/>
          </p:cNvSpPr>
          <p:nvPr>
            <p:ph type="sldImg"/>
          </p:nvPr>
        </p:nvSpPr>
        <p:spPr>
          <a:ln/>
        </p:spPr>
      </p:sp>
      <p:sp>
        <p:nvSpPr>
          <p:cNvPr id="35021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1234" name="Rectangle 7"/>
          <p:cNvSpPr>
            <a:spLocks noGrp="1" noChangeArrowheads="1"/>
          </p:cNvSpPr>
          <p:nvPr>
            <p:ph type="sldNum" sz="quarter" idx="5"/>
          </p:nvPr>
        </p:nvSpPr>
        <p:spPr>
          <a:noFill/>
        </p:spPr>
        <p:txBody>
          <a:bodyPr/>
          <a:lstStyle/>
          <a:p>
            <a:fld id="{D7FDD56A-B98A-4453-B864-9D2535849C9B}" type="slidenum">
              <a:rPr lang="en-US" smtClean="0"/>
              <a:pPr/>
              <a:t>182</a:t>
            </a:fld>
            <a:endParaRPr lang="en-US" smtClean="0"/>
          </a:p>
        </p:txBody>
      </p:sp>
      <p:sp>
        <p:nvSpPr>
          <p:cNvPr id="351235" name="Rectangle 2"/>
          <p:cNvSpPr>
            <a:spLocks noGrp="1" noRot="1" noChangeAspect="1" noChangeArrowheads="1" noTextEdit="1"/>
          </p:cNvSpPr>
          <p:nvPr>
            <p:ph type="sldImg"/>
          </p:nvPr>
        </p:nvSpPr>
        <p:spPr>
          <a:ln/>
        </p:spPr>
      </p:sp>
      <p:sp>
        <p:nvSpPr>
          <p:cNvPr id="35123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2258" name="Rectangle 7"/>
          <p:cNvSpPr>
            <a:spLocks noGrp="1" noChangeArrowheads="1"/>
          </p:cNvSpPr>
          <p:nvPr>
            <p:ph type="sldNum" sz="quarter" idx="5"/>
          </p:nvPr>
        </p:nvSpPr>
        <p:spPr>
          <a:noFill/>
        </p:spPr>
        <p:txBody>
          <a:bodyPr/>
          <a:lstStyle/>
          <a:p>
            <a:fld id="{1688BC72-3C24-4FED-829D-FBF8CC939CD9}" type="slidenum">
              <a:rPr lang="en-US" smtClean="0"/>
              <a:pPr/>
              <a:t>183</a:t>
            </a:fld>
            <a:endParaRPr lang="en-US" smtClean="0"/>
          </a:p>
        </p:txBody>
      </p:sp>
      <p:sp>
        <p:nvSpPr>
          <p:cNvPr id="352259" name="Rectangle 2"/>
          <p:cNvSpPr>
            <a:spLocks noGrp="1" noRot="1" noChangeAspect="1" noChangeArrowheads="1" noTextEdit="1"/>
          </p:cNvSpPr>
          <p:nvPr>
            <p:ph type="sldImg"/>
          </p:nvPr>
        </p:nvSpPr>
        <p:spPr>
          <a:ln/>
        </p:spPr>
      </p:sp>
      <p:sp>
        <p:nvSpPr>
          <p:cNvPr id="35226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3282" name="Rectangle 7"/>
          <p:cNvSpPr>
            <a:spLocks noGrp="1" noChangeArrowheads="1"/>
          </p:cNvSpPr>
          <p:nvPr>
            <p:ph type="sldNum" sz="quarter" idx="5"/>
          </p:nvPr>
        </p:nvSpPr>
        <p:spPr>
          <a:noFill/>
        </p:spPr>
        <p:txBody>
          <a:bodyPr/>
          <a:lstStyle/>
          <a:p>
            <a:fld id="{23AF87F2-5086-436C-9047-DA466BAB498C}" type="slidenum">
              <a:rPr lang="en-US" smtClean="0"/>
              <a:pPr/>
              <a:t>184</a:t>
            </a:fld>
            <a:endParaRPr lang="en-US" smtClean="0"/>
          </a:p>
        </p:txBody>
      </p:sp>
      <p:sp>
        <p:nvSpPr>
          <p:cNvPr id="353283" name="Rectangle 2"/>
          <p:cNvSpPr>
            <a:spLocks noGrp="1" noRot="1" noChangeAspect="1" noChangeArrowheads="1" noTextEdit="1"/>
          </p:cNvSpPr>
          <p:nvPr>
            <p:ph type="sldImg"/>
          </p:nvPr>
        </p:nvSpPr>
        <p:spPr>
          <a:ln/>
        </p:spPr>
      </p:sp>
      <p:sp>
        <p:nvSpPr>
          <p:cNvPr id="35328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4306" name="Rectangle 7"/>
          <p:cNvSpPr>
            <a:spLocks noGrp="1" noChangeArrowheads="1"/>
          </p:cNvSpPr>
          <p:nvPr>
            <p:ph type="sldNum" sz="quarter" idx="5"/>
          </p:nvPr>
        </p:nvSpPr>
        <p:spPr>
          <a:noFill/>
        </p:spPr>
        <p:txBody>
          <a:bodyPr/>
          <a:lstStyle/>
          <a:p>
            <a:fld id="{9A166067-B4C8-4E8C-8407-5AA28388124E}" type="slidenum">
              <a:rPr lang="en-US" smtClean="0"/>
              <a:pPr/>
              <a:t>185</a:t>
            </a:fld>
            <a:endParaRPr lang="en-US" smtClean="0"/>
          </a:p>
        </p:txBody>
      </p:sp>
      <p:sp>
        <p:nvSpPr>
          <p:cNvPr id="354307" name="Rectangle 2"/>
          <p:cNvSpPr>
            <a:spLocks noGrp="1" noRot="1" noChangeAspect="1" noChangeArrowheads="1" noTextEdit="1"/>
          </p:cNvSpPr>
          <p:nvPr>
            <p:ph type="sldImg"/>
          </p:nvPr>
        </p:nvSpPr>
        <p:spPr>
          <a:ln/>
        </p:spPr>
      </p:sp>
      <p:sp>
        <p:nvSpPr>
          <p:cNvPr id="35430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5330" name="Rectangle 7"/>
          <p:cNvSpPr>
            <a:spLocks noGrp="1" noChangeArrowheads="1"/>
          </p:cNvSpPr>
          <p:nvPr>
            <p:ph type="sldNum" sz="quarter" idx="5"/>
          </p:nvPr>
        </p:nvSpPr>
        <p:spPr>
          <a:noFill/>
        </p:spPr>
        <p:txBody>
          <a:bodyPr/>
          <a:lstStyle/>
          <a:p>
            <a:fld id="{4D58CED4-BAA3-4E75-B89B-9CDE0CA42231}" type="slidenum">
              <a:rPr lang="en-US" smtClean="0"/>
              <a:pPr/>
              <a:t>186</a:t>
            </a:fld>
            <a:endParaRPr lang="en-US" smtClean="0"/>
          </a:p>
        </p:txBody>
      </p:sp>
      <p:sp>
        <p:nvSpPr>
          <p:cNvPr id="355331" name="Rectangle 2"/>
          <p:cNvSpPr>
            <a:spLocks noGrp="1" noRot="1" noChangeAspect="1" noChangeArrowheads="1" noTextEdit="1"/>
          </p:cNvSpPr>
          <p:nvPr>
            <p:ph type="sldImg"/>
          </p:nvPr>
        </p:nvSpPr>
        <p:spPr>
          <a:ln/>
        </p:spPr>
      </p:sp>
      <p:sp>
        <p:nvSpPr>
          <p:cNvPr id="35533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6354" name="Rectangle 7"/>
          <p:cNvSpPr>
            <a:spLocks noGrp="1" noChangeArrowheads="1"/>
          </p:cNvSpPr>
          <p:nvPr>
            <p:ph type="sldNum" sz="quarter" idx="5"/>
          </p:nvPr>
        </p:nvSpPr>
        <p:spPr>
          <a:noFill/>
        </p:spPr>
        <p:txBody>
          <a:bodyPr/>
          <a:lstStyle/>
          <a:p>
            <a:fld id="{10F205AE-4223-4073-B4CA-60C523C4277B}" type="slidenum">
              <a:rPr lang="en-US" smtClean="0"/>
              <a:pPr/>
              <a:t>187</a:t>
            </a:fld>
            <a:endParaRPr lang="en-US" smtClean="0"/>
          </a:p>
        </p:txBody>
      </p:sp>
      <p:sp>
        <p:nvSpPr>
          <p:cNvPr id="356355" name="Rectangle 2"/>
          <p:cNvSpPr>
            <a:spLocks noGrp="1" noRot="1" noChangeAspect="1" noChangeArrowheads="1" noTextEdit="1"/>
          </p:cNvSpPr>
          <p:nvPr>
            <p:ph type="sldImg"/>
          </p:nvPr>
        </p:nvSpPr>
        <p:spPr>
          <a:ln/>
        </p:spPr>
      </p:sp>
      <p:sp>
        <p:nvSpPr>
          <p:cNvPr id="35635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7378" name="Rectangle 7"/>
          <p:cNvSpPr>
            <a:spLocks noGrp="1" noChangeArrowheads="1"/>
          </p:cNvSpPr>
          <p:nvPr>
            <p:ph type="sldNum" sz="quarter" idx="5"/>
          </p:nvPr>
        </p:nvSpPr>
        <p:spPr>
          <a:noFill/>
        </p:spPr>
        <p:txBody>
          <a:bodyPr/>
          <a:lstStyle/>
          <a:p>
            <a:fld id="{C4460A4D-01C8-4DF4-8C0B-9425DB50D633}" type="slidenum">
              <a:rPr lang="en-US" smtClean="0"/>
              <a:pPr/>
              <a:t>188</a:t>
            </a:fld>
            <a:endParaRPr lang="en-US" smtClean="0"/>
          </a:p>
        </p:txBody>
      </p:sp>
      <p:sp>
        <p:nvSpPr>
          <p:cNvPr id="357379" name="Rectangle 2"/>
          <p:cNvSpPr>
            <a:spLocks noGrp="1" noRot="1" noChangeAspect="1" noChangeArrowheads="1" noTextEdit="1"/>
          </p:cNvSpPr>
          <p:nvPr>
            <p:ph type="sldImg"/>
          </p:nvPr>
        </p:nvSpPr>
        <p:spPr>
          <a:ln/>
        </p:spPr>
      </p:sp>
      <p:sp>
        <p:nvSpPr>
          <p:cNvPr id="35738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02" name="Rectangle 7"/>
          <p:cNvSpPr>
            <a:spLocks noGrp="1" noChangeArrowheads="1"/>
          </p:cNvSpPr>
          <p:nvPr>
            <p:ph type="sldNum" sz="quarter" idx="5"/>
          </p:nvPr>
        </p:nvSpPr>
        <p:spPr>
          <a:noFill/>
        </p:spPr>
        <p:txBody>
          <a:bodyPr/>
          <a:lstStyle/>
          <a:p>
            <a:fld id="{D4CD82C9-8EEB-4F46-ABB5-424034480337}" type="slidenum">
              <a:rPr lang="en-US" smtClean="0"/>
              <a:pPr/>
              <a:t>189</a:t>
            </a:fld>
            <a:endParaRPr lang="en-US" smtClean="0"/>
          </a:p>
        </p:txBody>
      </p:sp>
      <p:sp>
        <p:nvSpPr>
          <p:cNvPr id="358403" name="Rectangle 2"/>
          <p:cNvSpPr>
            <a:spLocks noGrp="1" noRot="1" noChangeAspect="1" noChangeArrowheads="1" noTextEdit="1"/>
          </p:cNvSpPr>
          <p:nvPr>
            <p:ph type="sldImg"/>
          </p:nvPr>
        </p:nvSpPr>
        <p:spPr>
          <a:ln/>
        </p:spPr>
      </p:sp>
      <p:sp>
        <p:nvSpPr>
          <p:cNvPr id="35840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Rectangle 7"/>
          <p:cNvSpPr>
            <a:spLocks noGrp="1" noChangeArrowheads="1"/>
          </p:cNvSpPr>
          <p:nvPr>
            <p:ph type="sldNum" sz="quarter" idx="5"/>
          </p:nvPr>
        </p:nvSpPr>
        <p:spPr>
          <a:noFill/>
        </p:spPr>
        <p:txBody>
          <a:bodyPr/>
          <a:lstStyle/>
          <a:p>
            <a:fld id="{78079BA4-2C15-421E-91A3-AA3107B71F2A}" type="slidenum">
              <a:rPr lang="en-US" smtClean="0"/>
              <a:pPr/>
              <a:t>25</a:t>
            </a:fld>
            <a:endParaRPr lang="en-US" smtClean="0"/>
          </a:p>
        </p:txBody>
      </p:sp>
      <p:sp>
        <p:nvSpPr>
          <p:cNvPr id="202755" name="Rectangle 2"/>
          <p:cNvSpPr>
            <a:spLocks noGrp="1" noRot="1" noChangeAspect="1" noChangeArrowheads="1" noTextEdit="1"/>
          </p:cNvSpPr>
          <p:nvPr>
            <p:ph type="sldImg"/>
          </p:nvPr>
        </p:nvSpPr>
        <p:spPr>
          <a:ln/>
        </p:spPr>
      </p:sp>
      <p:sp>
        <p:nvSpPr>
          <p:cNvPr id="20275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9426" name="Rectangle 7"/>
          <p:cNvSpPr>
            <a:spLocks noGrp="1" noChangeArrowheads="1"/>
          </p:cNvSpPr>
          <p:nvPr>
            <p:ph type="sldNum" sz="quarter" idx="5"/>
          </p:nvPr>
        </p:nvSpPr>
        <p:spPr>
          <a:noFill/>
        </p:spPr>
        <p:txBody>
          <a:bodyPr/>
          <a:lstStyle/>
          <a:p>
            <a:fld id="{2222C60E-3F55-46F4-9BE4-CDFC24BBC81E}" type="slidenum">
              <a:rPr lang="en-US" smtClean="0"/>
              <a:pPr/>
              <a:t>190</a:t>
            </a:fld>
            <a:endParaRPr lang="en-US" smtClean="0"/>
          </a:p>
        </p:txBody>
      </p:sp>
      <p:sp>
        <p:nvSpPr>
          <p:cNvPr id="359427" name="Rectangle 2"/>
          <p:cNvSpPr>
            <a:spLocks noGrp="1" noRot="1" noChangeAspect="1" noChangeArrowheads="1" noTextEdit="1"/>
          </p:cNvSpPr>
          <p:nvPr>
            <p:ph type="sldImg"/>
          </p:nvPr>
        </p:nvSpPr>
        <p:spPr>
          <a:ln/>
        </p:spPr>
      </p:sp>
      <p:sp>
        <p:nvSpPr>
          <p:cNvPr id="35942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0450" name="Rectangle 7"/>
          <p:cNvSpPr>
            <a:spLocks noGrp="1" noChangeArrowheads="1"/>
          </p:cNvSpPr>
          <p:nvPr>
            <p:ph type="sldNum" sz="quarter" idx="5"/>
          </p:nvPr>
        </p:nvSpPr>
        <p:spPr>
          <a:noFill/>
        </p:spPr>
        <p:txBody>
          <a:bodyPr/>
          <a:lstStyle/>
          <a:p>
            <a:fld id="{52F60514-0C71-43A8-94D3-5934BB2FFDE7}" type="slidenum">
              <a:rPr lang="en-US" smtClean="0"/>
              <a:pPr/>
              <a:t>191</a:t>
            </a:fld>
            <a:endParaRPr lang="en-US" smtClean="0"/>
          </a:p>
        </p:txBody>
      </p:sp>
      <p:sp>
        <p:nvSpPr>
          <p:cNvPr id="360451" name="Rectangle 2"/>
          <p:cNvSpPr>
            <a:spLocks noGrp="1" noRot="1" noChangeAspect="1" noChangeArrowheads="1" noTextEdit="1"/>
          </p:cNvSpPr>
          <p:nvPr>
            <p:ph type="sldImg"/>
          </p:nvPr>
        </p:nvSpPr>
        <p:spPr>
          <a:ln/>
        </p:spPr>
      </p:sp>
      <p:sp>
        <p:nvSpPr>
          <p:cNvPr id="36045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1474" name="Rectangle 7"/>
          <p:cNvSpPr>
            <a:spLocks noGrp="1" noChangeArrowheads="1"/>
          </p:cNvSpPr>
          <p:nvPr>
            <p:ph type="sldNum" sz="quarter" idx="5"/>
          </p:nvPr>
        </p:nvSpPr>
        <p:spPr>
          <a:noFill/>
        </p:spPr>
        <p:txBody>
          <a:bodyPr/>
          <a:lstStyle/>
          <a:p>
            <a:fld id="{2A34F9ED-6EE9-4A96-8CB6-53E584AA40E8}" type="slidenum">
              <a:rPr lang="en-US" smtClean="0"/>
              <a:pPr/>
              <a:t>192</a:t>
            </a:fld>
            <a:endParaRPr lang="en-US" smtClean="0"/>
          </a:p>
        </p:txBody>
      </p:sp>
      <p:sp>
        <p:nvSpPr>
          <p:cNvPr id="361475" name="Rectangle 2"/>
          <p:cNvSpPr>
            <a:spLocks noGrp="1" noRot="1" noChangeAspect="1" noChangeArrowheads="1" noTextEdit="1"/>
          </p:cNvSpPr>
          <p:nvPr>
            <p:ph type="sldImg"/>
          </p:nvPr>
        </p:nvSpPr>
        <p:spPr>
          <a:ln/>
        </p:spPr>
      </p:sp>
      <p:sp>
        <p:nvSpPr>
          <p:cNvPr id="36147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2498" name="Rectangle 7"/>
          <p:cNvSpPr>
            <a:spLocks noGrp="1" noChangeArrowheads="1"/>
          </p:cNvSpPr>
          <p:nvPr>
            <p:ph type="sldNum" sz="quarter" idx="5"/>
          </p:nvPr>
        </p:nvSpPr>
        <p:spPr>
          <a:noFill/>
        </p:spPr>
        <p:txBody>
          <a:bodyPr/>
          <a:lstStyle/>
          <a:p>
            <a:fld id="{B74B9022-0D60-457D-94F6-1F3817E6C21B}" type="slidenum">
              <a:rPr lang="en-US" smtClean="0"/>
              <a:pPr/>
              <a:t>193</a:t>
            </a:fld>
            <a:endParaRPr lang="en-US" smtClean="0"/>
          </a:p>
        </p:txBody>
      </p:sp>
      <p:sp>
        <p:nvSpPr>
          <p:cNvPr id="362499" name="Rectangle 2"/>
          <p:cNvSpPr>
            <a:spLocks noGrp="1" noRot="1" noChangeAspect="1" noChangeArrowheads="1" noTextEdit="1"/>
          </p:cNvSpPr>
          <p:nvPr>
            <p:ph type="sldImg"/>
          </p:nvPr>
        </p:nvSpPr>
        <p:spPr>
          <a:ln/>
        </p:spPr>
      </p:sp>
      <p:sp>
        <p:nvSpPr>
          <p:cNvPr id="36250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3522" name="Rectangle 7"/>
          <p:cNvSpPr>
            <a:spLocks noGrp="1" noChangeArrowheads="1"/>
          </p:cNvSpPr>
          <p:nvPr>
            <p:ph type="sldNum" sz="quarter" idx="5"/>
          </p:nvPr>
        </p:nvSpPr>
        <p:spPr>
          <a:noFill/>
        </p:spPr>
        <p:txBody>
          <a:bodyPr/>
          <a:lstStyle/>
          <a:p>
            <a:fld id="{6204BC56-60ED-4228-BC8A-D7BBD1B3C7A7}" type="slidenum">
              <a:rPr lang="en-US" smtClean="0"/>
              <a:pPr/>
              <a:t>195</a:t>
            </a:fld>
            <a:endParaRPr lang="en-US" smtClean="0"/>
          </a:p>
        </p:txBody>
      </p:sp>
      <p:sp>
        <p:nvSpPr>
          <p:cNvPr id="363523" name="Rectangle 2"/>
          <p:cNvSpPr>
            <a:spLocks noGrp="1" noRot="1" noChangeAspect="1" noChangeArrowheads="1" noTextEdit="1"/>
          </p:cNvSpPr>
          <p:nvPr>
            <p:ph type="sldImg"/>
          </p:nvPr>
        </p:nvSpPr>
        <p:spPr>
          <a:ln/>
        </p:spPr>
      </p:sp>
      <p:sp>
        <p:nvSpPr>
          <p:cNvPr id="36352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4546" name="Rectangle 7"/>
          <p:cNvSpPr>
            <a:spLocks noGrp="1" noChangeArrowheads="1"/>
          </p:cNvSpPr>
          <p:nvPr>
            <p:ph type="sldNum" sz="quarter" idx="5"/>
          </p:nvPr>
        </p:nvSpPr>
        <p:spPr>
          <a:noFill/>
        </p:spPr>
        <p:txBody>
          <a:bodyPr/>
          <a:lstStyle/>
          <a:p>
            <a:fld id="{471EA89B-4287-42CA-B116-6E4728E5B251}" type="slidenum">
              <a:rPr lang="en-US" smtClean="0"/>
              <a:pPr/>
              <a:t>196</a:t>
            </a:fld>
            <a:endParaRPr lang="en-US" smtClean="0"/>
          </a:p>
        </p:txBody>
      </p:sp>
      <p:sp>
        <p:nvSpPr>
          <p:cNvPr id="364547" name="Rectangle 2"/>
          <p:cNvSpPr>
            <a:spLocks noGrp="1" noRot="1" noChangeAspect="1" noChangeArrowheads="1" noTextEdit="1"/>
          </p:cNvSpPr>
          <p:nvPr>
            <p:ph type="sldImg"/>
          </p:nvPr>
        </p:nvSpPr>
        <p:spPr>
          <a:ln/>
        </p:spPr>
      </p:sp>
      <p:sp>
        <p:nvSpPr>
          <p:cNvPr id="36454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5570" name="Rectangle 7"/>
          <p:cNvSpPr>
            <a:spLocks noGrp="1" noChangeArrowheads="1"/>
          </p:cNvSpPr>
          <p:nvPr>
            <p:ph type="sldNum" sz="quarter" idx="5"/>
          </p:nvPr>
        </p:nvSpPr>
        <p:spPr>
          <a:noFill/>
        </p:spPr>
        <p:txBody>
          <a:bodyPr/>
          <a:lstStyle/>
          <a:p>
            <a:fld id="{C9D5D628-0786-4956-8E0D-C2026A87A452}" type="slidenum">
              <a:rPr lang="en-US" smtClean="0"/>
              <a:pPr/>
              <a:t>197</a:t>
            </a:fld>
            <a:endParaRPr lang="en-US" smtClean="0"/>
          </a:p>
        </p:txBody>
      </p:sp>
      <p:sp>
        <p:nvSpPr>
          <p:cNvPr id="365571" name="Rectangle 2"/>
          <p:cNvSpPr>
            <a:spLocks noGrp="1" noRot="1" noChangeAspect="1" noChangeArrowheads="1" noTextEdit="1"/>
          </p:cNvSpPr>
          <p:nvPr>
            <p:ph type="sldImg"/>
          </p:nvPr>
        </p:nvSpPr>
        <p:spPr>
          <a:ln/>
        </p:spPr>
      </p:sp>
      <p:sp>
        <p:nvSpPr>
          <p:cNvPr id="36557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6594" name="Rectangle 7"/>
          <p:cNvSpPr>
            <a:spLocks noGrp="1" noChangeArrowheads="1"/>
          </p:cNvSpPr>
          <p:nvPr>
            <p:ph type="sldNum" sz="quarter" idx="5"/>
          </p:nvPr>
        </p:nvSpPr>
        <p:spPr>
          <a:noFill/>
        </p:spPr>
        <p:txBody>
          <a:bodyPr/>
          <a:lstStyle/>
          <a:p>
            <a:fld id="{A42F5EDD-E16D-4391-8174-32E9959F28EE}" type="slidenum">
              <a:rPr lang="en-US" smtClean="0"/>
              <a:pPr/>
              <a:t>200</a:t>
            </a:fld>
            <a:endParaRPr lang="en-US" smtClean="0"/>
          </a:p>
        </p:txBody>
      </p:sp>
      <p:sp>
        <p:nvSpPr>
          <p:cNvPr id="366595" name="Rectangle 2"/>
          <p:cNvSpPr>
            <a:spLocks noGrp="1" noRot="1" noChangeAspect="1" noChangeArrowheads="1" noTextEdit="1"/>
          </p:cNvSpPr>
          <p:nvPr>
            <p:ph type="sldImg"/>
          </p:nvPr>
        </p:nvSpPr>
        <p:spPr>
          <a:ln/>
        </p:spPr>
      </p:sp>
      <p:sp>
        <p:nvSpPr>
          <p:cNvPr id="36659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5090" name="Rectangle 7"/>
          <p:cNvSpPr>
            <a:spLocks noGrp="1" noChangeArrowheads="1"/>
          </p:cNvSpPr>
          <p:nvPr>
            <p:ph type="sldNum" sz="quarter" idx="5"/>
          </p:nvPr>
        </p:nvSpPr>
        <p:spPr>
          <a:noFill/>
        </p:spPr>
        <p:txBody>
          <a:bodyPr/>
          <a:lstStyle/>
          <a:p>
            <a:fld id="{A8D5A03E-92B4-4939-BD55-9B87067BFB0B}" type="slidenum">
              <a:rPr lang="en-US" smtClean="0"/>
              <a:pPr/>
              <a:t>203</a:t>
            </a:fld>
            <a:endParaRPr lang="en-US" smtClean="0"/>
          </a:p>
        </p:txBody>
      </p:sp>
      <p:sp>
        <p:nvSpPr>
          <p:cNvPr id="345091" name="Rectangle 2"/>
          <p:cNvSpPr>
            <a:spLocks noGrp="1" noRot="1" noChangeAspect="1" noChangeArrowheads="1" noTextEdit="1"/>
          </p:cNvSpPr>
          <p:nvPr>
            <p:ph type="sldImg"/>
          </p:nvPr>
        </p:nvSpPr>
        <p:spPr>
          <a:ln/>
        </p:spPr>
      </p:sp>
      <p:sp>
        <p:nvSpPr>
          <p:cNvPr id="34509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7618" name="Rectangle 7"/>
          <p:cNvSpPr>
            <a:spLocks noGrp="1" noChangeArrowheads="1"/>
          </p:cNvSpPr>
          <p:nvPr>
            <p:ph type="sldNum" sz="quarter" idx="5"/>
          </p:nvPr>
        </p:nvSpPr>
        <p:spPr>
          <a:noFill/>
        </p:spPr>
        <p:txBody>
          <a:bodyPr/>
          <a:lstStyle/>
          <a:p>
            <a:fld id="{A8EE4BC3-636F-4DEF-B799-2931E046F288}" type="slidenum">
              <a:rPr lang="en-US" smtClean="0"/>
              <a:pPr/>
              <a:t>204</a:t>
            </a:fld>
            <a:endParaRPr lang="en-US" smtClean="0"/>
          </a:p>
        </p:txBody>
      </p:sp>
      <p:sp>
        <p:nvSpPr>
          <p:cNvPr id="367619" name="Rectangle 2"/>
          <p:cNvSpPr>
            <a:spLocks noGrp="1" noRot="1" noChangeAspect="1" noChangeArrowheads="1" noTextEdit="1"/>
          </p:cNvSpPr>
          <p:nvPr>
            <p:ph type="sldImg"/>
          </p:nvPr>
        </p:nvSpPr>
        <p:spPr>
          <a:ln/>
        </p:spPr>
      </p:sp>
      <p:sp>
        <p:nvSpPr>
          <p:cNvPr id="36762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Rectangle 7"/>
          <p:cNvSpPr>
            <a:spLocks noGrp="1" noChangeArrowheads="1"/>
          </p:cNvSpPr>
          <p:nvPr>
            <p:ph type="sldNum" sz="quarter" idx="5"/>
          </p:nvPr>
        </p:nvSpPr>
        <p:spPr>
          <a:noFill/>
        </p:spPr>
        <p:txBody>
          <a:bodyPr/>
          <a:lstStyle/>
          <a:p>
            <a:fld id="{60D14200-1D0B-46CE-B01A-219DCB3AE755}" type="slidenum">
              <a:rPr lang="en-US" smtClean="0"/>
              <a:pPr/>
              <a:t>26</a:t>
            </a:fld>
            <a:endParaRPr lang="en-US" smtClean="0"/>
          </a:p>
        </p:txBody>
      </p:sp>
      <p:sp>
        <p:nvSpPr>
          <p:cNvPr id="203779" name="Rectangle 2"/>
          <p:cNvSpPr>
            <a:spLocks noGrp="1" noRot="1" noChangeAspect="1" noChangeArrowheads="1" noTextEdit="1"/>
          </p:cNvSpPr>
          <p:nvPr>
            <p:ph type="sldImg"/>
          </p:nvPr>
        </p:nvSpPr>
        <p:spPr>
          <a:ln/>
        </p:spPr>
      </p:sp>
      <p:sp>
        <p:nvSpPr>
          <p:cNvPr id="20378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42" name="Rectangle 7"/>
          <p:cNvSpPr>
            <a:spLocks noGrp="1" noChangeArrowheads="1"/>
          </p:cNvSpPr>
          <p:nvPr>
            <p:ph type="sldNum" sz="quarter" idx="5"/>
          </p:nvPr>
        </p:nvSpPr>
        <p:spPr>
          <a:noFill/>
        </p:spPr>
        <p:txBody>
          <a:bodyPr/>
          <a:lstStyle/>
          <a:p>
            <a:fld id="{3CC9EE38-86DD-428C-8C39-DEE21A98F004}" type="slidenum">
              <a:rPr lang="en-US" smtClean="0"/>
              <a:pPr/>
              <a:t>205</a:t>
            </a:fld>
            <a:endParaRPr lang="en-US" smtClean="0"/>
          </a:p>
        </p:txBody>
      </p:sp>
      <p:sp>
        <p:nvSpPr>
          <p:cNvPr id="368643" name="Rectangle 2"/>
          <p:cNvSpPr>
            <a:spLocks noGrp="1" noRot="1" noChangeAspect="1" noChangeArrowheads="1" noTextEdit="1"/>
          </p:cNvSpPr>
          <p:nvPr>
            <p:ph type="sldImg"/>
          </p:nvPr>
        </p:nvSpPr>
        <p:spPr>
          <a:ln/>
        </p:spPr>
      </p:sp>
      <p:sp>
        <p:nvSpPr>
          <p:cNvPr id="36864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0690" name="Rectangle 7"/>
          <p:cNvSpPr>
            <a:spLocks noGrp="1" noChangeArrowheads="1"/>
          </p:cNvSpPr>
          <p:nvPr>
            <p:ph type="sldNum" sz="quarter" idx="5"/>
          </p:nvPr>
        </p:nvSpPr>
        <p:spPr>
          <a:noFill/>
        </p:spPr>
        <p:txBody>
          <a:bodyPr/>
          <a:lstStyle/>
          <a:p>
            <a:fld id="{4AD7C4A4-4BB0-40EE-85AB-9E602BDC9C17}" type="slidenum">
              <a:rPr lang="en-US" smtClean="0"/>
              <a:pPr/>
              <a:t>206</a:t>
            </a:fld>
            <a:endParaRPr lang="en-US" smtClean="0"/>
          </a:p>
        </p:txBody>
      </p:sp>
      <p:sp>
        <p:nvSpPr>
          <p:cNvPr id="370691" name="Rectangle 2"/>
          <p:cNvSpPr>
            <a:spLocks noGrp="1" noRot="1" noChangeAspect="1" noChangeArrowheads="1" noTextEdit="1"/>
          </p:cNvSpPr>
          <p:nvPr>
            <p:ph type="sldImg"/>
          </p:nvPr>
        </p:nvSpPr>
        <p:spPr>
          <a:ln/>
        </p:spPr>
      </p:sp>
      <p:sp>
        <p:nvSpPr>
          <p:cNvPr id="37069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1714" name="Rectangle 7"/>
          <p:cNvSpPr>
            <a:spLocks noGrp="1" noChangeArrowheads="1"/>
          </p:cNvSpPr>
          <p:nvPr>
            <p:ph type="sldNum" sz="quarter" idx="5"/>
          </p:nvPr>
        </p:nvSpPr>
        <p:spPr>
          <a:noFill/>
        </p:spPr>
        <p:txBody>
          <a:bodyPr/>
          <a:lstStyle/>
          <a:p>
            <a:fld id="{1DA9B20E-C81B-44D9-9117-25990934AEB0}" type="slidenum">
              <a:rPr lang="en-US" smtClean="0"/>
              <a:pPr/>
              <a:t>207</a:t>
            </a:fld>
            <a:endParaRPr lang="en-US" smtClean="0"/>
          </a:p>
        </p:txBody>
      </p:sp>
      <p:sp>
        <p:nvSpPr>
          <p:cNvPr id="371715" name="Rectangle 2"/>
          <p:cNvSpPr>
            <a:spLocks noGrp="1" noRot="1" noChangeAspect="1" noChangeArrowheads="1" noTextEdit="1"/>
          </p:cNvSpPr>
          <p:nvPr>
            <p:ph type="sldImg"/>
          </p:nvPr>
        </p:nvSpPr>
        <p:spPr>
          <a:ln/>
        </p:spPr>
      </p:sp>
      <p:sp>
        <p:nvSpPr>
          <p:cNvPr id="37171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2738" name="Rectangle 7"/>
          <p:cNvSpPr>
            <a:spLocks noGrp="1" noChangeArrowheads="1"/>
          </p:cNvSpPr>
          <p:nvPr>
            <p:ph type="sldNum" sz="quarter" idx="5"/>
          </p:nvPr>
        </p:nvSpPr>
        <p:spPr>
          <a:noFill/>
        </p:spPr>
        <p:txBody>
          <a:bodyPr/>
          <a:lstStyle/>
          <a:p>
            <a:fld id="{006CA407-0843-4222-A02C-AF9F5BD39360}" type="slidenum">
              <a:rPr lang="en-US" smtClean="0"/>
              <a:pPr/>
              <a:t>222</a:t>
            </a:fld>
            <a:endParaRPr lang="en-US" smtClean="0"/>
          </a:p>
        </p:txBody>
      </p:sp>
      <p:sp>
        <p:nvSpPr>
          <p:cNvPr id="372739" name="Rectangle 2"/>
          <p:cNvSpPr>
            <a:spLocks noGrp="1" noRot="1" noChangeAspect="1" noChangeArrowheads="1" noTextEdit="1"/>
          </p:cNvSpPr>
          <p:nvPr>
            <p:ph type="sldImg"/>
          </p:nvPr>
        </p:nvSpPr>
        <p:spPr>
          <a:ln/>
        </p:spPr>
      </p:sp>
      <p:sp>
        <p:nvSpPr>
          <p:cNvPr id="37274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3762" name="Rectangle 7"/>
          <p:cNvSpPr>
            <a:spLocks noGrp="1" noChangeArrowheads="1"/>
          </p:cNvSpPr>
          <p:nvPr>
            <p:ph type="sldNum" sz="quarter" idx="5"/>
          </p:nvPr>
        </p:nvSpPr>
        <p:spPr>
          <a:noFill/>
        </p:spPr>
        <p:txBody>
          <a:bodyPr/>
          <a:lstStyle/>
          <a:p>
            <a:fld id="{D94691F2-8851-4691-9225-92F47E9771B1}" type="slidenum">
              <a:rPr lang="en-US" smtClean="0"/>
              <a:pPr/>
              <a:t>226</a:t>
            </a:fld>
            <a:endParaRPr lang="en-US" smtClean="0"/>
          </a:p>
        </p:txBody>
      </p:sp>
      <p:sp>
        <p:nvSpPr>
          <p:cNvPr id="373763" name="Rectangle 2"/>
          <p:cNvSpPr>
            <a:spLocks noGrp="1" noRot="1" noChangeAspect="1" noChangeArrowheads="1" noTextEdit="1"/>
          </p:cNvSpPr>
          <p:nvPr>
            <p:ph type="sldImg"/>
          </p:nvPr>
        </p:nvSpPr>
        <p:spPr>
          <a:ln/>
        </p:spPr>
      </p:sp>
      <p:sp>
        <p:nvSpPr>
          <p:cNvPr id="37376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4786" name="Rectangle 7"/>
          <p:cNvSpPr>
            <a:spLocks noGrp="1" noChangeArrowheads="1"/>
          </p:cNvSpPr>
          <p:nvPr>
            <p:ph type="sldNum" sz="quarter" idx="5"/>
          </p:nvPr>
        </p:nvSpPr>
        <p:spPr>
          <a:noFill/>
        </p:spPr>
        <p:txBody>
          <a:bodyPr/>
          <a:lstStyle/>
          <a:p>
            <a:fld id="{E48B23D9-FD1E-4D39-892B-8FFB04DC972C}" type="slidenum">
              <a:rPr lang="en-US" smtClean="0"/>
              <a:pPr/>
              <a:t>228</a:t>
            </a:fld>
            <a:endParaRPr lang="en-US" smtClean="0"/>
          </a:p>
        </p:txBody>
      </p:sp>
      <p:sp>
        <p:nvSpPr>
          <p:cNvPr id="374787" name="Rectangle 2"/>
          <p:cNvSpPr>
            <a:spLocks noGrp="1" noRot="1" noChangeAspect="1" noChangeArrowheads="1" noTextEdit="1"/>
          </p:cNvSpPr>
          <p:nvPr>
            <p:ph type="sldImg"/>
          </p:nvPr>
        </p:nvSpPr>
        <p:spPr>
          <a:ln/>
        </p:spPr>
      </p:sp>
      <p:sp>
        <p:nvSpPr>
          <p:cNvPr id="37478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5810" name="Rectangle 7"/>
          <p:cNvSpPr>
            <a:spLocks noGrp="1" noChangeArrowheads="1"/>
          </p:cNvSpPr>
          <p:nvPr>
            <p:ph type="sldNum" sz="quarter" idx="5"/>
          </p:nvPr>
        </p:nvSpPr>
        <p:spPr>
          <a:noFill/>
        </p:spPr>
        <p:txBody>
          <a:bodyPr/>
          <a:lstStyle/>
          <a:p>
            <a:fld id="{6133CE20-0129-454B-8A1E-08E245BF9A75}" type="slidenum">
              <a:rPr lang="en-US" smtClean="0"/>
              <a:pPr/>
              <a:t>230</a:t>
            </a:fld>
            <a:endParaRPr lang="en-US" smtClean="0"/>
          </a:p>
        </p:txBody>
      </p:sp>
      <p:sp>
        <p:nvSpPr>
          <p:cNvPr id="375811" name="Rectangle 2"/>
          <p:cNvSpPr>
            <a:spLocks noGrp="1" noRot="1" noChangeAspect="1" noChangeArrowheads="1" noTextEdit="1"/>
          </p:cNvSpPr>
          <p:nvPr>
            <p:ph type="sldImg"/>
          </p:nvPr>
        </p:nvSpPr>
        <p:spPr>
          <a:ln/>
        </p:spPr>
      </p:sp>
      <p:sp>
        <p:nvSpPr>
          <p:cNvPr id="37581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6834" name="Rectangle 7"/>
          <p:cNvSpPr>
            <a:spLocks noGrp="1" noChangeArrowheads="1"/>
          </p:cNvSpPr>
          <p:nvPr>
            <p:ph type="sldNum" sz="quarter" idx="5"/>
          </p:nvPr>
        </p:nvSpPr>
        <p:spPr>
          <a:noFill/>
        </p:spPr>
        <p:txBody>
          <a:bodyPr/>
          <a:lstStyle/>
          <a:p>
            <a:fld id="{504BF89E-46D6-42D5-814D-1766D4EFDF0D}" type="slidenum">
              <a:rPr lang="en-US" smtClean="0"/>
              <a:pPr/>
              <a:t>232</a:t>
            </a:fld>
            <a:endParaRPr lang="en-US" smtClean="0"/>
          </a:p>
        </p:txBody>
      </p:sp>
      <p:sp>
        <p:nvSpPr>
          <p:cNvPr id="376835" name="Rectangle 2"/>
          <p:cNvSpPr>
            <a:spLocks noGrp="1" noRot="1" noChangeAspect="1" noChangeArrowheads="1" noTextEdit="1"/>
          </p:cNvSpPr>
          <p:nvPr>
            <p:ph type="sldImg"/>
          </p:nvPr>
        </p:nvSpPr>
        <p:spPr>
          <a:ln/>
        </p:spPr>
      </p:sp>
      <p:sp>
        <p:nvSpPr>
          <p:cNvPr id="37683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7858" name="Rectangle 7"/>
          <p:cNvSpPr>
            <a:spLocks noGrp="1" noChangeArrowheads="1"/>
          </p:cNvSpPr>
          <p:nvPr>
            <p:ph type="sldNum" sz="quarter" idx="5"/>
          </p:nvPr>
        </p:nvSpPr>
        <p:spPr>
          <a:noFill/>
        </p:spPr>
        <p:txBody>
          <a:bodyPr/>
          <a:lstStyle/>
          <a:p>
            <a:fld id="{C9D59CA2-B943-470C-B94B-98E7185D6A47}" type="slidenum">
              <a:rPr lang="en-US" smtClean="0"/>
              <a:pPr/>
              <a:t>235</a:t>
            </a:fld>
            <a:endParaRPr lang="en-US" smtClean="0"/>
          </a:p>
        </p:txBody>
      </p:sp>
      <p:sp>
        <p:nvSpPr>
          <p:cNvPr id="377859" name="Rectangle 2"/>
          <p:cNvSpPr>
            <a:spLocks noGrp="1" noRot="1" noChangeAspect="1" noChangeArrowheads="1" noTextEdit="1"/>
          </p:cNvSpPr>
          <p:nvPr>
            <p:ph type="sldImg"/>
          </p:nvPr>
        </p:nvSpPr>
        <p:spPr>
          <a:ln/>
        </p:spPr>
      </p:sp>
      <p:sp>
        <p:nvSpPr>
          <p:cNvPr id="37786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82" name="Rectangle 7"/>
          <p:cNvSpPr>
            <a:spLocks noGrp="1" noChangeArrowheads="1"/>
          </p:cNvSpPr>
          <p:nvPr>
            <p:ph type="sldNum" sz="quarter" idx="5"/>
          </p:nvPr>
        </p:nvSpPr>
        <p:spPr>
          <a:noFill/>
        </p:spPr>
        <p:txBody>
          <a:bodyPr/>
          <a:lstStyle/>
          <a:p>
            <a:fld id="{3B1875B0-3742-4039-A875-3E2FFF032A87}" type="slidenum">
              <a:rPr lang="en-US" smtClean="0"/>
              <a:pPr/>
              <a:t>236</a:t>
            </a:fld>
            <a:endParaRPr lang="en-US" smtClean="0"/>
          </a:p>
        </p:txBody>
      </p:sp>
      <p:sp>
        <p:nvSpPr>
          <p:cNvPr id="378883" name="Rectangle 2"/>
          <p:cNvSpPr>
            <a:spLocks noGrp="1" noRot="1" noChangeAspect="1" noChangeArrowheads="1" noTextEdit="1"/>
          </p:cNvSpPr>
          <p:nvPr>
            <p:ph type="sldImg"/>
          </p:nvPr>
        </p:nvSpPr>
        <p:spPr>
          <a:ln/>
        </p:spPr>
      </p:sp>
      <p:sp>
        <p:nvSpPr>
          <p:cNvPr id="37888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Rectangle 7"/>
          <p:cNvSpPr>
            <a:spLocks noGrp="1" noChangeArrowheads="1"/>
          </p:cNvSpPr>
          <p:nvPr>
            <p:ph type="sldNum" sz="quarter" idx="5"/>
          </p:nvPr>
        </p:nvSpPr>
        <p:spPr>
          <a:noFill/>
        </p:spPr>
        <p:txBody>
          <a:bodyPr/>
          <a:lstStyle/>
          <a:p>
            <a:fld id="{F1BF717F-8B30-4287-B7BA-6861154B4D18}" type="slidenum">
              <a:rPr lang="en-US" smtClean="0"/>
              <a:pPr/>
              <a:t>27</a:t>
            </a:fld>
            <a:endParaRPr lang="en-US" smtClean="0"/>
          </a:p>
        </p:txBody>
      </p:sp>
      <p:sp>
        <p:nvSpPr>
          <p:cNvPr id="204803" name="Rectangle 2"/>
          <p:cNvSpPr>
            <a:spLocks noGrp="1" noRot="1" noChangeAspect="1" noChangeArrowheads="1" noTextEdit="1"/>
          </p:cNvSpPr>
          <p:nvPr>
            <p:ph type="sldImg"/>
          </p:nvPr>
        </p:nvSpPr>
        <p:spPr>
          <a:ln/>
        </p:spPr>
      </p:sp>
      <p:sp>
        <p:nvSpPr>
          <p:cNvPr id="20480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906" name="Rectangle 7"/>
          <p:cNvSpPr>
            <a:spLocks noGrp="1" noChangeArrowheads="1"/>
          </p:cNvSpPr>
          <p:nvPr>
            <p:ph type="sldNum" sz="quarter" idx="5"/>
          </p:nvPr>
        </p:nvSpPr>
        <p:spPr>
          <a:noFill/>
        </p:spPr>
        <p:txBody>
          <a:bodyPr/>
          <a:lstStyle/>
          <a:p>
            <a:fld id="{C0B800E7-5D39-4ECA-AB3C-EB76A815FA60}" type="slidenum">
              <a:rPr lang="en-US" smtClean="0"/>
              <a:pPr/>
              <a:t>238</a:t>
            </a:fld>
            <a:endParaRPr lang="en-US" smtClean="0"/>
          </a:p>
        </p:txBody>
      </p:sp>
      <p:sp>
        <p:nvSpPr>
          <p:cNvPr id="379907" name="Rectangle 2"/>
          <p:cNvSpPr>
            <a:spLocks noGrp="1" noRot="1" noChangeAspect="1" noChangeArrowheads="1" noTextEdit="1"/>
          </p:cNvSpPr>
          <p:nvPr>
            <p:ph type="sldImg"/>
          </p:nvPr>
        </p:nvSpPr>
        <p:spPr>
          <a:ln/>
        </p:spPr>
      </p:sp>
      <p:sp>
        <p:nvSpPr>
          <p:cNvPr id="37990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0930" name="Rectangle 7"/>
          <p:cNvSpPr>
            <a:spLocks noGrp="1" noChangeArrowheads="1"/>
          </p:cNvSpPr>
          <p:nvPr>
            <p:ph type="sldNum" sz="quarter" idx="5"/>
          </p:nvPr>
        </p:nvSpPr>
        <p:spPr>
          <a:noFill/>
        </p:spPr>
        <p:txBody>
          <a:bodyPr/>
          <a:lstStyle/>
          <a:p>
            <a:fld id="{6B84FE63-D9DD-490A-A21B-BB53AA6AA96C}" type="slidenum">
              <a:rPr lang="en-US" smtClean="0"/>
              <a:pPr/>
              <a:t>239</a:t>
            </a:fld>
            <a:endParaRPr lang="en-US" smtClean="0"/>
          </a:p>
        </p:txBody>
      </p:sp>
      <p:sp>
        <p:nvSpPr>
          <p:cNvPr id="380931" name="Rectangle 2"/>
          <p:cNvSpPr>
            <a:spLocks noGrp="1" noRot="1" noChangeAspect="1" noChangeArrowheads="1" noTextEdit="1"/>
          </p:cNvSpPr>
          <p:nvPr>
            <p:ph type="sldImg"/>
          </p:nvPr>
        </p:nvSpPr>
        <p:spPr>
          <a:ln/>
        </p:spPr>
      </p:sp>
      <p:sp>
        <p:nvSpPr>
          <p:cNvPr id="38093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2978" name="Rectangle 7"/>
          <p:cNvSpPr>
            <a:spLocks noGrp="1" noChangeArrowheads="1"/>
          </p:cNvSpPr>
          <p:nvPr>
            <p:ph type="sldNum" sz="quarter" idx="5"/>
          </p:nvPr>
        </p:nvSpPr>
        <p:spPr>
          <a:noFill/>
        </p:spPr>
        <p:txBody>
          <a:bodyPr/>
          <a:lstStyle/>
          <a:p>
            <a:fld id="{27DDF7FE-A2C3-4D49-85C8-D581553B5706}" type="slidenum">
              <a:rPr lang="en-US" smtClean="0"/>
              <a:pPr/>
              <a:t>241</a:t>
            </a:fld>
            <a:endParaRPr lang="en-US" smtClean="0"/>
          </a:p>
        </p:txBody>
      </p:sp>
      <p:sp>
        <p:nvSpPr>
          <p:cNvPr id="382979" name="Rectangle 2"/>
          <p:cNvSpPr>
            <a:spLocks noGrp="1" noRot="1" noChangeAspect="1" noChangeArrowheads="1" noTextEdit="1"/>
          </p:cNvSpPr>
          <p:nvPr>
            <p:ph type="sldImg"/>
          </p:nvPr>
        </p:nvSpPr>
        <p:spPr>
          <a:ln/>
        </p:spPr>
      </p:sp>
      <p:sp>
        <p:nvSpPr>
          <p:cNvPr id="38298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9666" name="Rectangle 7"/>
          <p:cNvSpPr>
            <a:spLocks noGrp="1" noChangeArrowheads="1"/>
          </p:cNvSpPr>
          <p:nvPr>
            <p:ph type="sldNum" sz="quarter" idx="5"/>
          </p:nvPr>
        </p:nvSpPr>
        <p:spPr>
          <a:noFill/>
        </p:spPr>
        <p:txBody>
          <a:bodyPr/>
          <a:lstStyle/>
          <a:p>
            <a:fld id="{D75A0DD0-A0B7-4330-B8AE-7E403EAE9A1F}" type="slidenum">
              <a:rPr lang="en-US" smtClean="0"/>
              <a:pPr/>
              <a:t>242</a:t>
            </a:fld>
            <a:endParaRPr lang="en-US" smtClean="0"/>
          </a:p>
        </p:txBody>
      </p:sp>
      <p:sp>
        <p:nvSpPr>
          <p:cNvPr id="369667" name="Rectangle 2"/>
          <p:cNvSpPr>
            <a:spLocks noGrp="1" noRot="1" noChangeAspect="1" noChangeArrowheads="1" noTextEdit="1"/>
          </p:cNvSpPr>
          <p:nvPr>
            <p:ph type="sldImg"/>
          </p:nvPr>
        </p:nvSpPr>
        <p:spPr>
          <a:ln/>
        </p:spPr>
      </p:sp>
      <p:sp>
        <p:nvSpPr>
          <p:cNvPr id="36966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1954" name="Rectangle 7"/>
          <p:cNvSpPr>
            <a:spLocks noGrp="1" noChangeArrowheads="1"/>
          </p:cNvSpPr>
          <p:nvPr>
            <p:ph type="sldNum" sz="quarter" idx="5"/>
          </p:nvPr>
        </p:nvSpPr>
        <p:spPr>
          <a:noFill/>
        </p:spPr>
        <p:txBody>
          <a:bodyPr/>
          <a:lstStyle/>
          <a:p>
            <a:fld id="{09A27F18-8B38-4BBC-9FBF-3E375D0F7497}" type="slidenum">
              <a:rPr lang="en-US" smtClean="0"/>
              <a:pPr/>
              <a:t>243</a:t>
            </a:fld>
            <a:endParaRPr lang="en-US" smtClean="0"/>
          </a:p>
        </p:txBody>
      </p:sp>
      <p:sp>
        <p:nvSpPr>
          <p:cNvPr id="381955" name="Rectangle 2"/>
          <p:cNvSpPr>
            <a:spLocks noGrp="1" noRot="1" noChangeAspect="1" noChangeArrowheads="1" noTextEdit="1"/>
          </p:cNvSpPr>
          <p:nvPr>
            <p:ph type="sldImg"/>
          </p:nvPr>
        </p:nvSpPr>
        <p:spPr>
          <a:ln/>
        </p:spPr>
      </p:sp>
      <p:sp>
        <p:nvSpPr>
          <p:cNvPr id="38195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Rectangle 7"/>
          <p:cNvSpPr>
            <a:spLocks noGrp="1" noChangeArrowheads="1"/>
          </p:cNvSpPr>
          <p:nvPr>
            <p:ph type="sldNum" sz="quarter" idx="5"/>
          </p:nvPr>
        </p:nvSpPr>
        <p:spPr>
          <a:noFill/>
        </p:spPr>
        <p:txBody>
          <a:bodyPr/>
          <a:lstStyle/>
          <a:p>
            <a:fld id="{0B1515BD-D69E-4407-86F5-F8EC4E1CD728}" type="slidenum">
              <a:rPr lang="en-US" smtClean="0"/>
              <a:pPr/>
              <a:t>2</a:t>
            </a:fld>
            <a:endParaRPr lang="en-US" smtClean="0"/>
          </a:p>
        </p:txBody>
      </p:sp>
      <p:sp>
        <p:nvSpPr>
          <p:cNvPr id="247811" name="Rectangle 2"/>
          <p:cNvSpPr>
            <a:spLocks noGrp="1" noRot="1" noChangeAspect="1" noChangeArrowheads="1" noTextEdit="1"/>
          </p:cNvSpPr>
          <p:nvPr>
            <p:ph type="sldImg"/>
          </p:nvPr>
        </p:nvSpPr>
        <p:spPr>
          <a:ln/>
        </p:spPr>
      </p:sp>
      <p:sp>
        <p:nvSpPr>
          <p:cNvPr id="24781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7"/>
          <p:cNvSpPr>
            <a:spLocks noGrp="1" noChangeArrowheads="1"/>
          </p:cNvSpPr>
          <p:nvPr>
            <p:ph type="sldNum" sz="quarter" idx="5"/>
          </p:nvPr>
        </p:nvSpPr>
        <p:spPr>
          <a:noFill/>
        </p:spPr>
        <p:txBody>
          <a:bodyPr/>
          <a:lstStyle/>
          <a:p>
            <a:fld id="{B0A238CA-3078-484B-AA5F-049E16A835A1}" type="slidenum">
              <a:rPr lang="en-US" smtClean="0"/>
              <a:pPr/>
              <a:t>28</a:t>
            </a:fld>
            <a:endParaRPr lang="en-US" smtClean="0"/>
          </a:p>
        </p:txBody>
      </p:sp>
      <p:sp>
        <p:nvSpPr>
          <p:cNvPr id="205827" name="Rectangle 2"/>
          <p:cNvSpPr>
            <a:spLocks noGrp="1" noRot="1" noChangeAspect="1" noChangeArrowheads="1" noTextEdit="1"/>
          </p:cNvSpPr>
          <p:nvPr>
            <p:ph type="sldImg"/>
          </p:nvPr>
        </p:nvSpPr>
        <p:spPr>
          <a:ln/>
        </p:spPr>
      </p:sp>
      <p:sp>
        <p:nvSpPr>
          <p:cNvPr id="20582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Rectangle 7"/>
          <p:cNvSpPr>
            <a:spLocks noGrp="1" noChangeArrowheads="1"/>
          </p:cNvSpPr>
          <p:nvPr>
            <p:ph type="sldNum" sz="quarter" idx="5"/>
          </p:nvPr>
        </p:nvSpPr>
        <p:spPr>
          <a:noFill/>
        </p:spPr>
        <p:txBody>
          <a:bodyPr/>
          <a:lstStyle/>
          <a:p>
            <a:fld id="{CC706566-B855-4650-BC52-92876475207C}" type="slidenum">
              <a:rPr lang="en-US" smtClean="0"/>
              <a:pPr/>
              <a:t>29</a:t>
            </a:fld>
            <a:endParaRPr lang="en-US" smtClean="0"/>
          </a:p>
        </p:txBody>
      </p:sp>
      <p:sp>
        <p:nvSpPr>
          <p:cNvPr id="206851" name="Rectangle 2"/>
          <p:cNvSpPr>
            <a:spLocks noGrp="1" noRot="1" noChangeAspect="1" noChangeArrowheads="1" noTextEdit="1"/>
          </p:cNvSpPr>
          <p:nvPr>
            <p:ph type="sldImg"/>
          </p:nvPr>
        </p:nvSpPr>
        <p:spPr>
          <a:ln/>
        </p:spPr>
      </p:sp>
      <p:sp>
        <p:nvSpPr>
          <p:cNvPr id="20685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Rectangle 7"/>
          <p:cNvSpPr>
            <a:spLocks noGrp="1" noChangeArrowheads="1"/>
          </p:cNvSpPr>
          <p:nvPr>
            <p:ph type="sldNum" sz="quarter" idx="5"/>
          </p:nvPr>
        </p:nvSpPr>
        <p:spPr>
          <a:noFill/>
        </p:spPr>
        <p:txBody>
          <a:bodyPr/>
          <a:lstStyle/>
          <a:p>
            <a:fld id="{1374F6F8-95B1-46F1-ADC8-72C0CA74034F}" type="slidenum">
              <a:rPr lang="en-US" smtClean="0"/>
              <a:pPr/>
              <a:t>30</a:t>
            </a:fld>
            <a:endParaRPr lang="en-US" smtClean="0"/>
          </a:p>
        </p:txBody>
      </p:sp>
      <p:sp>
        <p:nvSpPr>
          <p:cNvPr id="207875" name="Rectangle 2"/>
          <p:cNvSpPr>
            <a:spLocks noGrp="1" noRot="1" noChangeAspect="1" noChangeArrowheads="1" noTextEdit="1"/>
          </p:cNvSpPr>
          <p:nvPr>
            <p:ph type="sldImg"/>
          </p:nvPr>
        </p:nvSpPr>
        <p:spPr>
          <a:ln/>
        </p:spPr>
      </p:sp>
      <p:sp>
        <p:nvSpPr>
          <p:cNvPr id="20787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Rectangle 7"/>
          <p:cNvSpPr>
            <a:spLocks noGrp="1" noChangeArrowheads="1"/>
          </p:cNvSpPr>
          <p:nvPr>
            <p:ph type="sldNum" sz="quarter" idx="5"/>
          </p:nvPr>
        </p:nvSpPr>
        <p:spPr>
          <a:noFill/>
        </p:spPr>
        <p:txBody>
          <a:bodyPr/>
          <a:lstStyle/>
          <a:p>
            <a:fld id="{0CE91825-646A-4EA0-816A-D6ED554DD1BA}" type="slidenum">
              <a:rPr lang="en-US" smtClean="0"/>
              <a:pPr/>
              <a:t>31</a:t>
            </a:fld>
            <a:endParaRPr lang="en-US" smtClean="0"/>
          </a:p>
        </p:txBody>
      </p:sp>
      <p:sp>
        <p:nvSpPr>
          <p:cNvPr id="208899" name="Rectangle 2"/>
          <p:cNvSpPr>
            <a:spLocks noGrp="1" noRot="1" noChangeAspect="1" noChangeArrowheads="1" noTextEdit="1"/>
          </p:cNvSpPr>
          <p:nvPr>
            <p:ph type="sldImg"/>
          </p:nvPr>
        </p:nvSpPr>
        <p:spPr>
          <a:ln/>
        </p:spPr>
      </p:sp>
      <p:sp>
        <p:nvSpPr>
          <p:cNvPr id="20890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Rectangle 7"/>
          <p:cNvSpPr>
            <a:spLocks noGrp="1" noChangeArrowheads="1"/>
          </p:cNvSpPr>
          <p:nvPr>
            <p:ph type="sldNum" sz="quarter" idx="5"/>
          </p:nvPr>
        </p:nvSpPr>
        <p:spPr>
          <a:noFill/>
        </p:spPr>
        <p:txBody>
          <a:bodyPr/>
          <a:lstStyle/>
          <a:p>
            <a:fld id="{C513ADC6-D979-4507-ACCE-754A50ABB9A0}" type="slidenum">
              <a:rPr lang="en-US" smtClean="0"/>
              <a:pPr/>
              <a:t>32</a:t>
            </a:fld>
            <a:endParaRPr lang="en-US" smtClean="0"/>
          </a:p>
        </p:txBody>
      </p:sp>
      <p:sp>
        <p:nvSpPr>
          <p:cNvPr id="209923" name="Rectangle 2"/>
          <p:cNvSpPr>
            <a:spLocks noGrp="1" noRot="1" noChangeAspect="1" noChangeArrowheads="1" noTextEdit="1"/>
          </p:cNvSpPr>
          <p:nvPr>
            <p:ph type="sldImg"/>
          </p:nvPr>
        </p:nvSpPr>
        <p:spPr>
          <a:ln/>
        </p:spPr>
      </p:sp>
      <p:sp>
        <p:nvSpPr>
          <p:cNvPr id="20992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Rectangle 7"/>
          <p:cNvSpPr>
            <a:spLocks noGrp="1" noChangeArrowheads="1"/>
          </p:cNvSpPr>
          <p:nvPr>
            <p:ph type="sldNum" sz="quarter" idx="5"/>
          </p:nvPr>
        </p:nvSpPr>
        <p:spPr>
          <a:noFill/>
        </p:spPr>
        <p:txBody>
          <a:bodyPr/>
          <a:lstStyle/>
          <a:p>
            <a:fld id="{7E5C3DDA-33CE-4080-8577-D3ED2190E067}" type="slidenum">
              <a:rPr lang="en-US" smtClean="0"/>
              <a:pPr/>
              <a:t>33</a:t>
            </a:fld>
            <a:endParaRPr lang="en-US" smtClean="0"/>
          </a:p>
        </p:txBody>
      </p:sp>
      <p:sp>
        <p:nvSpPr>
          <p:cNvPr id="210947" name="Rectangle 2"/>
          <p:cNvSpPr>
            <a:spLocks noGrp="1" noRot="1" noChangeAspect="1" noChangeArrowheads="1" noTextEdit="1"/>
          </p:cNvSpPr>
          <p:nvPr>
            <p:ph type="sldImg"/>
          </p:nvPr>
        </p:nvSpPr>
        <p:spPr>
          <a:ln/>
        </p:spPr>
      </p:sp>
      <p:sp>
        <p:nvSpPr>
          <p:cNvPr id="21094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Rectangle 7"/>
          <p:cNvSpPr>
            <a:spLocks noGrp="1" noChangeArrowheads="1"/>
          </p:cNvSpPr>
          <p:nvPr>
            <p:ph type="sldNum" sz="quarter" idx="5"/>
          </p:nvPr>
        </p:nvSpPr>
        <p:spPr>
          <a:noFill/>
        </p:spPr>
        <p:txBody>
          <a:bodyPr/>
          <a:lstStyle/>
          <a:p>
            <a:fld id="{8D5DFEF2-9AF6-4874-AECB-D59FC22B1145}" type="slidenum">
              <a:rPr lang="en-US" smtClean="0"/>
              <a:pPr/>
              <a:t>34</a:t>
            </a:fld>
            <a:endParaRPr lang="en-US" smtClean="0"/>
          </a:p>
        </p:txBody>
      </p:sp>
      <p:sp>
        <p:nvSpPr>
          <p:cNvPr id="211971" name="Rectangle 2"/>
          <p:cNvSpPr>
            <a:spLocks noGrp="1" noRot="1" noChangeAspect="1" noChangeArrowheads="1" noTextEdit="1"/>
          </p:cNvSpPr>
          <p:nvPr>
            <p:ph type="sldImg"/>
          </p:nvPr>
        </p:nvSpPr>
        <p:spPr>
          <a:ln/>
        </p:spPr>
      </p:sp>
      <p:sp>
        <p:nvSpPr>
          <p:cNvPr id="21197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Rectangle 7"/>
          <p:cNvSpPr>
            <a:spLocks noGrp="1" noChangeArrowheads="1"/>
          </p:cNvSpPr>
          <p:nvPr>
            <p:ph type="sldNum" sz="quarter" idx="5"/>
          </p:nvPr>
        </p:nvSpPr>
        <p:spPr>
          <a:noFill/>
        </p:spPr>
        <p:txBody>
          <a:bodyPr/>
          <a:lstStyle/>
          <a:p>
            <a:fld id="{9DB714C8-5F06-4426-B8F5-15E6A7C622B1}" type="slidenum">
              <a:rPr lang="en-US" smtClean="0"/>
              <a:pPr/>
              <a:t>35</a:t>
            </a:fld>
            <a:endParaRPr lang="en-US" smtClean="0"/>
          </a:p>
        </p:txBody>
      </p:sp>
      <p:sp>
        <p:nvSpPr>
          <p:cNvPr id="212995" name="Rectangle 2"/>
          <p:cNvSpPr>
            <a:spLocks noGrp="1" noRot="1" noChangeAspect="1" noChangeArrowheads="1" noTextEdit="1"/>
          </p:cNvSpPr>
          <p:nvPr>
            <p:ph type="sldImg"/>
          </p:nvPr>
        </p:nvSpPr>
        <p:spPr>
          <a:ln/>
        </p:spPr>
      </p:sp>
      <p:sp>
        <p:nvSpPr>
          <p:cNvPr id="21299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Rectangle 7"/>
          <p:cNvSpPr>
            <a:spLocks noGrp="1" noChangeArrowheads="1"/>
          </p:cNvSpPr>
          <p:nvPr>
            <p:ph type="sldNum" sz="quarter" idx="5"/>
          </p:nvPr>
        </p:nvSpPr>
        <p:spPr>
          <a:noFill/>
        </p:spPr>
        <p:txBody>
          <a:bodyPr/>
          <a:lstStyle/>
          <a:p>
            <a:fld id="{0F7CB2AC-730F-4C59-B608-7FFFB92D0CBF}" type="slidenum">
              <a:rPr lang="en-US" smtClean="0"/>
              <a:pPr/>
              <a:t>36</a:t>
            </a:fld>
            <a:endParaRPr lang="en-US" smtClean="0"/>
          </a:p>
        </p:txBody>
      </p:sp>
      <p:sp>
        <p:nvSpPr>
          <p:cNvPr id="196611" name="Rectangle 2"/>
          <p:cNvSpPr>
            <a:spLocks noGrp="1" noRot="1" noChangeAspect="1" noChangeArrowheads="1" noTextEdit="1"/>
          </p:cNvSpPr>
          <p:nvPr>
            <p:ph type="sldImg"/>
          </p:nvPr>
        </p:nvSpPr>
        <p:spPr>
          <a:ln/>
        </p:spPr>
      </p:sp>
      <p:sp>
        <p:nvSpPr>
          <p:cNvPr id="19661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Rectangle 7"/>
          <p:cNvSpPr>
            <a:spLocks noGrp="1" noChangeArrowheads="1"/>
          </p:cNvSpPr>
          <p:nvPr>
            <p:ph type="sldNum" sz="quarter" idx="5"/>
          </p:nvPr>
        </p:nvSpPr>
        <p:spPr>
          <a:noFill/>
        </p:spPr>
        <p:txBody>
          <a:bodyPr/>
          <a:lstStyle/>
          <a:p>
            <a:fld id="{F3C6BB34-5256-4038-AC62-E1F80001E740}" type="slidenum">
              <a:rPr lang="en-US" smtClean="0"/>
              <a:pPr/>
              <a:t>37</a:t>
            </a:fld>
            <a:endParaRPr lang="en-US" smtClean="0"/>
          </a:p>
        </p:txBody>
      </p:sp>
      <p:sp>
        <p:nvSpPr>
          <p:cNvPr id="214019" name="Rectangle 2"/>
          <p:cNvSpPr>
            <a:spLocks noGrp="1" noRot="1" noChangeAspect="1" noChangeArrowheads="1" noTextEdit="1"/>
          </p:cNvSpPr>
          <p:nvPr>
            <p:ph type="sldImg"/>
          </p:nvPr>
        </p:nvSpPr>
        <p:spPr>
          <a:ln/>
        </p:spPr>
      </p:sp>
      <p:sp>
        <p:nvSpPr>
          <p:cNvPr id="21402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8" name="Rectangle 7"/>
          <p:cNvSpPr>
            <a:spLocks noGrp="1" noChangeArrowheads="1"/>
          </p:cNvSpPr>
          <p:nvPr>
            <p:ph type="sldNum" sz="quarter" idx="5"/>
          </p:nvPr>
        </p:nvSpPr>
        <p:spPr>
          <a:noFill/>
        </p:spPr>
        <p:txBody>
          <a:bodyPr/>
          <a:lstStyle/>
          <a:p>
            <a:fld id="{AF4F1C1C-6B6C-4BDE-8306-6D478641FEEB}" type="slidenum">
              <a:rPr lang="en-US" smtClean="0"/>
              <a:pPr/>
              <a:t>3</a:t>
            </a:fld>
            <a:endParaRPr lang="en-US" smtClean="0"/>
          </a:p>
        </p:txBody>
      </p:sp>
      <p:sp>
        <p:nvSpPr>
          <p:cNvPr id="254979" name="Rectangle 2"/>
          <p:cNvSpPr>
            <a:spLocks noGrp="1" noRot="1" noChangeAspect="1" noChangeArrowheads="1" noTextEdit="1"/>
          </p:cNvSpPr>
          <p:nvPr>
            <p:ph type="sldImg"/>
          </p:nvPr>
        </p:nvSpPr>
        <p:spPr>
          <a:ln/>
        </p:spPr>
      </p:sp>
      <p:sp>
        <p:nvSpPr>
          <p:cNvPr id="25498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Rectangle 7"/>
          <p:cNvSpPr>
            <a:spLocks noGrp="1" noChangeArrowheads="1"/>
          </p:cNvSpPr>
          <p:nvPr>
            <p:ph type="sldNum" sz="quarter" idx="5"/>
          </p:nvPr>
        </p:nvSpPr>
        <p:spPr>
          <a:noFill/>
        </p:spPr>
        <p:txBody>
          <a:bodyPr/>
          <a:lstStyle/>
          <a:p>
            <a:fld id="{B86D18A4-F4D2-489C-A08A-0D1126B859DD}" type="slidenum">
              <a:rPr lang="en-US" smtClean="0"/>
              <a:pPr/>
              <a:t>38</a:t>
            </a:fld>
            <a:endParaRPr lang="en-US" smtClean="0"/>
          </a:p>
        </p:txBody>
      </p:sp>
      <p:sp>
        <p:nvSpPr>
          <p:cNvPr id="215043" name="Rectangle 2"/>
          <p:cNvSpPr>
            <a:spLocks noGrp="1" noRot="1" noChangeAspect="1" noChangeArrowheads="1" noTextEdit="1"/>
          </p:cNvSpPr>
          <p:nvPr>
            <p:ph type="sldImg"/>
          </p:nvPr>
        </p:nvSpPr>
        <p:spPr>
          <a:ln/>
        </p:spPr>
      </p:sp>
      <p:sp>
        <p:nvSpPr>
          <p:cNvPr id="21504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Rectangle 7"/>
          <p:cNvSpPr>
            <a:spLocks noGrp="1" noChangeArrowheads="1"/>
          </p:cNvSpPr>
          <p:nvPr>
            <p:ph type="sldNum" sz="quarter" idx="5"/>
          </p:nvPr>
        </p:nvSpPr>
        <p:spPr>
          <a:noFill/>
        </p:spPr>
        <p:txBody>
          <a:bodyPr/>
          <a:lstStyle/>
          <a:p>
            <a:fld id="{8BB136DE-C115-40BC-96F2-D80F26F65343}" type="slidenum">
              <a:rPr lang="en-US" smtClean="0"/>
              <a:pPr/>
              <a:t>39</a:t>
            </a:fld>
            <a:endParaRPr lang="en-US" smtClean="0"/>
          </a:p>
        </p:txBody>
      </p:sp>
      <p:sp>
        <p:nvSpPr>
          <p:cNvPr id="216067" name="Rectangle 2"/>
          <p:cNvSpPr>
            <a:spLocks noGrp="1" noRot="1" noChangeAspect="1" noChangeArrowheads="1" noTextEdit="1"/>
          </p:cNvSpPr>
          <p:nvPr>
            <p:ph type="sldImg"/>
          </p:nvPr>
        </p:nvSpPr>
        <p:spPr>
          <a:ln/>
        </p:spPr>
      </p:sp>
      <p:sp>
        <p:nvSpPr>
          <p:cNvPr id="21606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7"/>
          <p:cNvSpPr>
            <a:spLocks noGrp="1" noChangeArrowheads="1"/>
          </p:cNvSpPr>
          <p:nvPr>
            <p:ph type="sldNum" sz="quarter" idx="5"/>
          </p:nvPr>
        </p:nvSpPr>
        <p:spPr>
          <a:noFill/>
        </p:spPr>
        <p:txBody>
          <a:bodyPr/>
          <a:lstStyle/>
          <a:p>
            <a:fld id="{49D97638-DA5C-4A2C-B3C6-E3CDC49E8B86}" type="slidenum">
              <a:rPr lang="en-US" smtClean="0"/>
              <a:pPr/>
              <a:t>40</a:t>
            </a:fld>
            <a:endParaRPr lang="en-US" smtClean="0"/>
          </a:p>
        </p:txBody>
      </p:sp>
      <p:sp>
        <p:nvSpPr>
          <p:cNvPr id="217091" name="Rectangle 2"/>
          <p:cNvSpPr>
            <a:spLocks noGrp="1" noRot="1" noChangeAspect="1" noChangeArrowheads="1" noTextEdit="1"/>
          </p:cNvSpPr>
          <p:nvPr>
            <p:ph type="sldImg"/>
          </p:nvPr>
        </p:nvSpPr>
        <p:spPr>
          <a:ln/>
        </p:spPr>
      </p:sp>
      <p:sp>
        <p:nvSpPr>
          <p:cNvPr id="21709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Rectangle 7"/>
          <p:cNvSpPr>
            <a:spLocks noGrp="1" noChangeArrowheads="1"/>
          </p:cNvSpPr>
          <p:nvPr>
            <p:ph type="sldNum" sz="quarter" idx="5"/>
          </p:nvPr>
        </p:nvSpPr>
        <p:spPr>
          <a:noFill/>
        </p:spPr>
        <p:txBody>
          <a:bodyPr/>
          <a:lstStyle/>
          <a:p>
            <a:fld id="{E80042D7-83D0-459D-9228-A38C1EC72A34}" type="slidenum">
              <a:rPr lang="en-US" smtClean="0"/>
              <a:pPr/>
              <a:t>41</a:t>
            </a:fld>
            <a:endParaRPr lang="en-US" smtClean="0"/>
          </a:p>
        </p:txBody>
      </p:sp>
      <p:sp>
        <p:nvSpPr>
          <p:cNvPr id="218115" name="Rectangle 2"/>
          <p:cNvSpPr>
            <a:spLocks noGrp="1" noRot="1" noChangeAspect="1" noChangeArrowheads="1" noTextEdit="1"/>
          </p:cNvSpPr>
          <p:nvPr>
            <p:ph type="sldImg"/>
          </p:nvPr>
        </p:nvSpPr>
        <p:spPr>
          <a:ln/>
        </p:spPr>
      </p:sp>
      <p:sp>
        <p:nvSpPr>
          <p:cNvPr id="21811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Rectangle 7"/>
          <p:cNvSpPr>
            <a:spLocks noGrp="1" noChangeArrowheads="1"/>
          </p:cNvSpPr>
          <p:nvPr>
            <p:ph type="sldNum" sz="quarter" idx="5"/>
          </p:nvPr>
        </p:nvSpPr>
        <p:spPr>
          <a:noFill/>
        </p:spPr>
        <p:txBody>
          <a:bodyPr/>
          <a:lstStyle/>
          <a:p>
            <a:fld id="{CABC7356-620C-4E10-867E-77EA45539ABC}" type="slidenum">
              <a:rPr lang="en-US" smtClean="0"/>
              <a:pPr/>
              <a:t>42</a:t>
            </a:fld>
            <a:endParaRPr lang="en-US" smtClean="0"/>
          </a:p>
        </p:txBody>
      </p:sp>
      <p:sp>
        <p:nvSpPr>
          <p:cNvPr id="219139" name="Rectangle 2"/>
          <p:cNvSpPr>
            <a:spLocks noGrp="1" noRot="1" noChangeAspect="1" noChangeArrowheads="1" noTextEdit="1"/>
          </p:cNvSpPr>
          <p:nvPr>
            <p:ph type="sldImg"/>
          </p:nvPr>
        </p:nvSpPr>
        <p:spPr>
          <a:ln/>
        </p:spPr>
      </p:sp>
      <p:sp>
        <p:nvSpPr>
          <p:cNvPr id="21914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Rectangle 7"/>
          <p:cNvSpPr>
            <a:spLocks noGrp="1" noChangeArrowheads="1"/>
          </p:cNvSpPr>
          <p:nvPr>
            <p:ph type="sldNum" sz="quarter" idx="5"/>
          </p:nvPr>
        </p:nvSpPr>
        <p:spPr>
          <a:noFill/>
        </p:spPr>
        <p:txBody>
          <a:bodyPr/>
          <a:lstStyle/>
          <a:p>
            <a:fld id="{55807460-9B7D-4234-A9FA-6342B9FAB53D}" type="slidenum">
              <a:rPr lang="en-US" smtClean="0"/>
              <a:pPr/>
              <a:t>43</a:t>
            </a:fld>
            <a:endParaRPr lang="en-US" smtClean="0"/>
          </a:p>
        </p:txBody>
      </p:sp>
      <p:sp>
        <p:nvSpPr>
          <p:cNvPr id="220163" name="Rectangle 2"/>
          <p:cNvSpPr>
            <a:spLocks noGrp="1" noRot="1" noChangeAspect="1" noChangeArrowheads="1" noTextEdit="1"/>
          </p:cNvSpPr>
          <p:nvPr>
            <p:ph type="sldImg"/>
          </p:nvPr>
        </p:nvSpPr>
        <p:spPr>
          <a:ln/>
        </p:spPr>
      </p:sp>
      <p:sp>
        <p:nvSpPr>
          <p:cNvPr id="22016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Rectangle 7"/>
          <p:cNvSpPr>
            <a:spLocks noGrp="1" noChangeArrowheads="1"/>
          </p:cNvSpPr>
          <p:nvPr>
            <p:ph type="sldNum" sz="quarter" idx="5"/>
          </p:nvPr>
        </p:nvSpPr>
        <p:spPr>
          <a:noFill/>
        </p:spPr>
        <p:txBody>
          <a:bodyPr/>
          <a:lstStyle/>
          <a:p>
            <a:fld id="{3B828154-382B-4833-A580-A2DA03C22628}" type="slidenum">
              <a:rPr lang="en-US" smtClean="0"/>
              <a:pPr/>
              <a:t>44</a:t>
            </a:fld>
            <a:endParaRPr lang="en-US" smtClean="0"/>
          </a:p>
        </p:txBody>
      </p:sp>
      <p:sp>
        <p:nvSpPr>
          <p:cNvPr id="221187" name="Rectangle 2"/>
          <p:cNvSpPr>
            <a:spLocks noGrp="1" noRot="1" noChangeAspect="1" noChangeArrowheads="1" noTextEdit="1"/>
          </p:cNvSpPr>
          <p:nvPr>
            <p:ph type="sldImg"/>
          </p:nvPr>
        </p:nvSpPr>
        <p:spPr>
          <a:ln/>
        </p:spPr>
      </p:sp>
      <p:sp>
        <p:nvSpPr>
          <p:cNvPr id="22118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0" name="Rectangle 7"/>
          <p:cNvSpPr>
            <a:spLocks noGrp="1" noChangeArrowheads="1"/>
          </p:cNvSpPr>
          <p:nvPr>
            <p:ph type="sldNum" sz="quarter" idx="5"/>
          </p:nvPr>
        </p:nvSpPr>
        <p:spPr>
          <a:noFill/>
        </p:spPr>
        <p:txBody>
          <a:bodyPr/>
          <a:lstStyle/>
          <a:p>
            <a:fld id="{667514AF-F703-4D3A-B398-D9F6C7FC7BC9}" type="slidenum">
              <a:rPr lang="en-US" smtClean="0"/>
              <a:pPr/>
              <a:t>45</a:t>
            </a:fld>
            <a:endParaRPr lang="en-US" smtClean="0"/>
          </a:p>
        </p:txBody>
      </p:sp>
      <p:sp>
        <p:nvSpPr>
          <p:cNvPr id="222211" name="Rectangle 2"/>
          <p:cNvSpPr>
            <a:spLocks noGrp="1" noRot="1" noChangeAspect="1" noChangeArrowheads="1" noTextEdit="1"/>
          </p:cNvSpPr>
          <p:nvPr>
            <p:ph type="sldImg"/>
          </p:nvPr>
        </p:nvSpPr>
        <p:spPr>
          <a:ln/>
        </p:spPr>
      </p:sp>
      <p:sp>
        <p:nvSpPr>
          <p:cNvPr id="22221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Rectangle 7"/>
          <p:cNvSpPr>
            <a:spLocks noGrp="1" noChangeArrowheads="1"/>
          </p:cNvSpPr>
          <p:nvPr>
            <p:ph type="sldNum" sz="quarter" idx="5"/>
          </p:nvPr>
        </p:nvSpPr>
        <p:spPr>
          <a:noFill/>
        </p:spPr>
        <p:txBody>
          <a:bodyPr/>
          <a:lstStyle/>
          <a:p>
            <a:fld id="{3B5BC69E-51D0-4662-848F-75C7C31A38AE}" type="slidenum">
              <a:rPr lang="en-US" smtClean="0"/>
              <a:pPr/>
              <a:t>46</a:t>
            </a:fld>
            <a:endParaRPr lang="en-US" smtClean="0"/>
          </a:p>
        </p:txBody>
      </p:sp>
      <p:sp>
        <p:nvSpPr>
          <p:cNvPr id="223235" name="Rectangle 2"/>
          <p:cNvSpPr>
            <a:spLocks noGrp="1" noRot="1" noChangeAspect="1" noChangeArrowheads="1" noTextEdit="1"/>
          </p:cNvSpPr>
          <p:nvPr>
            <p:ph type="sldImg"/>
          </p:nvPr>
        </p:nvSpPr>
        <p:spPr>
          <a:ln/>
        </p:spPr>
      </p:sp>
      <p:sp>
        <p:nvSpPr>
          <p:cNvPr id="22323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7"/>
          <p:cNvSpPr>
            <a:spLocks noGrp="1" noChangeArrowheads="1"/>
          </p:cNvSpPr>
          <p:nvPr>
            <p:ph type="sldNum" sz="quarter" idx="5"/>
          </p:nvPr>
        </p:nvSpPr>
        <p:spPr>
          <a:noFill/>
        </p:spPr>
        <p:txBody>
          <a:bodyPr/>
          <a:lstStyle/>
          <a:p>
            <a:fld id="{30474C02-BBE6-4B32-9303-AAABF70E15D2}" type="slidenum">
              <a:rPr lang="en-US" smtClean="0"/>
              <a:pPr/>
              <a:t>47</a:t>
            </a:fld>
            <a:endParaRPr lang="en-US" smtClean="0"/>
          </a:p>
        </p:txBody>
      </p:sp>
      <p:sp>
        <p:nvSpPr>
          <p:cNvPr id="224259" name="Rectangle 2"/>
          <p:cNvSpPr>
            <a:spLocks noGrp="1" noRot="1" noChangeAspect="1" noChangeArrowheads="1" noTextEdit="1"/>
          </p:cNvSpPr>
          <p:nvPr>
            <p:ph type="sldImg"/>
          </p:nvPr>
        </p:nvSpPr>
        <p:spPr>
          <a:ln/>
        </p:spPr>
      </p:sp>
      <p:sp>
        <p:nvSpPr>
          <p:cNvPr id="22426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674" name="Rectangle 7"/>
          <p:cNvSpPr>
            <a:spLocks noGrp="1" noChangeArrowheads="1"/>
          </p:cNvSpPr>
          <p:nvPr>
            <p:ph type="sldNum" sz="quarter" idx="5"/>
          </p:nvPr>
        </p:nvSpPr>
        <p:spPr>
          <a:noFill/>
        </p:spPr>
        <p:txBody>
          <a:bodyPr/>
          <a:lstStyle/>
          <a:p>
            <a:fld id="{4246B606-0B8C-4DCA-A566-CBB6DB612A25}" type="slidenum">
              <a:rPr lang="en-US" smtClean="0"/>
              <a:pPr/>
              <a:t>4</a:t>
            </a:fld>
            <a:endParaRPr lang="en-US" smtClean="0"/>
          </a:p>
        </p:txBody>
      </p:sp>
      <p:sp>
        <p:nvSpPr>
          <p:cNvPr id="284675" name="Rectangle 2"/>
          <p:cNvSpPr>
            <a:spLocks noGrp="1" noRot="1" noChangeAspect="1" noChangeArrowheads="1" noTextEdit="1"/>
          </p:cNvSpPr>
          <p:nvPr>
            <p:ph type="sldImg"/>
          </p:nvPr>
        </p:nvSpPr>
        <p:spPr>
          <a:ln/>
        </p:spPr>
      </p:sp>
      <p:sp>
        <p:nvSpPr>
          <p:cNvPr id="28467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Rectangle 7"/>
          <p:cNvSpPr>
            <a:spLocks noGrp="1" noChangeArrowheads="1"/>
          </p:cNvSpPr>
          <p:nvPr>
            <p:ph type="sldNum" sz="quarter" idx="5"/>
          </p:nvPr>
        </p:nvSpPr>
        <p:spPr>
          <a:noFill/>
        </p:spPr>
        <p:txBody>
          <a:bodyPr/>
          <a:lstStyle/>
          <a:p>
            <a:fld id="{BB9B208C-B094-4FE0-832A-216EE0C47D7C}" type="slidenum">
              <a:rPr lang="en-US" smtClean="0"/>
              <a:pPr/>
              <a:t>48</a:t>
            </a:fld>
            <a:endParaRPr lang="en-US" smtClean="0"/>
          </a:p>
        </p:txBody>
      </p:sp>
      <p:sp>
        <p:nvSpPr>
          <p:cNvPr id="225283" name="Rectangle 2"/>
          <p:cNvSpPr>
            <a:spLocks noGrp="1" noRot="1" noChangeAspect="1" noChangeArrowheads="1" noTextEdit="1"/>
          </p:cNvSpPr>
          <p:nvPr>
            <p:ph type="sldImg"/>
          </p:nvPr>
        </p:nvSpPr>
        <p:spPr>
          <a:ln/>
        </p:spPr>
      </p:sp>
      <p:sp>
        <p:nvSpPr>
          <p:cNvPr id="22528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Rectangle 7"/>
          <p:cNvSpPr>
            <a:spLocks noGrp="1" noChangeArrowheads="1"/>
          </p:cNvSpPr>
          <p:nvPr>
            <p:ph type="sldNum" sz="quarter" idx="5"/>
          </p:nvPr>
        </p:nvSpPr>
        <p:spPr>
          <a:noFill/>
        </p:spPr>
        <p:txBody>
          <a:bodyPr/>
          <a:lstStyle/>
          <a:p>
            <a:fld id="{31474F75-D97B-4875-9547-036582020445}" type="slidenum">
              <a:rPr lang="en-US" smtClean="0"/>
              <a:pPr/>
              <a:t>49</a:t>
            </a:fld>
            <a:endParaRPr lang="en-US" smtClean="0"/>
          </a:p>
        </p:txBody>
      </p:sp>
      <p:sp>
        <p:nvSpPr>
          <p:cNvPr id="226307" name="Rectangle 2"/>
          <p:cNvSpPr>
            <a:spLocks noGrp="1" noRot="1" noChangeAspect="1" noChangeArrowheads="1" noTextEdit="1"/>
          </p:cNvSpPr>
          <p:nvPr>
            <p:ph type="sldImg"/>
          </p:nvPr>
        </p:nvSpPr>
        <p:spPr>
          <a:ln/>
        </p:spPr>
      </p:sp>
      <p:sp>
        <p:nvSpPr>
          <p:cNvPr id="22630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7"/>
          <p:cNvSpPr>
            <a:spLocks noGrp="1" noChangeArrowheads="1"/>
          </p:cNvSpPr>
          <p:nvPr>
            <p:ph type="sldNum" sz="quarter" idx="5"/>
          </p:nvPr>
        </p:nvSpPr>
        <p:spPr>
          <a:noFill/>
        </p:spPr>
        <p:txBody>
          <a:bodyPr/>
          <a:lstStyle/>
          <a:p>
            <a:fld id="{F3EFF61A-13E3-4025-A92B-341DAC71E612}" type="slidenum">
              <a:rPr lang="en-US" smtClean="0"/>
              <a:pPr/>
              <a:t>50</a:t>
            </a:fld>
            <a:endParaRPr lang="en-US" smtClean="0"/>
          </a:p>
        </p:txBody>
      </p:sp>
      <p:sp>
        <p:nvSpPr>
          <p:cNvPr id="227331" name="Rectangle 2"/>
          <p:cNvSpPr>
            <a:spLocks noGrp="1" noRot="1" noChangeAspect="1" noChangeArrowheads="1" noTextEdit="1"/>
          </p:cNvSpPr>
          <p:nvPr>
            <p:ph type="sldImg"/>
          </p:nvPr>
        </p:nvSpPr>
        <p:spPr>
          <a:ln/>
        </p:spPr>
      </p:sp>
      <p:sp>
        <p:nvSpPr>
          <p:cNvPr id="22733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Rectangle 7"/>
          <p:cNvSpPr>
            <a:spLocks noGrp="1" noChangeArrowheads="1"/>
          </p:cNvSpPr>
          <p:nvPr>
            <p:ph type="sldNum" sz="quarter" idx="5"/>
          </p:nvPr>
        </p:nvSpPr>
        <p:spPr>
          <a:noFill/>
        </p:spPr>
        <p:txBody>
          <a:bodyPr/>
          <a:lstStyle/>
          <a:p>
            <a:fld id="{627E676E-BFCA-4A58-8A2E-F25E55C5DC75}" type="slidenum">
              <a:rPr lang="en-US" smtClean="0"/>
              <a:pPr/>
              <a:t>51</a:t>
            </a:fld>
            <a:endParaRPr lang="en-US" smtClean="0"/>
          </a:p>
        </p:txBody>
      </p:sp>
      <p:sp>
        <p:nvSpPr>
          <p:cNvPr id="228355" name="Rectangle 2"/>
          <p:cNvSpPr>
            <a:spLocks noGrp="1" noRot="1" noChangeAspect="1" noChangeArrowheads="1" noTextEdit="1"/>
          </p:cNvSpPr>
          <p:nvPr>
            <p:ph type="sldImg"/>
          </p:nvPr>
        </p:nvSpPr>
        <p:spPr>
          <a:ln/>
        </p:spPr>
      </p:sp>
      <p:sp>
        <p:nvSpPr>
          <p:cNvPr id="22835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Rectangle 7"/>
          <p:cNvSpPr>
            <a:spLocks noGrp="1" noChangeArrowheads="1"/>
          </p:cNvSpPr>
          <p:nvPr>
            <p:ph type="sldNum" sz="quarter" idx="5"/>
          </p:nvPr>
        </p:nvSpPr>
        <p:spPr>
          <a:noFill/>
        </p:spPr>
        <p:txBody>
          <a:bodyPr/>
          <a:lstStyle/>
          <a:p>
            <a:fld id="{AF27FA9D-FBF6-44B2-BA57-3C2BB3CC8D68}" type="slidenum">
              <a:rPr lang="en-US" smtClean="0"/>
              <a:pPr/>
              <a:t>52</a:t>
            </a:fld>
            <a:endParaRPr lang="en-US" smtClean="0"/>
          </a:p>
        </p:txBody>
      </p:sp>
      <p:sp>
        <p:nvSpPr>
          <p:cNvPr id="229379" name="Rectangle 2"/>
          <p:cNvSpPr>
            <a:spLocks noGrp="1" noRot="1" noChangeAspect="1" noChangeArrowheads="1" noTextEdit="1"/>
          </p:cNvSpPr>
          <p:nvPr>
            <p:ph type="sldImg"/>
          </p:nvPr>
        </p:nvSpPr>
        <p:spPr>
          <a:ln/>
        </p:spPr>
      </p:sp>
      <p:sp>
        <p:nvSpPr>
          <p:cNvPr id="22938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Rectangle 7"/>
          <p:cNvSpPr>
            <a:spLocks noGrp="1" noChangeArrowheads="1"/>
          </p:cNvSpPr>
          <p:nvPr>
            <p:ph type="sldNum" sz="quarter" idx="5"/>
          </p:nvPr>
        </p:nvSpPr>
        <p:spPr>
          <a:noFill/>
        </p:spPr>
        <p:txBody>
          <a:bodyPr/>
          <a:lstStyle/>
          <a:p>
            <a:fld id="{1F7DF1D8-9E8F-47C6-9835-0940B300C14A}" type="slidenum">
              <a:rPr lang="en-US" smtClean="0"/>
              <a:pPr/>
              <a:t>53</a:t>
            </a:fld>
            <a:endParaRPr lang="en-US" smtClean="0"/>
          </a:p>
        </p:txBody>
      </p:sp>
      <p:sp>
        <p:nvSpPr>
          <p:cNvPr id="230403" name="Rectangle 2"/>
          <p:cNvSpPr>
            <a:spLocks noGrp="1" noRot="1" noChangeAspect="1" noChangeArrowheads="1" noTextEdit="1"/>
          </p:cNvSpPr>
          <p:nvPr>
            <p:ph type="sldImg"/>
          </p:nvPr>
        </p:nvSpPr>
        <p:spPr>
          <a:ln/>
        </p:spPr>
      </p:sp>
      <p:sp>
        <p:nvSpPr>
          <p:cNvPr id="23040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7"/>
          <p:cNvSpPr>
            <a:spLocks noGrp="1" noChangeArrowheads="1"/>
          </p:cNvSpPr>
          <p:nvPr>
            <p:ph type="sldNum" sz="quarter" idx="5"/>
          </p:nvPr>
        </p:nvSpPr>
        <p:spPr>
          <a:noFill/>
        </p:spPr>
        <p:txBody>
          <a:bodyPr/>
          <a:lstStyle/>
          <a:p>
            <a:fld id="{D7910504-F2FD-4246-A005-FAA000408A55}" type="slidenum">
              <a:rPr lang="en-US" smtClean="0"/>
              <a:pPr/>
              <a:t>54</a:t>
            </a:fld>
            <a:endParaRPr lang="en-US" smtClean="0"/>
          </a:p>
        </p:txBody>
      </p:sp>
      <p:sp>
        <p:nvSpPr>
          <p:cNvPr id="231427" name="Rectangle 2"/>
          <p:cNvSpPr>
            <a:spLocks noGrp="1" noRot="1" noChangeAspect="1" noChangeArrowheads="1" noTextEdit="1"/>
          </p:cNvSpPr>
          <p:nvPr>
            <p:ph type="sldImg"/>
          </p:nvPr>
        </p:nvSpPr>
        <p:spPr>
          <a:ln/>
        </p:spPr>
      </p:sp>
      <p:sp>
        <p:nvSpPr>
          <p:cNvPr id="23142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Rectangle 7"/>
          <p:cNvSpPr>
            <a:spLocks noGrp="1" noChangeArrowheads="1"/>
          </p:cNvSpPr>
          <p:nvPr>
            <p:ph type="sldNum" sz="quarter" idx="5"/>
          </p:nvPr>
        </p:nvSpPr>
        <p:spPr>
          <a:noFill/>
        </p:spPr>
        <p:txBody>
          <a:bodyPr/>
          <a:lstStyle/>
          <a:p>
            <a:fld id="{386CFE19-3427-400A-A1C4-85A8876A040C}" type="slidenum">
              <a:rPr lang="en-US" smtClean="0"/>
              <a:pPr/>
              <a:t>55</a:t>
            </a:fld>
            <a:endParaRPr lang="en-US" smtClean="0"/>
          </a:p>
        </p:txBody>
      </p:sp>
      <p:sp>
        <p:nvSpPr>
          <p:cNvPr id="232451" name="Rectangle 2"/>
          <p:cNvSpPr>
            <a:spLocks noGrp="1" noRot="1" noChangeAspect="1" noChangeArrowheads="1" noTextEdit="1"/>
          </p:cNvSpPr>
          <p:nvPr>
            <p:ph type="sldImg"/>
          </p:nvPr>
        </p:nvSpPr>
        <p:spPr>
          <a:ln/>
        </p:spPr>
      </p:sp>
      <p:sp>
        <p:nvSpPr>
          <p:cNvPr id="23245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Rectangle 7"/>
          <p:cNvSpPr>
            <a:spLocks noGrp="1" noChangeArrowheads="1"/>
          </p:cNvSpPr>
          <p:nvPr>
            <p:ph type="sldNum" sz="quarter" idx="5"/>
          </p:nvPr>
        </p:nvSpPr>
        <p:spPr>
          <a:noFill/>
        </p:spPr>
        <p:txBody>
          <a:bodyPr/>
          <a:lstStyle/>
          <a:p>
            <a:fld id="{45B30DBD-661A-4515-A67F-93FC994FF2B7}" type="slidenum">
              <a:rPr lang="en-US" smtClean="0"/>
              <a:pPr/>
              <a:t>56</a:t>
            </a:fld>
            <a:endParaRPr lang="en-US" smtClean="0"/>
          </a:p>
        </p:txBody>
      </p:sp>
      <p:sp>
        <p:nvSpPr>
          <p:cNvPr id="233475" name="Rectangle 2"/>
          <p:cNvSpPr>
            <a:spLocks noGrp="1" noRot="1" noChangeAspect="1" noChangeArrowheads="1" noTextEdit="1"/>
          </p:cNvSpPr>
          <p:nvPr>
            <p:ph type="sldImg"/>
          </p:nvPr>
        </p:nvSpPr>
        <p:spPr>
          <a:ln/>
        </p:spPr>
      </p:sp>
      <p:sp>
        <p:nvSpPr>
          <p:cNvPr id="23347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Rectangle 7"/>
          <p:cNvSpPr>
            <a:spLocks noGrp="1" noChangeArrowheads="1"/>
          </p:cNvSpPr>
          <p:nvPr>
            <p:ph type="sldNum" sz="quarter" idx="5"/>
          </p:nvPr>
        </p:nvSpPr>
        <p:spPr>
          <a:noFill/>
        </p:spPr>
        <p:txBody>
          <a:bodyPr/>
          <a:lstStyle/>
          <a:p>
            <a:fld id="{9ACA1D84-2B60-4AFE-AC43-1732A9D73BE9}" type="slidenum">
              <a:rPr lang="en-US" smtClean="0"/>
              <a:pPr/>
              <a:t>57</a:t>
            </a:fld>
            <a:endParaRPr lang="en-US" smtClean="0"/>
          </a:p>
        </p:txBody>
      </p:sp>
      <p:sp>
        <p:nvSpPr>
          <p:cNvPr id="234499" name="Rectangle 2"/>
          <p:cNvSpPr>
            <a:spLocks noGrp="1" noRot="1" noChangeAspect="1" noChangeArrowheads="1" noTextEdit="1"/>
          </p:cNvSpPr>
          <p:nvPr>
            <p:ph type="sldImg"/>
          </p:nvPr>
        </p:nvSpPr>
        <p:spPr>
          <a:ln/>
        </p:spPr>
      </p:sp>
      <p:sp>
        <p:nvSpPr>
          <p:cNvPr id="23450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74" name="Rectangle 7"/>
          <p:cNvSpPr>
            <a:spLocks noGrp="1" noChangeArrowheads="1"/>
          </p:cNvSpPr>
          <p:nvPr>
            <p:ph type="sldNum" sz="quarter" idx="5"/>
          </p:nvPr>
        </p:nvSpPr>
        <p:spPr>
          <a:noFill/>
        </p:spPr>
        <p:txBody>
          <a:bodyPr/>
          <a:lstStyle/>
          <a:p>
            <a:fld id="{5B0CD723-71A9-4B86-874D-645D98B1274E}" type="slidenum">
              <a:rPr lang="en-US" smtClean="0"/>
              <a:pPr/>
              <a:t>5</a:t>
            </a:fld>
            <a:endParaRPr lang="en-US" smtClean="0"/>
          </a:p>
        </p:txBody>
      </p:sp>
      <p:sp>
        <p:nvSpPr>
          <p:cNvPr id="259075" name="Rectangle 2"/>
          <p:cNvSpPr>
            <a:spLocks noGrp="1" noRot="1" noChangeAspect="1" noChangeArrowheads="1" noTextEdit="1"/>
          </p:cNvSpPr>
          <p:nvPr>
            <p:ph type="sldImg"/>
          </p:nvPr>
        </p:nvSpPr>
        <p:spPr>
          <a:ln/>
        </p:spPr>
      </p:sp>
      <p:sp>
        <p:nvSpPr>
          <p:cNvPr id="25907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2" name="Rectangle 7"/>
          <p:cNvSpPr>
            <a:spLocks noGrp="1" noChangeArrowheads="1"/>
          </p:cNvSpPr>
          <p:nvPr>
            <p:ph type="sldNum" sz="quarter" idx="5"/>
          </p:nvPr>
        </p:nvSpPr>
        <p:spPr>
          <a:noFill/>
        </p:spPr>
        <p:txBody>
          <a:bodyPr/>
          <a:lstStyle/>
          <a:p>
            <a:fld id="{81913F11-0CE9-4B14-997B-D34A695A6079}" type="slidenum">
              <a:rPr lang="en-US" smtClean="0"/>
              <a:pPr/>
              <a:t>58</a:t>
            </a:fld>
            <a:endParaRPr lang="en-US" smtClean="0"/>
          </a:p>
        </p:txBody>
      </p:sp>
      <p:sp>
        <p:nvSpPr>
          <p:cNvPr id="235523" name="Rectangle 2"/>
          <p:cNvSpPr>
            <a:spLocks noGrp="1" noRot="1" noChangeAspect="1" noChangeArrowheads="1" noTextEdit="1"/>
          </p:cNvSpPr>
          <p:nvPr>
            <p:ph type="sldImg"/>
          </p:nvPr>
        </p:nvSpPr>
        <p:spPr>
          <a:ln/>
        </p:spPr>
      </p:sp>
      <p:sp>
        <p:nvSpPr>
          <p:cNvPr id="23552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6" name="Rectangle 7"/>
          <p:cNvSpPr>
            <a:spLocks noGrp="1" noChangeArrowheads="1"/>
          </p:cNvSpPr>
          <p:nvPr>
            <p:ph type="sldNum" sz="quarter" idx="5"/>
          </p:nvPr>
        </p:nvSpPr>
        <p:spPr>
          <a:noFill/>
        </p:spPr>
        <p:txBody>
          <a:bodyPr/>
          <a:lstStyle/>
          <a:p>
            <a:fld id="{9391CF0D-B193-47DA-BBAA-0328302F6982}" type="slidenum">
              <a:rPr lang="en-US" smtClean="0"/>
              <a:pPr/>
              <a:t>59</a:t>
            </a:fld>
            <a:endParaRPr lang="en-US" smtClean="0"/>
          </a:p>
        </p:txBody>
      </p:sp>
      <p:sp>
        <p:nvSpPr>
          <p:cNvPr id="236547" name="Rectangle 2"/>
          <p:cNvSpPr>
            <a:spLocks noGrp="1" noRot="1" noChangeAspect="1" noChangeArrowheads="1" noTextEdit="1"/>
          </p:cNvSpPr>
          <p:nvPr>
            <p:ph type="sldImg"/>
          </p:nvPr>
        </p:nvSpPr>
        <p:spPr>
          <a:ln/>
        </p:spPr>
      </p:sp>
      <p:sp>
        <p:nvSpPr>
          <p:cNvPr id="23654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0" name="Rectangle 7"/>
          <p:cNvSpPr>
            <a:spLocks noGrp="1" noChangeArrowheads="1"/>
          </p:cNvSpPr>
          <p:nvPr>
            <p:ph type="sldNum" sz="quarter" idx="5"/>
          </p:nvPr>
        </p:nvSpPr>
        <p:spPr>
          <a:noFill/>
        </p:spPr>
        <p:txBody>
          <a:bodyPr/>
          <a:lstStyle/>
          <a:p>
            <a:fld id="{FF3AA28D-BAAA-4E92-97CD-DE949CAEFEFA}" type="slidenum">
              <a:rPr lang="en-US" smtClean="0"/>
              <a:pPr/>
              <a:t>60</a:t>
            </a:fld>
            <a:endParaRPr lang="en-US" smtClean="0"/>
          </a:p>
        </p:txBody>
      </p:sp>
      <p:sp>
        <p:nvSpPr>
          <p:cNvPr id="237571" name="Rectangle 2"/>
          <p:cNvSpPr>
            <a:spLocks noGrp="1" noRot="1" noChangeAspect="1" noChangeArrowheads="1" noTextEdit="1"/>
          </p:cNvSpPr>
          <p:nvPr>
            <p:ph type="sldImg"/>
          </p:nvPr>
        </p:nvSpPr>
        <p:spPr>
          <a:ln/>
        </p:spPr>
      </p:sp>
      <p:sp>
        <p:nvSpPr>
          <p:cNvPr id="23757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Rectangle 7"/>
          <p:cNvSpPr>
            <a:spLocks noGrp="1" noChangeArrowheads="1"/>
          </p:cNvSpPr>
          <p:nvPr>
            <p:ph type="sldNum" sz="quarter" idx="5"/>
          </p:nvPr>
        </p:nvSpPr>
        <p:spPr>
          <a:noFill/>
        </p:spPr>
        <p:txBody>
          <a:bodyPr/>
          <a:lstStyle/>
          <a:p>
            <a:fld id="{FE384DDD-F4F5-4992-9174-5DD7C5E98D19}" type="slidenum">
              <a:rPr lang="en-US" smtClean="0"/>
              <a:pPr/>
              <a:t>61</a:t>
            </a:fld>
            <a:endParaRPr lang="en-US" smtClean="0"/>
          </a:p>
        </p:txBody>
      </p:sp>
      <p:sp>
        <p:nvSpPr>
          <p:cNvPr id="238595" name="Rectangle 2"/>
          <p:cNvSpPr>
            <a:spLocks noGrp="1" noRot="1" noChangeAspect="1" noChangeArrowheads="1" noTextEdit="1"/>
          </p:cNvSpPr>
          <p:nvPr>
            <p:ph type="sldImg"/>
          </p:nvPr>
        </p:nvSpPr>
        <p:spPr>
          <a:ln/>
        </p:spPr>
      </p:sp>
      <p:sp>
        <p:nvSpPr>
          <p:cNvPr id="23859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Rectangle 7"/>
          <p:cNvSpPr>
            <a:spLocks noGrp="1" noChangeArrowheads="1"/>
          </p:cNvSpPr>
          <p:nvPr>
            <p:ph type="sldNum" sz="quarter" idx="5"/>
          </p:nvPr>
        </p:nvSpPr>
        <p:spPr>
          <a:noFill/>
        </p:spPr>
        <p:txBody>
          <a:bodyPr/>
          <a:lstStyle/>
          <a:p>
            <a:fld id="{4DED7041-0500-4F64-B203-FF3D914C3DA6}" type="slidenum">
              <a:rPr lang="en-US" smtClean="0"/>
              <a:pPr/>
              <a:t>62</a:t>
            </a:fld>
            <a:endParaRPr lang="en-US" smtClean="0"/>
          </a:p>
        </p:txBody>
      </p:sp>
      <p:sp>
        <p:nvSpPr>
          <p:cNvPr id="239619" name="Rectangle 2"/>
          <p:cNvSpPr>
            <a:spLocks noGrp="1" noRot="1" noChangeAspect="1" noChangeArrowheads="1" noTextEdit="1"/>
          </p:cNvSpPr>
          <p:nvPr>
            <p:ph type="sldImg"/>
          </p:nvPr>
        </p:nvSpPr>
        <p:spPr>
          <a:ln/>
        </p:spPr>
      </p:sp>
      <p:sp>
        <p:nvSpPr>
          <p:cNvPr id="23962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Rectangle 7"/>
          <p:cNvSpPr>
            <a:spLocks noGrp="1" noChangeArrowheads="1"/>
          </p:cNvSpPr>
          <p:nvPr>
            <p:ph type="sldNum" sz="quarter" idx="5"/>
          </p:nvPr>
        </p:nvSpPr>
        <p:spPr>
          <a:noFill/>
        </p:spPr>
        <p:txBody>
          <a:bodyPr/>
          <a:lstStyle/>
          <a:p>
            <a:fld id="{9553BF8D-0040-4544-9188-050970C1F0B8}" type="slidenum">
              <a:rPr lang="en-US" smtClean="0"/>
              <a:pPr/>
              <a:t>63</a:t>
            </a:fld>
            <a:endParaRPr lang="en-US" smtClean="0"/>
          </a:p>
        </p:txBody>
      </p:sp>
      <p:sp>
        <p:nvSpPr>
          <p:cNvPr id="240643" name="Rectangle 2"/>
          <p:cNvSpPr>
            <a:spLocks noGrp="1" noRot="1" noChangeAspect="1" noChangeArrowheads="1" noTextEdit="1"/>
          </p:cNvSpPr>
          <p:nvPr>
            <p:ph type="sldImg"/>
          </p:nvPr>
        </p:nvSpPr>
        <p:spPr>
          <a:ln/>
        </p:spPr>
      </p:sp>
      <p:sp>
        <p:nvSpPr>
          <p:cNvPr id="24064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Rectangle 7"/>
          <p:cNvSpPr>
            <a:spLocks noGrp="1" noChangeArrowheads="1"/>
          </p:cNvSpPr>
          <p:nvPr>
            <p:ph type="sldNum" sz="quarter" idx="5"/>
          </p:nvPr>
        </p:nvSpPr>
        <p:spPr>
          <a:noFill/>
        </p:spPr>
        <p:txBody>
          <a:bodyPr/>
          <a:lstStyle/>
          <a:p>
            <a:fld id="{2212550B-F98A-41AC-B5EC-9CEF4C04F136}" type="slidenum">
              <a:rPr lang="en-US" smtClean="0"/>
              <a:pPr/>
              <a:t>65</a:t>
            </a:fld>
            <a:endParaRPr lang="en-US" smtClean="0"/>
          </a:p>
        </p:txBody>
      </p:sp>
      <p:sp>
        <p:nvSpPr>
          <p:cNvPr id="241667" name="Rectangle 2"/>
          <p:cNvSpPr>
            <a:spLocks noGrp="1" noRot="1" noChangeAspect="1" noChangeArrowheads="1" noTextEdit="1"/>
          </p:cNvSpPr>
          <p:nvPr>
            <p:ph type="sldImg"/>
          </p:nvPr>
        </p:nvSpPr>
        <p:spPr>
          <a:ln/>
        </p:spPr>
      </p:sp>
      <p:sp>
        <p:nvSpPr>
          <p:cNvPr id="24166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Rectangle 7"/>
          <p:cNvSpPr>
            <a:spLocks noGrp="1" noChangeArrowheads="1"/>
          </p:cNvSpPr>
          <p:nvPr>
            <p:ph type="sldNum" sz="quarter" idx="5"/>
          </p:nvPr>
        </p:nvSpPr>
        <p:spPr>
          <a:noFill/>
        </p:spPr>
        <p:txBody>
          <a:bodyPr/>
          <a:lstStyle/>
          <a:p>
            <a:fld id="{2BF61517-E390-49DA-A187-7A56EBAF07F8}" type="slidenum">
              <a:rPr lang="en-US" smtClean="0"/>
              <a:pPr/>
              <a:t>66</a:t>
            </a:fld>
            <a:endParaRPr lang="en-US" smtClean="0"/>
          </a:p>
        </p:txBody>
      </p:sp>
      <p:sp>
        <p:nvSpPr>
          <p:cNvPr id="242691" name="Rectangle 2"/>
          <p:cNvSpPr>
            <a:spLocks noGrp="1" noRot="1" noChangeAspect="1" noChangeArrowheads="1" noTextEdit="1"/>
          </p:cNvSpPr>
          <p:nvPr>
            <p:ph type="sldImg"/>
          </p:nvPr>
        </p:nvSpPr>
        <p:spPr>
          <a:ln/>
        </p:spPr>
      </p:sp>
      <p:sp>
        <p:nvSpPr>
          <p:cNvPr id="24269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Rectangle 7"/>
          <p:cNvSpPr>
            <a:spLocks noGrp="1" noChangeArrowheads="1"/>
          </p:cNvSpPr>
          <p:nvPr>
            <p:ph type="sldNum" sz="quarter" idx="5"/>
          </p:nvPr>
        </p:nvSpPr>
        <p:spPr>
          <a:noFill/>
        </p:spPr>
        <p:txBody>
          <a:bodyPr/>
          <a:lstStyle/>
          <a:p>
            <a:fld id="{0F0F77A0-C18F-48C1-9002-E55B4B84654B}" type="slidenum">
              <a:rPr lang="en-US" smtClean="0"/>
              <a:pPr/>
              <a:t>67</a:t>
            </a:fld>
            <a:endParaRPr lang="en-US" smtClean="0"/>
          </a:p>
        </p:txBody>
      </p:sp>
      <p:sp>
        <p:nvSpPr>
          <p:cNvPr id="243715" name="Rectangle 2"/>
          <p:cNvSpPr>
            <a:spLocks noGrp="1" noRot="1" noChangeAspect="1" noChangeArrowheads="1" noTextEdit="1"/>
          </p:cNvSpPr>
          <p:nvPr>
            <p:ph type="sldImg"/>
          </p:nvPr>
        </p:nvSpPr>
        <p:spPr>
          <a:ln/>
        </p:spPr>
      </p:sp>
      <p:sp>
        <p:nvSpPr>
          <p:cNvPr id="24371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Rectangle 7"/>
          <p:cNvSpPr>
            <a:spLocks noGrp="1" noChangeArrowheads="1"/>
          </p:cNvSpPr>
          <p:nvPr>
            <p:ph type="sldNum" sz="quarter" idx="5"/>
          </p:nvPr>
        </p:nvSpPr>
        <p:spPr>
          <a:noFill/>
        </p:spPr>
        <p:txBody>
          <a:bodyPr/>
          <a:lstStyle/>
          <a:p>
            <a:fld id="{1DD4D5A2-E8D0-41FE-847C-43195DE07A16}" type="slidenum">
              <a:rPr lang="en-US" smtClean="0"/>
              <a:pPr/>
              <a:t>68</a:t>
            </a:fld>
            <a:endParaRPr lang="en-US" smtClean="0"/>
          </a:p>
        </p:txBody>
      </p:sp>
      <p:sp>
        <p:nvSpPr>
          <p:cNvPr id="244739" name="Rectangle 2"/>
          <p:cNvSpPr>
            <a:spLocks noGrp="1" noRot="1" noChangeAspect="1" noChangeArrowheads="1" noTextEdit="1"/>
          </p:cNvSpPr>
          <p:nvPr>
            <p:ph type="sldImg"/>
          </p:nvPr>
        </p:nvSpPr>
        <p:spPr>
          <a:ln/>
        </p:spPr>
      </p:sp>
      <p:sp>
        <p:nvSpPr>
          <p:cNvPr id="24474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674" name="Rectangle 7"/>
          <p:cNvSpPr>
            <a:spLocks noGrp="1" noChangeArrowheads="1"/>
          </p:cNvSpPr>
          <p:nvPr>
            <p:ph type="sldNum" sz="quarter" idx="5"/>
          </p:nvPr>
        </p:nvSpPr>
        <p:spPr>
          <a:noFill/>
        </p:spPr>
        <p:txBody>
          <a:bodyPr/>
          <a:lstStyle/>
          <a:p>
            <a:fld id="{4246B606-0B8C-4DCA-A566-CBB6DB612A25}" type="slidenum">
              <a:rPr lang="en-US" smtClean="0"/>
              <a:pPr/>
              <a:t>8</a:t>
            </a:fld>
            <a:endParaRPr lang="en-US" smtClean="0"/>
          </a:p>
        </p:txBody>
      </p:sp>
      <p:sp>
        <p:nvSpPr>
          <p:cNvPr id="284675" name="Rectangle 2"/>
          <p:cNvSpPr>
            <a:spLocks noGrp="1" noRot="1" noChangeAspect="1" noChangeArrowheads="1" noTextEdit="1"/>
          </p:cNvSpPr>
          <p:nvPr>
            <p:ph type="sldImg"/>
          </p:nvPr>
        </p:nvSpPr>
        <p:spPr>
          <a:ln/>
        </p:spPr>
      </p:sp>
      <p:sp>
        <p:nvSpPr>
          <p:cNvPr id="28467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Rectangle 7"/>
          <p:cNvSpPr>
            <a:spLocks noGrp="1" noChangeArrowheads="1"/>
          </p:cNvSpPr>
          <p:nvPr>
            <p:ph type="sldNum" sz="quarter" idx="5"/>
          </p:nvPr>
        </p:nvSpPr>
        <p:spPr>
          <a:noFill/>
        </p:spPr>
        <p:txBody>
          <a:bodyPr/>
          <a:lstStyle/>
          <a:p>
            <a:fld id="{5399FB68-9D56-4404-A3B9-9624A00AD959}" type="slidenum">
              <a:rPr lang="en-US" smtClean="0"/>
              <a:pPr/>
              <a:t>70</a:t>
            </a:fld>
            <a:endParaRPr lang="en-US" smtClean="0"/>
          </a:p>
        </p:txBody>
      </p:sp>
      <p:sp>
        <p:nvSpPr>
          <p:cNvPr id="245763" name="Rectangle 2"/>
          <p:cNvSpPr>
            <a:spLocks noGrp="1" noRot="1" noChangeAspect="1" noChangeArrowheads="1" noTextEdit="1"/>
          </p:cNvSpPr>
          <p:nvPr>
            <p:ph type="sldImg"/>
          </p:nvPr>
        </p:nvSpPr>
        <p:spPr>
          <a:ln/>
        </p:spPr>
      </p:sp>
      <p:sp>
        <p:nvSpPr>
          <p:cNvPr id="24576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Rectangle 7"/>
          <p:cNvSpPr>
            <a:spLocks noGrp="1" noChangeArrowheads="1"/>
          </p:cNvSpPr>
          <p:nvPr>
            <p:ph type="sldNum" sz="quarter" idx="5"/>
          </p:nvPr>
        </p:nvSpPr>
        <p:spPr>
          <a:noFill/>
        </p:spPr>
        <p:txBody>
          <a:bodyPr/>
          <a:lstStyle/>
          <a:p>
            <a:fld id="{56DB2C0C-B07B-49FB-9CA6-9C7A8F42CCCE}" type="slidenum">
              <a:rPr lang="en-US" smtClean="0"/>
              <a:pPr/>
              <a:t>71</a:t>
            </a:fld>
            <a:endParaRPr lang="en-US" smtClean="0"/>
          </a:p>
        </p:txBody>
      </p:sp>
      <p:sp>
        <p:nvSpPr>
          <p:cNvPr id="246787" name="Rectangle 2"/>
          <p:cNvSpPr>
            <a:spLocks noGrp="1" noRot="1" noChangeAspect="1" noChangeArrowheads="1" noTextEdit="1"/>
          </p:cNvSpPr>
          <p:nvPr>
            <p:ph type="sldImg"/>
          </p:nvPr>
        </p:nvSpPr>
        <p:spPr>
          <a:ln/>
        </p:spPr>
      </p:sp>
      <p:sp>
        <p:nvSpPr>
          <p:cNvPr id="24678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Rectangle 7"/>
          <p:cNvSpPr>
            <a:spLocks noGrp="1" noChangeArrowheads="1"/>
          </p:cNvSpPr>
          <p:nvPr>
            <p:ph type="sldNum" sz="quarter" idx="5"/>
          </p:nvPr>
        </p:nvSpPr>
        <p:spPr>
          <a:noFill/>
        </p:spPr>
        <p:txBody>
          <a:bodyPr/>
          <a:lstStyle/>
          <a:p>
            <a:fld id="{0B1515BD-D69E-4407-86F5-F8EC4E1CD728}" type="slidenum">
              <a:rPr lang="en-US" smtClean="0"/>
              <a:pPr/>
              <a:t>72</a:t>
            </a:fld>
            <a:endParaRPr lang="en-US" smtClean="0"/>
          </a:p>
        </p:txBody>
      </p:sp>
      <p:sp>
        <p:nvSpPr>
          <p:cNvPr id="247811" name="Rectangle 2"/>
          <p:cNvSpPr>
            <a:spLocks noGrp="1" noRot="1" noChangeAspect="1" noChangeArrowheads="1" noTextEdit="1"/>
          </p:cNvSpPr>
          <p:nvPr>
            <p:ph type="sldImg"/>
          </p:nvPr>
        </p:nvSpPr>
        <p:spPr>
          <a:ln/>
        </p:spPr>
      </p:sp>
      <p:sp>
        <p:nvSpPr>
          <p:cNvPr id="24781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Rectangle 7"/>
          <p:cNvSpPr>
            <a:spLocks noGrp="1" noChangeArrowheads="1"/>
          </p:cNvSpPr>
          <p:nvPr>
            <p:ph type="sldNum" sz="quarter" idx="5"/>
          </p:nvPr>
        </p:nvSpPr>
        <p:spPr>
          <a:noFill/>
        </p:spPr>
        <p:txBody>
          <a:bodyPr/>
          <a:lstStyle/>
          <a:p>
            <a:fld id="{A61CD198-3438-4797-A7C6-1EF548DE8279}" type="slidenum">
              <a:rPr lang="en-US" smtClean="0"/>
              <a:pPr/>
              <a:t>73</a:t>
            </a:fld>
            <a:endParaRPr lang="en-US" smtClean="0"/>
          </a:p>
        </p:txBody>
      </p:sp>
      <p:sp>
        <p:nvSpPr>
          <p:cNvPr id="248835" name="Rectangle 2"/>
          <p:cNvSpPr>
            <a:spLocks noGrp="1" noRot="1" noChangeAspect="1" noChangeArrowheads="1" noTextEdit="1"/>
          </p:cNvSpPr>
          <p:nvPr>
            <p:ph type="sldImg"/>
          </p:nvPr>
        </p:nvSpPr>
        <p:spPr>
          <a:ln/>
        </p:spPr>
      </p:sp>
      <p:sp>
        <p:nvSpPr>
          <p:cNvPr id="24883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74" name="Rectangle 7"/>
          <p:cNvSpPr>
            <a:spLocks noGrp="1" noChangeArrowheads="1"/>
          </p:cNvSpPr>
          <p:nvPr>
            <p:ph type="sldNum" sz="quarter" idx="5"/>
          </p:nvPr>
        </p:nvSpPr>
        <p:spPr>
          <a:noFill/>
        </p:spPr>
        <p:txBody>
          <a:bodyPr/>
          <a:lstStyle/>
          <a:p>
            <a:fld id="{5B0CD723-71A9-4B86-874D-645D98B1274E}" type="slidenum">
              <a:rPr lang="en-US" smtClean="0"/>
              <a:pPr/>
              <a:t>74</a:t>
            </a:fld>
            <a:endParaRPr lang="en-US" smtClean="0"/>
          </a:p>
        </p:txBody>
      </p:sp>
      <p:sp>
        <p:nvSpPr>
          <p:cNvPr id="259075" name="Rectangle 2"/>
          <p:cNvSpPr>
            <a:spLocks noGrp="1" noRot="1" noChangeAspect="1" noChangeArrowheads="1" noTextEdit="1"/>
          </p:cNvSpPr>
          <p:nvPr>
            <p:ph type="sldImg"/>
          </p:nvPr>
        </p:nvSpPr>
        <p:spPr>
          <a:ln/>
        </p:spPr>
      </p:sp>
      <p:sp>
        <p:nvSpPr>
          <p:cNvPr id="25907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Rectangle 7"/>
          <p:cNvSpPr>
            <a:spLocks noGrp="1" noChangeArrowheads="1"/>
          </p:cNvSpPr>
          <p:nvPr>
            <p:ph type="sldNum" sz="quarter" idx="5"/>
          </p:nvPr>
        </p:nvSpPr>
        <p:spPr>
          <a:noFill/>
        </p:spPr>
        <p:txBody>
          <a:bodyPr/>
          <a:lstStyle/>
          <a:p>
            <a:fld id="{CF4F6E3C-EF67-4875-B154-0C704FD46126}" type="slidenum">
              <a:rPr lang="en-US" smtClean="0"/>
              <a:pPr/>
              <a:t>75</a:t>
            </a:fld>
            <a:endParaRPr lang="en-US" smtClean="0"/>
          </a:p>
        </p:txBody>
      </p:sp>
      <p:sp>
        <p:nvSpPr>
          <p:cNvPr id="249859" name="Rectangle 2"/>
          <p:cNvSpPr>
            <a:spLocks noGrp="1" noRot="1" noChangeAspect="1" noChangeArrowheads="1" noTextEdit="1"/>
          </p:cNvSpPr>
          <p:nvPr>
            <p:ph type="sldImg"/>
          </p:nvPr>
        </p:nvSpPr>
        <p:spPr>
          <a:ln/>
        </p:spPr>
      </p:sp>
      <p:sp>
        <p:nvSpPr>
          <p:cNvPr id="24986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2" name="Rectangle 7"/>
          <p:cNvSpPr>
            <a:spLocks noGrp="1" noChangeArrowheads="1"/>
          </p:cNvSpPr>
          <p:nvPr>
            <p:ph type="sldNum" sz="quarter" idx="5"/>
          </p:nvPr>
        </p:nvSpPr>
        <p:spPr>
          <a:noFill/>
        </p:spPr>
        <p:txBody>
          <a:bodyPr/>
          <a:lstStyle/>
          <a:p>
            <a:fld id="{C5387FAE-828F-46EC-87FC-391D49CD4B2C}" type="slidenum">
              <a:rPr lang="en-US" smtClean="0"/>
              <a:pPr/>
              <a:t>76</a:t>
            </a:fld>
            <a:endParaRPr lang="en-US" smtClean="0"/>
          </a:p>
        </p:txBody>
      </p:sp>
      <p:sp>
        <p:nvSpPr>
          <p:cNvPr id="250883" name="Rectangle 2"/>
          <p:cNvSpPr>
            <a:spLocks noGrp="1" noRot="1" noChangeAspect="1" noChangeArrowheads="1" noTextEdit="1"/>
          </p:cNvSpPr>
          <p:nvPr>
            <p:ph type="sldImg"/>
          </p:nvPr>
        </p:nvSpPr>
        <p:spPr>
          <a:ln/>
        </p:spPr>
      </p:sp>
      <p:sp>
        <p:nvSpPr>
          <p:cNvPr id="25088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Rectangle 7"/>
          <p:cNvSpPr>
            <a:spLocks noGrp="1" noChangeArrowheads="1"/>
          </p:cNvSpPr>
          <p:nvPr>
            <p:ph type="sldNum" sz="quarter" idx="5"/>
          </p:nvPr>
        </p:nvSpPr>
        <p:spPr>
          <a:noFill/>
        </p:spPr>
        <p:txBody>
          <a:bodyPr/>
          <a:lstStyle/>
          <a:p>
            <a:fld id="{BD8C12F1-4904-4680-823C-C6427E39EB33}" type="slidenum">
              <a:rPr lang="en-US" smtClean="0"/>
              <a:pPr/>
              <a:t>77</a:t>
            </a:fld>
            <a:endParaRPr lang="en-US" smtClean="0"/>
          </a:p>
        </p:txBody>
      </p:sp>
      <p:sp>
        <p:nvSpPr>
          <p:cNvPr id="251907" name="Rectangle 2"/>
          <p:cNvSpPr>
            <a:spLocks noGrp="1" noRot="1" noChangeAspect="1" noChangeArrowheads="1" noTextEdit="1"/>
          </p:cNvSpPr>
          <p:nvPr>
            <p:ph type="sldImg"/>
          </p:nvPr>
        </p:nvSpPr>
        <p:spPr>
          <a:ln/>
        </p:spPr>
      </p:sp>
      <p:sp>
        <p:nvSpPr>
          <p:cNvPr id="25190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Rectangle 7"/>
          <p:cNvSpPr>
            <a:spLocks noGrp="1" noChangeArrowheads="1"/>
          </p:cNvSpPr>
          <p:nvPr>
            <p:ph type="sldNum" sz="quarter" idx="5"/>
          </p:nvPr>
        </p:nvSpPr>
        <p:spPr>
          <a:noFill/>
        </p:spPr>
        <p:txBody>
          <a:bodyPr/>
          <a:lstStyle/>
          <a:p>
            <a:fld id="{F8A171E8-246C-4DFF-911F-160F27D0A9D9}" type="slidenum">
              <a:rPr lang="en-US" smtClean="0"/>
              <a:pPr/>
              <a:t>78</a:t>
            </a:fld>
            <a:endParaRPr lang="en-US" smtClean="0"/>
          </a:p>
        </p:txBody>
      </p:sp>
      <p:sp>
        <p:nvSpPr>
          <p:cNvPr id="252931" name="Rectangle 2"/>
          <p:cNvSpPr>
            <a:spLocks noGrp="1" noRot="1" noChangeAspect="1" noChangeArrowheads="1" noTextEdit="1"/>
          </p:cNvSpPr>
          <p:nvPr>
            <p:ph type="sldImg"/>
          </p:nvPr>
        </p:nvSpPr>
        <p:spPr>
          <a:ln/>
        </p:spPr>
      </p:sp>
      <p:sp>
        <p:nvSpPr>
          <p:cNvPr id="25293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Rectangle 7"/>
          <p:cNvSpPr>
            <a:spLocks noGrp="1" noChangeArrowheads="1"/>
          </p:cNvSpPr>
          <p:nvPr>
            <p:ph type="sldNum" sz="quarter" idx="5"/>
          </p:nvPr>
        </p:nvSpPr>
        <p:spPr>
          <a:noFill/>
        </p:spPr>
        <p:txBody>
          <a:bodyPr/>
          <a:lstStyle/>
          <a:p>
            <a:fld id="{2259854B-1FE4-4C1A-B254-D1520127796B}" type="slidenum">
              <a:rPr lang="en-US" smtClean="0"/>
              <a:pPr/>
              <a:t>80</a:t>
            </a:fld>
            <a:endParaRPr lang="en-US" smtClean="0"/>
          </a:p>
        </p:txBody>
      </p:sp>
      <p:sp>
        <p:nvSpPr>
          <p:cNvPr id="253955" name="Rectangle 2"/>
          <p:cNvSpPr>
            <a:spLocks noGrp="1" noRot="1" noChangeAspect="1" noChangeArrowheads="1" noTextEdit="1"/>
          </p:cNvSpPr>
          <p:nvPr>
            <p:ph type="sldImg"/>
          </p:nvPr>
        </p:nvSpPr>
        <p:spPr>
          <a:ln/>
        </p:spPr>
      </p:sp>
      <p:sp>
        <p:nvSpPr>
          <p:cNvPr id="25395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90" name="Rectangle 7"/>
          <p:cNvSpPr>
            <a:spLocks noGrp="1" noChangeArrowheads="1"/>
          </p:cNvSpPr>
          <p:nvPr>
            <p:ph type="sldNum" sz="quarter" idx="5"/>
          </p:nvPr>
        </p:nvSpPr>
        <p:spPr>
          <a:noFill/>
        </p:spPr>
        <p:txBody>
          <a:bodyPr/>
          <a:lstStyle/>
          <a:p>
            <a:fld id="{D2C56265-44EE-464F-82EC-0D8AC460C7A3}" type="slidenum">
              <a:rPr lang="en-US" smtClean="0"/>
              <a:pPr/>
              <a:t>12</a:t>
            </a:fld>
            <a:endParaRPr lang="en-US" smtClean="0"/>
          </a:p>
        </p:txBody>
      </p:sp>
      <p:sp>
        <p:nvSpPr>
          <p:cNvPr id="319491" name="Rectangle 2"/>
          <p:cNvSpPr>
            <a:spLocks noGrp="1" noRot="1" noChangeAspect="1" noChangeArrowheads="1" noTextEdit="1"/>
          </p:cNvSpPr>
          <p:nvPr>
            <p:ph type="sldImg"/>
          </p:nvPr>
        </p:nvSpPr>
        <p:spPr>
          <a:ln/>
        </p:spPr>
      </p:sp>
      <p:sp>
        <p:nvSpPr>
          <p:cNvPr id="31949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7"/>
          <p:cNvSpPr>
            <a:spLocks noGrp="1" noChangeArrowheads="1"/>
          </p:cNvSpPr>
          <p:nvPr>
            <p:ph type="sldNum" sz="quarter" idx="5"/>
          </p:nvPr>
        </p:nvSpPr>
        <p:spPr>
          <a:noFill/>
        </p:spPr>
        <p:txBody>
          <a:bodyPr/>
          <a:lstStyle/>
          <a:p>
            <a:fld id="{67F22F7A-03B4-479A-82D6-0DBB9FD4832A}" type="slidenum">
              <a:rPr lang="en-US" smtClean="0"/>
              <a:pPr/>
              <a:t>81</a:t>
            </a:fld>
            <a:endParaRPr lang="en-US" smtClean="0"/>
          </a:p>
        </p:txBody>
      </p:sp>
      <p:sp>
        <p:nvSpPr>
          <p:cNvPr id="256003" name="Rectangle 2"/>
          <p:cNvSpPr>
            <a:spLocks noGrp="1" noRot="1" noChangeAspect="1" noChangeArrowheads="1" noTextEdit="1"/>
          </p:cNvSpPr>
          <p:nvPr>
            <p:ph type="sldImg"/>
          </p:nvPr>
        </p:nvSpPr>
        <p:spPr>
          <a:ln/>
        </p:spPr>
      </p:sp>
      <p:sp>
        <p:nvSpPr>
          <p:cNvPr id="25600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6" name="Rectangle 7"/>
          <p:cNvSpPr>
            <a:spLocks noGrp="1" noChangeArrowheads="1"/>
          </p:cNvSpPr>
          <p:nvPr>
            <p:ph type="sldNum" sz="quarter" idx="5"/>
          </p:nvPr>
        </p:nvSpPr>
        <p:spPr>
          <a:noFill/>
        </p:spPr>
        <p:txBody>
          <a:bodyPr/>
          <a:lstStyle/>
          <a:p>
            <a:fld id="{A7366FBF-D10A-478E-BB22-CAA7DBE58D63}" type="slidenum">
              <a:rPr lang="en-US" smtClean="0"/>
              <a:pPr/>
              <a:t>82</a:t>
            </a:fld>
            <a:endParaRPr lang="en-US" smtClean="0"/>
          </a:p>
        </p:txBody>
      </p:sp>
      <p:sp>
        <p:nvSpPr>
          <p:cNvPr id="257027" name="Rectangle 2"/>
          <p:cNvSpPr>
            <a:spLocks noGrp="1" noRot="1" noChangeAspect="1" noChangeArrowheads="1" noTextEdit="1"/>
          </p:cNvSpPr>
          <p:nvPr>
            <p:ph type="sldImg"/>
          </p:nvPr>
        </p:nvSpPr>
        <p:spPr>
          <a:ln/>
        </p:spPr>
      </p:sp>
      <p:sp>
        <p:nvSpPr>
          <p:cNvPr id="25702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098" name="Rectangle 7"/>
          <p:cNvSpPr>
            <a:spLocks noGrp="1" noChangeArrowheads="1"/>
          </p:cNvSpPr>
          <p:nvPr>
            <p:ph type="sldNum" sz="quarter" idx="5"/>
          </p:nvPr>
        </p:nvSpPr>
        <p:spPr>
          <a:noFill/>
        </p:spPr>
        <p:txBody>
          <a:bodyPr/>
          <a:lstStyle/>
          <a:p>
            <a:fld id="{25EE1DCE-2E51-4870-81DB-02F76F7BE385}" type="slidenum">
              <a:rPr lang="en-US" smtClean="0"/>
              <a:pPr/>
              <a:t>83</a:t>
            </a:fld>
            <a:endParaRPr lang="en-US" smtClean="0"/>
          </a:p>
        </p:txBody>
      </p:sp>
      <p:sp>
        <p:nvSpPr>
          <p:cNvPr id="260099" name="Rectangle 2"/>
          <p:cNvSpPr>
            <a:spLocks noGrp="1" noRot="1" noChangeAspect="1" noChangeArrowheads="1" noTextEdit="1"/>
          </p:cNvSpPr>
          <p:nvPr>
            <p:ph type="sldImg"/>
          </p:nvPr>
        </p:nvSpPr>
        <p:spPr>
          <a:ln/>
        </p:spPr>
      </p:sp>
      <p:sp>
        <p:nvSpPr>
          <p:cNvPr id="26010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7"/>
          <p:cNvSpPr>
            <a:spLocks noGrp="1" noChangeArrowheads="1"/>
          </p:cNvSpPr>
          <p:nvPr>
            <p:ph type="sldNum" sz="quarter" idx="5"/>
          </p:nvPr>
        </p:nvSpPr>
        <p:spPr>
          <a:noFill/>
        </p:spPr>
        <p:txBody>
          <a:bodyPr/>
          <a:lstStyle/>
          <a:p>
            <a:fld id="{4CE9E735-3F98-4CF3-A4DB-7BDCC4D9C878}" type="slidenum">
              <a:rPr lang="en-US" smtClean="0"/>
              <a:pPr/>
              <a:t>84</a:t>
            </a:fld>
            <a:endParaRPr lang="en-US" smtClean="0"/>
          </a:p>
        </p:txBody>
      </p:sp>
      <p:sp>
        <p:nvSpPr>
          <p:cNvPr id="261123" name="Rectangle 2"/>
          <p:cNvSpPr>
            <a:spLocks noGrp="1" noRot="1" noChangeAspect="1" noChangeArrowheads="1" noTextEdit="1"/>
          </p:cNvSpPr>
          <p:nvPr>
            <p:ph type="sldImg"/>
          </p:nvPr>
        </p:nvSpPr>
        <p:spPr>
          <a:ln/>
        </p:spPr>
      </p:sp>
      <p:sp>
        <p:nvSpPr>
          <p:cNvPr id="26112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146" name="Rectangle 7"/>
          <p:cNvSpPr>
            <a:spLocks noGrp="1" noChangeArrowheads="1"/>
          </p:cNvSpPr>
          <p:nvPr>
            <p:ph type="sldNum" sz="quarter" idx="5"/>
          </p:nvPr>
        </p:nvSpPr>
        <p:spPr>
          <a:noFill/>
        </p:spPr>
        <p:txBody>
          <a:bodyPr/>
          <a:lstStyle/>
          <a:p>
            <a:fld id="{7AEB8E3C-4E00-4BF3-873E-22314D51B92B}" type="slidenum">
              <a:rPr lang="en-US" smtClean="0"/>
              <a:pPr/>
              <a:t>85</a:t>
            </a:fld>
            <a:endParaRPr lang="en-US" smtClean="0"/>
          </a:p>
        </p:txBody>
      </p:sp>
      <p:sp>
        <p:nvSpPr>
          <p:cNvPr id="262147" name="Rectangle 2"/>
          <p:cNvSpPr>
            <a:spLocks noGrp="1" noRot="1" noChangeAspect="1" noChangeArrowheads="1" noTextEdit="1"/>
          </p:cNvSpPr>
          <p:nvPr>
            <p:ph type="sldImg"/>
          </p:nvPr>
        </p:nvSpPr>
        <p:spPr>
          <a:ln/>
        </p:spPr>
      </p:sp>
      <p:sp>
        <p:nvSpPr>
          <p:cNvPr id="26214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70" name="Rectangle 7"/>
          <p:cNvSpPr>
            <a:spLocks noGrp="1" noChangeArrowheads="1"/>
          </p:cNvSpPr>
          <p:nvPr>
            <p:ph type="sldNum" sz="quarter" idx="5"/>
          </p:nvPr>
        </p:nvSpPr>
        <p:spPr>
          <a:noFill/>
        </p:spPr>
        <p:txBody>
          <a:bodyPr/>
          <a:lstStyle/>
          <a:p>
            <a:fld id="{0CA16121-D9A8-4E59-86C2-59215375E984}" type="slidenum">
              <a:rPr lang="en-US" smtClean="0"/>
              <a:pPr/>
              <a:t>86</a:t>
            </a:fld>
            <a:endParaRPr lang="en-US" smtClean="0"/>
          </a:p>
        </p:txBody>
      </p:sp>
      <p:sp>
        <p:nvSpPr>
          <p:cNvPr id="263171" name="Rectangle 2"/>
          <p:cNvSpPr>
            <a:spLocks noGrp="1" noRot="1" noChangeAspect="1" noChangeArrowheads="1" noTextEdit="1"/>
          </p:cNvSpPr>
          <p:nvPr>
            <p:ph type="sldImg"/>
          </p:nvPr>
        </p:nvSpPr>
        <p:spPr>
          <a:ln/>
        </p:spPr>
      </p:sp>
      <p:sp>
        <p:nvSpPr>
          <p:cNvPr id="26317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4" name="Rectangle 7"/>
          <p:cNvSpPr>
            <a:spLocks noGrp="1" noChangeArrowheads="1"/>
          </p:cNvSpPr>
          <p:nvPr>
            <p:ph type="sldNum" sz="quarter" idx="5"/>
          </p:nvPr>
        </p:nvSpPr>
        <p:spPr>
          <a:noFill/>
        </p:spPr>
        <p:txBody>
          <a:bodyPr/>
          <a:lstStyle/>
          <a:p>
            <a:fld id="{ED4FF099-E91E-4131-B551-DBEA6CBC91F9}" type="slidenum">
              <a:rPr lang="en-US" smtClean="0"/>
              <a:pPr/>
              <a:t>89</a:t>
            </a:fld>
            <a:endParaRPr lang="en-US" dirty="0" smtClean="0"/>
          </a:p>
        </p:txBody>
      </p:sp>
      <p:sp>
        <p:nvSpPr>
          <p:cNvPr id="264195" name="Rectangle 2"/>
          <p:cNvSpPr>
            <a:spLocks noGrp="1" noRot="1" noChangeAspect="1" noChangeArrowheads="1" noTextEdit="1"/>
          </p:cNvSpPr>
          <p:nvPr>
            <p:ph type="sldImg"/>
          </p:nvPr>
        </p:nvSpPr>
        <p:spPr>
          <a:ln/>
        </p:spPr>
      </p:sp>
      <p:sp>
        <p:nvSpPr>
          <p:cNvPr id="264196"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8" name="Rectangle 7"/>
          <p:cNvSpPr>
            <a:spLocks noGrp="1" noChangeArrowheads="1"/>
          </p:cNvSpPr>
          <p:nvPr>
            <p:ph type="sldNum" sz="quarter" idx="5"/>
          </p:nvPr>
        </p:nvSpPr>
        <p:spPr>
          <a:noFill/>
        </p:spPr>
        <p:txBody>
          <a:bodyPr/>
          <a:lstStyle/>
          <a:p>
            <a:fld id="{593899B1-046E-4488-B17B-A6500D464046}" type="slidenum">
              <a:rPr lang="en-US" smtClean="0"/>
              <a:pPr/>
              <a:t>90</a:t>
            </a:fld>
            <a:endParaRPr lang="en-US" dirty="0" smtClean="0"/>
          </a:p>
        </p:txBody>
      </p:sp>
      <p:sp>
        <p:nvSpPr>
          <p:cNvPr id="265219" name="Rectangle 2"/>
          <p:cNvSpPr>
            <a:spLocks noGrp="1" noRot="1" noChangeAspect="1" noChangeArrowheads="1" noTextEdit="1"/>
          </p:cNvSpPr>
          <p:nvPr>
            <p:ph type="sldImg"/>
          </p:nvPr>
        </p:nvSpPr>
        <p:spPr>
          <a:ln/>
        </p:spPr>
      </p:sp>
      <p:sp>
        <p:nvSpPr>
          <p:cNvPr id="265220"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2" name="Rectangle 7"/>
          <p:cNvSpPr>
            <a:spLocks noGrp="1" noChangeArrowheads="1"/>
          </p:cNvSpPr>
          <p:nvPr>
            <p:ph type="sldNum" sz="quarter" idx="5"/>
          </p:nvPr>
        </p:nvSpPr>
        <p:spPr>
          <a:noFill/>
        </p:spPr>
        <p:txBody>
          <a:bodyPr/>
          <a:lstStyle/>
          <a:p>
            <a:fld id="{5AC142B1-BC68-43A1-9D7B-062816166702}" type="slidenum">
              <a:rPr lang="en-US" smtClean="0"/>
              <a:pPr/>
              <a:t>91</a:t>
            </a:fld>
            <a:endParaRPr lang="en-US" dirty="0" smtClean="0"/>
          </a:p>
        </p:txBody>
      </p:sp>
      <p:sp>
        <p:nvSpPr>
          <p:cNvPr id="266243" name="Rectangle 2"/>
          <p:cNvSpPr>
            <a:spLocks noGrp="1" noRot="1" noChangeAspect="1" noChangeArrowheads="1" noTextEdit="1"/>
          </p:cNvSpPr>
          <p:nvPr>
            <p:ph type="sldImg"/>
          </p:nvPr>
        </p:nvSpPr>
        <p:spPr>
          <a:ln/>
        </p:spPr>
      </p:sp>
      <p:sp>
        <p:nvSpPr>
          <p:cNvPr id="266244"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266" name="Rectangle 7"/>
          <p:cNvSpPr>
            <a:spLocks noGrp="1" noChangeArrowheads="1"/>
          </p:cNvSpPr>
          <p:nvPr>
            <p:ph type="sldNum" sz="quarter" idx="5"/>
          </p:nvPr>
        </p:nvSpPr>
        <p:spPr>
          <a:noFill/>
        </p:spPr>
        <p:txBody>
          <a:bodyPr/>
          <a:lstStyle/>
          <a:p>
            <a:fld id="{91B1D912-EE1C-4E0D-B3D2-DECE4B557F4A}" type="slidenum">
              <a:rPr lang="en-US" smtClean="0"/>
              <a:pPr/>
              <a:t>92</a:t>
            </a:fld>
            <a:endParaRPr lang="en-US" dirty="0" smtClean="0"/>
          </a:p>
        </p:txBody>
      </p:sp>
      <p:sp>
        <p:nvSpPr>
          <p:cNvPr id="267267" name="Rectangle 2"/>
          <p:cNvSpPr>
            <a:spLocks noGrp="1" noRot="1" noChangeAspect="1" noChangeArrowheads="1" noTextEdit="1"/>
          </p:cNvSpPr>
          <p:nvPr>
            <p:ph type="sldImg"/>
          </p:nvPr>
        </p:nvSpPr>
        <p:spPr>
          <a:ln/>
        </p:spPr>
      </p:sp>
      <p:sp>
        <p:nvSpPr>
          <p:cNvPr id="267268"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698" name="Rectangle 7"/>
          <p:cNvSpPr>
            <a:spLocks noGrp="1" noChangeArrowheads="1"/>
          </p:cNvSpPr>
          <p:nvPr>
            <p:ph type="sldNum" sz="quarter" idx="5"/>
          </p:nvPr>
        </p:nvSpPr>
        <p:spPr>
          <a:noFill/>
        </p:spPr>
        <p:txBody>
          <a:bodyPr/>
          <a:lstStyle/>
          <a:p>
            <a:fld id="{04C97BC3-85CE-4696-9B3D-5773716AE9FF}" type="slidenum">
              <a:rPr lang="en-US" smtClean="0"/>
              <a:pPr/>
              <a:t>16</a:t>
            </a:fld>
            <a:endParaRPr lang="en-US" smtClean="0"/>
          </a:p>
        </p:txBody>
      </p:sp>
      <p:sp>
        <p:nvSpPr>
          <p:cNvPr id="285699" name="Rectangle 2"/>
          <p:cNvSpPr>
            <a:spLocks noGrp="1" noRot="1" noChangeAspect="1" noChangeArrowheads="1" noTextEdit="1"/>
          </p:cNvSpPr>
          <p:nvPr>
            <p:ph type="sldImg"/>
          </p:nvPr>
        </p:nvSpPr>
        <p:spPr>
          <a:ln/>
        </p:spPr>
      </p:sp>
      <p:sp>
        <p:nvSpPr>
          <p:cNvPr id="28570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90" name="Rectangle 7"/>
          <p:cNvSpPr>
            <a:spLocks noGrp="1" noChangeArrowheads="1"/>
          </p:cNvSpPr>
          <p:nvPr>
            <p:ph type="sldNum" sz="quarter" idx="5"/>
          </p:nvPr>
        </p:nvSpPr>
        <p:spPr>
          <a:noFill/>
        </p:spPr>
        <p:txBody>
          <a:bodyPr/>
          <a:lstStyle/>
          <a:p>
            <a:fld id="{40FF3054-8155-47D1-BA7F-8FAEA81F4318}" type="slidenum">
              <a:rPr lang="en-US" smtClean="0"/>
              <a:pPr/>
              <a:t>93</a:t>
            </a:fld>
            <a:endParaRPr lang="en-US" dirty="0" smtClean="0"/>
          </a:p>
        </p:txBody>
      </p:sp>
      <p:sp>
        <p:nvSpPr>
          <p:cNvPr id="268291" name="Rectangle 2"/>
          <p:cNvSpPr>
            <a:spLocks noGrp="1" noRot="1" noChangeAspect="1" noChangeArrowheads="1" noTextEdit="1"/>
          </p:cNvSpPr>
          <p:nvPr>
            <p:ph type="sldImg"/>
          </p:nvPr>
        </p:nvSpPr>
        <p:spPr>
          <a:ln/>
        </p:spPr>
      </p:sp>
      <p:sp>
        <p:nvSpPr>
          <p:cNvPr id="268292"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4" name="Rectangle 7"/>
          <p:cNvSpPr>
            <a:spLocks noGrp="1" noChangeArrowheads="1"/>
          </p:cNvSpPr>
          <p:nvPr>
            <p:ph type="sldNum" sz="quarter" idx="5"/>
          </p:nvPr>
        </p:nvSpPr>
        <p:spPr>
          <a:noFill/>
        </p:spPr>
        <p:txBody>
          <a:bodyPr/>
          <a:lstStyle/>
          <a:p>
            <a:fld id="{2D4903EC-D313-40C7-AB42-8412D5F5FC5E}" type="slidenum">
              <a:rPr lang="en-US" smtClean="0"/>
              <a:pPr/>
              <a:t>94</a:t>
            </a:fld>
            <a:endParaRPr lang="en-US" dirty="0" smtClean="0"/>
          </a:p>
        </p:txBody>
      </p:sp>
      <p:sp>
        <p:nvSpPr>
          <p:cNvPr id="269315" name="Rectangle 2"/>
          <p:cNvSpPr>
            <a:spLocks noGrp="1" noRot="1" noChangeAspect="1" noChangeArrowheads="1" noTextEdit="1"/>
          </p:cNvSpPr>
          <p:nvPr>
            <p:ph type="sldImg"/>
          </p:nvPr>
        </p:nvSpPr>
        <p:spPr>
          <a:ln/>
        </p:spPr>
      </p:sp>
      <p:sp>
        <p:nvSpPr>
          <p:cNvPr id="269316"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2" name="Rectangle 7"/>
          <p:cNvSpPr>
            <a:spLocks noGrp="1" noChangeArrowheads="1"/>
          </p:cNvSpPr>
          <p:nvPr>
            <p:ph type="sldNum" sz="quarter" idx="5"/>
          </p:nvPr>
        </p:nvSpPr>
        <p:spPr>
          <a:noFill/>
        </p:spPr>
        <p:txBody>
          <a:bodyPr/>
          <a:lstStyle/>
          <a:p>
            <a:fld id="{8F0AA209-756B-444F-93EC-C5110FB9BD3D}" type="slidenum">
              <a:rPr lang="en-US" smtClean="0"/>
              <a:pPr/>
              <a:t>95</a:t>
            </a:fld>
            <a:endParaRPr lang="en-US" dirty="0" smtClean="0"/>
          </a:p>
        </p:txBody>
      </p:sp>
      <p:sp>
        <p:nvSpPr>
          <p:cNvPr id="271363" name="Rectangle 2"/>
          <p:cNvSpPr>
            <a:spLocks noGrp="1" noRot="1" noChangeAspect="1" noChangeArrowheads="1" noTextEdit="1"/>
          </p:cNvSpPr>
          <p:nvPr>
            <p:ph type="sldImg"/>
          </p:nvPr>
        </p:nvSpPr>
        <p:spPr>
          <a:ln/>
        </p:spPr>
      </p:sp>
      <p:sp>
        <p:nvSpPr>
          <p:cNvPr id="271364"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386" name="Rectangle 7"/>
          <p:cNvSpPr>
            <a:spLocks noGrp="1" noChangeArrowheads="1"/>
          </p:cNvSpPr>
          <p:nvPr>
            <p:ph type="sldNum" sz="quarter" idx="5"/>
          </p:nvPr>
        </p:nvSpPr>
        <p:spPr>
          <a:noFill/>
        </p:spPr>
        <p:txBody>
          <a:bodyPr/>
          <a:lstStyle/>
          <a:p>
            <a:fld id="{3BB690AE-A1B2-4ED0-829C-2F706C13120D}" type="slidenum">
              <a:rPr lang="en-US" smtClean="0"/>
              <a:pPr/>
              <a:t>96</a:t>
            </a:fld>
            <a:endParaRPr lang="en-US" dirty="0" smtClean="0"/>
          </a:p>
        </p:txBody>
      </p:sp>
      <p:sp>
        <p:nvSpPr>
          <p:cNvPr id="272387" name="Rectangle 2"/>
          <p:cNvSpPr>
            <a:spLocks noGrp="1" noRot="1" noChangeAspect="1" noChangeArrowheads="1" noTextEdit="1"/>
          </p:cNvSpPr>
          <p:nvPr>
            <p:ph type="sldImg"/>
          </p:nvPr>
        </p:nvSpPr>
        <p:spPr>
          <a:ln/>
        </p:spPr>
      </p:sp>
      <p:sp>
        <p:nvSpPr>
          <p:cNvPr id="272388"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10" name="Rectangle 7"/>
          <p:cNvSpPr>
            <a:spLocks noGrp="1" noChangeArrowheads="1"/>
          </p:cNvSpPr>
          <p:nvPr>
            <p:ph type="sldNum" sz="quarter" idx="5"/>
          </p:nvPr>
        </p:nvSpPr>
        <p:spPr>
          <a:noFill/>
        </p:spPr>
        <p:txBody>
          <a:bodyPr/>
          <a:lstStyle/>
          <a:p>
            <a:fld id="{1268258A-9A7C-4735-8783-C18C74EA36BA}" type="slidenum">
              <a:rPr lang="en-US" smtClean="0"/>
              <a:pPr/>
              <a:t>97</a:t>
            </a:fld>
            <a:endParaRPr lang="en-US" dirty="0" smtClean="0"/>
          </a:p>
        </p:txBody>
      </p:sp>
      <p:sp>
        <p:nvSpPr>
          <p:cNvPr id="273411" name="Rectangle 2"/>
          <p:cNvSpPr>
            <a:spLocks noGrp="1" noRot="1" noChangeAspect="1" noChangeArrowheads="1" noTextEdit="1"/>
          </p:cNvSpPr>
          <p:nvPr>
            <p:ph type="sldImg"/>
          </p:nvPr>
        </p:nvSpPr>
        <p:spPr>
          <a:ln/>
        </p:spPr>
      </p:sp>
      <p:sp>
        <p:nvSpPr>
          <p:cNvPr id="273412"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4" name="Rectangle 7"/>
          <p:cNvSpPr>
            <a:spLocks noGrp="1" noChangeArrowheads="1"/>
          </p:cNvSpPr>
          <p:nvPr>
            <p:ph type="sldNum" sz="quarter" idx="5"/>
          </p:nvPr>
        </p:nvSpPr>
        <p:spPr>
          <a:noFill/>
        </p:spPr>
        <p:txBody>
          <a:bodyPr/>
          <a:lstStyle/>
          <a:p>
            <a:fld id="{BDD11266-78E7-426F-A452-8F330412644E}" type="slidenum">
              <a:rPr lang="en-US" smtClean="0"/>
              <a:pPr/>
              <a:t>98</a:t>
            </a:fld>
            <a:endParaRPr lang="en-US" dirty="0" smtClean="0"/>
          </a:p>
        </p:txBody>
      </p:sp>
      <p:sp>
        <p:nvSpPr>
          <p:cNvPr id="274435" name="Rectangle 2"/>
          <p:cNvSpPr>
            <a:spLocks noGrp="1" noRot="1" noChangeAspect="1" noChangeArrowheads="1" noTextEdit="1"/>
          </p:cNvSpPr>
          <p:nvPr>
            <p:ph type="sldImg"/>
          </p:nvPr>
        </p:nvSpPr>
        <p:spPr>
          <a:ln/>
        </p:spPr>
      </p:sp>
      <p:sp>
        <p:nvSpPr>
          <p:cNvPr id="274436"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458" name="Rectangle 7"/>
          <p:cNvSpPr>
            <a:spLocks noGrp="1" noChangeArrowheads="1"/>
          </p:cNvSpPr>
          <p:nvPr>
            <p:ph type="sldNum" sz="quarter" idx="5"/>
          </p:nvPr>
        </p:nvSpPr>
        <p:spPr>
          <a:noFill/>
        </p:spPr>
        <p:txBody>
          <a:bodyPr/>
          <a:lstStyle/>
          <a:p>
            <a:fld id="{B1B27BFE-8EF7-411E-9150-6B29879C2B95}" type="slidenum">
              <a:rPr lang="en-US" smtClean="0"/>
              <a:pPr/>
              <a:t>99</a:t>
            </a:fld>
            <a:endParaRPr lang="en-US" smtClean="0"/>
          </a:p>
        </p:txBody>
      </p:sp>
      <p:sp>
        <p:nvSpPr>
          <p:cNvPr id="275459" name="Rectangle 2"/>
          <p:cNvSpPr>
            <a:spLocks noGrp="1" noRot="1" noChangeAspect="1" noChangeArrowheads="1" noTextEdit="1"/>
          </p:cNvSpPr>
          <p:nvPr>
            <p:ph type="sldImg"/>
          </p:nvPr>
        </p:nvSpPr>
        <p:spPr>
          <a:ln/>
        </p:spPr>
      </p:sp>
      <p:sp>
        <p:nvSpPr>
          <p:cNvPr id="27546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82" name="Rectangle 7"/>
          <p:cNvSpPr>
            <a:spLocks noGrp="1" noChangeArrowheads="1"/>
          </p:cNvSpPr>
          <p:nvPr>
            <p:ph type="sldNum" sz="quarter" idx="5"/>
          </p:nvPr>
        </p:nvSpPr>
        <p:spPr>
          <a:noFill/>
        </p:spPr>
        <p:txBody>
          <a:bodyPr/>
          <a:lstStyle/>
          <a:p>
            <a:fld id="{3BCA4411-FDF3-4172-9A9C-D461299B8DA2}" type="slidenum">
              <a:rPr lang="en-US" smtClean="0"/>
              <a:pPr/>
              <a:t>100</a:t>
            </a:fld>
            <a:endParaRPr lang="en-US" smtClean="0"/>
          </a:p>
        </p:txBody>
      </p:sp>
      <p:sp>
        <p:nvSpPr>
          <p:cNvPr id="276483" name="Rectangle 2"/>
          <p:cNvSpPr>
            <a:spLocks noGrp="1" noRot="1" noChangeAspect="1" noChangeArrowheads="1" noTextEdit="1"/>
          </p:cNvSpPr>
          <p:nvPr>
            <p:ph type="sldImg"/>
          </p:nvPr>
        </p:nvSpPr>
        <p:spPr>
          <a:ln/>
        </p:spPr>
      </p:sp>
      <p:sp>
        <p:nvSpPr>
          <p:cNvPr id="27648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6" name="Rectangle 7"/>
          <p:cNvSpPr>
            <a:spLocks noGrp="1" noChangeArrowheads="1"/>
          </p:cNvSpPr>
          <p:nvPr>
            <p:ph type="sldNum" sz="quarter" idx="5"/>
          </p:nvPr>
        </p:nvSpPr>
        <p:spPr>
          <a:noFill/>
        </p:spPr>
        <p:txBody>
          <a:bodyPr/>
          <a:lstStyle/>
          <a:p>
            <a:fld id="{A20D7A64-1B66-45DB-857C-7CD4553FF60A}" type="slidenum">
              <a:rPr lang="en-US" smtClean="0"/>
              <a:pPr/>
              <a:t>101</a:t>
            </a:fld>
            <a:endParaRPr lang="en-US" smtClean="0"/>
          </a:p>
        </p:txBody>
      </p:sp>
      <p:sp>
        <p:nvSpPr>
          <p:cNvPr id="277507" name="Rectangle 2"/>
          <p:cNvSpPr>
            <a:spLocks noGrp="1" noRot="1" noChangeAspect="1" noChangeArrowheads="1" noTextEdit="1"/>
          </p:cNvSpPr>
          <p:nvPr>
            <p:ph type="sldImg"/>
          </p:nvPr>
        </p:nvSpPr>
        <p:spPr>
          <a:ln/>
        </p:spPr>
      </p:sp>
      <p:sp>
        <p:nvSpPr>
          <p:cNvPr id="27750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530" name="Rectangle 7"/>
          <p:cNvSpPr>
            <a:spLocks noGrp="1" noChangeArrowheads="1"/>
          </p:cNvSpPr>
          <p:nvPr>
            <p:ph type="sldNum" sz="quarter" idx="5"/>
          </p:nvPr>
        </p:nvSpPr>
        <p:spPr>
          <a:noFill/>
        </p:spPr>
        <p:txBody>
          <a:bodyPr/>
          <a:lstStyle/>
          <a:p>
            <a:fld id="{49D8F2DD-CB34-496C-BA68-50F3077352E2}" type="slidenum">
              <a:rPr lang="en-US" smtClean="0"/>
              <a:pPr/>
              <a:t>102</a:t>
            </a:fld>
            <a:endParaRPr lang="en-US" smtClean="0"/>
          </a:p>
        </p:txBody>
      </p:sp>
      <p:sp>
        <p:nvSpPr>
          <p:cNvPr id="278531" name="Rectangle 2"/>
          <p:cNvSpPr>
            <a:spLocks noGrp="1" noRot="1" noChangeAspect="1" noChangeArrowheads="1" noTextEdit="1"/>
          </p:cNvSpPr>
          <p:nvPr>
            <p:ph type="sldImg"/>
          </p:nvPr>
        </p:nvSpPr>
        <p:spPr>
          <a:ln/>
        </p:spPr>
      </p:sp>
      <p:sp>
        <p:nvSpPr>
          <p:cNvPr id="27853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9666" name="Rectangle 7"/>
          <p:cNvSpPr>
            <a:spLocks noGrp="1" noChangeArrowheads="1"/>
          </p:cNvSpPr>
          <p:nvPr>
            <p:ph type="sldNum" sz="quarter" idx="5"/>
          </p:nvPr>
        </p:nvSpPr>
        <p:spPr>
          <a:noFill/>
        </p:spPr>
        <p:txBody>
          <a:bodyPr/>
          <a:lstStyle/>
          <a:p>
            <a:fld id="{D75A0DD0-A0B7-4330-B8AE-7E403EAE9A1F}" type="slidenum">
              <a:rPr lang="en-US" smtClean="0"/>
              <a:pPr/>
              <a:t>17</a:t>
            </a:fld>
            <a:endParaRPr lang="en-US" smtClean="0"/>
          </a:p>
        </p:txBody>
      </p:sp>
      <p:sp>
        <p:nvSpPr>
          <p:cNvPr id="369667" name="Rectangle 2"/>
          <p:cNvSpPr>
            <a:spLocks noGrp="1" noRot="1" noChangeAspect="1" noChangeArrowheads="1" noTextEdit="1"/>
          </p:cNvSpPr>
          <p:nvPr>
            <p:ph type="sldImg"/>
          </p:nvPr>
        </p:nvSpPr>
        <p:spPr>
          <a:ln/>
        </p:spPr>
      </p:sp>
      <p:sp>
        <p:nvSpPr>
          <p:cNvPr id="36966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Rectangle 7"/>
          <p:cNvSpPr>
            <a:spLocks noGrp="1" noChangeArrowheads="1"/>
          </p:cNvSpPr>
          <p:nvPr>
            <p:ph type="sldNum" sz="quarter" idx="5"/>
          </p:nvPr>
        </p:nvSpPr>
        <p:spPr>
          <a:noFill/>
        </p:spPr>
        <p:txBody>
          <a:bodyPr/>
          <a:lstStyle/>
          <a:p>
            <a:fld id="{64923E6D-1704-4053-84A5-E23D2024BF42}" type="slidenum">
              <a:rPr lang="en-US" smtClean="0"/>
              <a:pPr/>
              <a:t>104</a:t>
            </a:fld>
            <a:endParaRPr lang="en-US" dirty="0" smtClean="0"/>
          </a:p>
        </p:txBody>
      </p:sp>
      <p:sp>
        <p:nvSpPr>
          <p:cNvPr id="270339" name="Rectangle 2"/>
          <p:cNvSpPr>
            <a:spLocks noGrp="1" noRot="1" noChangeAspect="1" noChangeArrowheads="1" noTextEdit="1"/>
          </p:cNvSpPr>
          <p:nvPr>
            <p:ph type="sldImg"/>
          </p:nvPr>
        </p:nvSpPr>
        <p:spPr>
          <a:ln/>
        </p:spPr>
      </p:sp>
      <p:sp>
        <p:nvSpPr>
          <p:cNvPr id="270340" name="Rectangle 3"/>
          <p:cNvSpPr>
            <a:spLocks noGrp="1" noChangeArrowheads="1"/>
          </p:cNvSpPr>
          <p:nvPr>
            <p:ph type="body" idx="1"/>
          </p:nvPr>
        </p:nvSpPr>
        <p:spPr>
          <a:noFill/>
          <a:ln/>
        </p:spPr>
        <p:txBody>
          <a:bodyPr/>
          <a:lstStyle/>
          <a:p>
            <a:r>
              <a:rPr lang="en-US" sz="1200" dirty="0" smtClean="0"/>
              <a:t>Complete “Thinking Things Through” 1-4</a:t>
            </a:r>
          </a:p>
          <a:p>
            <a:r>
              <a:rPr lang="en-US" sz="1200" dirty="0" smtClean="0"/>
              <a:t>Complete “Reviewing the Facts” 1-8</a:t>
            </a:r>
          </a:p>
          <a:p>
            <a:pPr eaLnBrk="1" hangingPunct="1"/>
            <a:endParaRPr lang="en-US" dirty="0" smtClean="0"/>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554" name="Rectangle 7"/>
          <p:cNvSpPr>
            <a:spLocks noGrp="1" noChangeArrowheads="1"/>
          </p:cNvSpPr>
          <p:nvPr>
            <p:ph type="sldNum" sz="quarter" idx="5"/>
          </p:nvPr>
        </p:nvSpPr>
        <p:spPr>
          <a:noFill/>
        </p:spPr>
        <p:txBody>
          <a:bodyPr/>
          <a:lstStyle/>
          <a:p>
            <a:fld id="{4772CD76-45EB-462D-A2C8-FA710567715E}" type="slidenum">
              <a:rPr lang="en-US" smtClean="0"/>
              <a:pPr/>
              <a:t>105</a:t>
            </a:fld>
            <a:endParaRPr lang="en-US" smtClean="0"/>
          </a:p>
        </p:txBody>
      </p:sp>
      <p:sp>
        <p:nvSpPr>
          <p:cNvPr id="279555" name="Rectangle 2"/>
          <p:cNvSpPr>
            <a:spLocks noGrp="1" noRot="1" noChangeAspect="1" noChangeArrowheads="1" noTextEdit="1"/>
          </p:cNvSpPr>
          <p:nvPr>
            <p:ph type="sldImg"/>
          </p:nvPr>
        </p:nvSpPr>
        <p:spPr>
          <a:ln/>
        </p:spPr>
      </p:sp>
      <p:sp>
        <p:nvSpPr>
          <p:cNvPr id="27955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578" name="Rectangle 7"/>
          <p:cNvSpPr>
            <a:spLocks noGrp="1" noChangeArrowheads="1"/>
          </p:cNvSpPr>
          <p:nvPr>
            <p:ph type="sldNum" sz="quarter" idx="5"/>
          </p:nvPr>
        </p:nvSpPr>
        <p:spPr>
          <a:noFill/>
        </p:spPr>
        <p:txBody>
          <a:bodyPr/>
          <a:lstStyle/>
          <a:p>
            <a:fld id="{EFA6027D-AA9F-46C7-90CB-8D9693C0AEF7}" type="slidenum">
              <a:rPr lang="en-US" smtClean="0"/>
              <a:pPr/>
              <a:t>106</a:t>
            </a:fld>
            <a:endParaRPr lang="en-US" smtClean="0"/>
          </a:p>
        </p:txBody>
      </p:sp>
      <p:sp>
        <p:nvSpPr>
          <p:cNvPr id="280579" name="Rectangle 2"/>
          <p:cNvSpPr>
            <a:spLocks noGrp="1" noRot="1" noChangeAspect="1" noChangeArrowheads="1" noTextEdit="1"/>
          </p:cNvSpPr>
          <p:nvPr>
            <p:ph type="sldImg"/>
          </p:nvPr>
        </p:nvSpPr>
        <p:spPr>
          <a:ln/>
        </p:spPr>
      </p:sp>
      <p:sp>
        <p:nvSpPr>
          <p:cNvPr id="28058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602" name="Rectangle 7"/>
          <p:cNvSpPr>
            <a:spLocks noGrp="1" noChangeArrowheads="1"/>
          </p:cNvSpPr>
          <p:nvPr>
            <p:ph type="sldNum" sz="quarter" idx="5"/>
          </p:nvPr>
        </p:nvSpPr>
        <p:spPr>
          <a:noFill/>
        </p:spPr>
        <p:txBody>
          <a:bodyPr/>
          <a:lstStyle/>
          <a:p>
            <a:fld id="{0C99D5F0-4AA5-42C6-B106-7AE9D17A26C9}" type="slidenum">
              <a:rPr lang="en-US" smtClean="0"/>
              <a:pPr/>
              <a:t>107</a:t>
            </a:fld>
            <a:endParaRPr lang="en-US" smtClean="0"/>
          </a:p>
        </p:txBody>
      </p:sp>
      <p:sp>
        <p:nvSpPr>
          <p:cNvPr id="281603" name="Rectangle 2"/>
          <p:cNvSpPr>
            <a:spLocks noGrp="1" noRot="1" noChangeAspect="1" noChangeArrowheads="1" noTextEdit="1"/>
          </p:cNvSpPr>
          <p:nvPr>
            <p:ph type="sldImg"/>
          </p:nvPr>
        </p:nvSpPr>
        <p:spPr>
          <a:ln/>
        </p:spPr>
      </p:sp>
      <p:sp>
        <p:nvSpPr>
          <p:cNvPr id="28160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626" name="Rectangle 7"/>
          <p:cNvSpPr>
            <a:spLocks noGrp="1" noChangeArrowheads="1"/>
          </p:cNvSpPr>
          <p:nvPr>
            <p:ph type="sldNum" sz="quarter" idx="5"/>
          </p:nvPr>
        </p:nvSpPr>
        <p:spPr>
          <a:noFill/>
        </p:spPr>
        <p:txBody>
          <a:bodyPr/>
          <a:lstStyle/>
          <a:p>
            <a:fld id="{6E897936-B877-4547-B8D6-EB654ECB61A0}" type="slidenum">
              <a:rPr lang="en-US" smtClean="0"/>
              <a:pPr/>
              <a:t>108</a:t>
            </a:fld>
            <a:endParaRPr lang="en-US" smtClean="0"/>
          </a:p>
        </p:txBody>
      </p:sp>
      <p:sp>
        <p:nvSpPr>
          <p:cNvPr id="282627" name="Rectangle 2"/>
          <p:cNvSpPr>
            <a:spLocks noGrp="1" noRot="1" noChangeAspect="1" noChangeArrowheads="1" noTextEdit="1"/>
          </p:cNvSpPr>
          <p:nvPr>
            <p:ph type="sldImg"/>
          </p:nvPr>
        </p:nvSpPr>
        <p:spPr>
          <a:ln/>
        </p:spPr>
      </p:sp>
      <p:sp>
        <p:nvSpPr>
          <p:cNvPr id="28262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650" name="Rectangle 7"/>
          <p:cNvSpPr>
            <a:spLocks noGrp="1" noChangeArrowheads="1"/>
          </p:cNvSpPr>
          <p:nvPr>
            <p:ph type="sldNum" sz="quarter" idx="5"/>
          </p:nvPr>
        </p:nvSpPr>
        <p:spPr>
          <a:noFill/>
        </p:spPr>
        <p:txBody>
          <a:bodyPr/>
          <a:lstStyle/>
          <a:p>
            <a:fld id="{ADE18742-38E9-4A54-8783-0A45D8F74D1D}" type="slidenum">
              <a:rPr lang="en-US" smtClean="0"/>
              <a:pPr/>
              <a:t>109</a:t>
            </a:fld>
            <a:endParaRPr lang="en-US" smtClean="0"/>
          </a:p>
        </p:txBody>
      </p:sp>
      <p:sp>
        <p:nvSpPr>
          <p:cNvPr id="283651" name="Rectangle 2"/>
          <p:cNvSpPr>
            <a:spLocks noGrp="1" noRot="1" noChangeAspect="1" noChangeArrowheads="1" noTextEdit="1"/>
          </p:cNvSpPr>
          <p:nvPr>
            <p:ph type="sldImg"/>
          </p:nvPr>
        </p:nvSpPr>
        <p:spPr>
          <a:ln/>
        </p:spPr>
      </p:sp>
      <p:sp>
        <p:nvSpPr>
          <p:cNvPr id="28365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22" name="Rectangle 7"/>
          <p:cNvSpPr>
            <a:spLocks noGrp="1" noChangeArrowheads="1"/>
          </p:cNvSpPr>
          <p:nvPr>
            <p:ph type="sldNum" sz="quarter" idx="5"/>
          </p:nvPr>
        </p:nvSpPr>
        <p:spPr>
          <a:noFill/>
        </p:spPr>
        <p:txBody>
          <a:bodyPr/>
          <a:lstStyle/>
          <a:p>
            <a:fld id="{530ED0E1-26BE-46D7-9017-8A6E9C54B2DC}" type="slidenum">
              <a:rPr lang="en-US" smtClean="0"/>
              <a:pPr/>
              <a:t>110</a:t>
            </a:fld>
            <a:endParaRPr lang="en-US" smtClean="0"/>
          </a:p>
        </p:txBody>
      </p:sp>
      <p:sp>
        <p:nvSpPr>
          <p:cNvPr id="286723" name="Rectangle 2"/>
          <p:cNvSpPr>
            <a:spLocks noGrp="1" noRot="1" noChangeAspect="1" noChangeArrowheads="1" noTextEdit="1"/>
          </p:cNvSpPr>
          <p:nvPr>
            <p:ph type="sldImg"/>
          </p:nvPr>
        </p:nvSpPr>
        <p:spPr>
          <a:ln/>
        </p:spPr>
      </p:sp>
      <p:sp>
        <p:nvSpPr>
          <p:cNvPr id="28672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6" name="Rectangle 7"/>
          <p:cNvSpPr>
            <a:spLocks noGrp="1" noChangeArrowheads="1"/>
          </p:cNvSpPr>
          <p:nvPr>
            <p:ph type="sldNum" sz="quarter" idx="5"/>
          </p:nvPr>
        </p:nvSpPr>
        <p:spPr>
          <a:noFill/>
        </p:spPr>
        <p:txBody>
          <a:bodyPr/>
          <a:lstStyle/>
          <a:p>
            <a:fld id="{D49003F3-601D-4A3B-B344-57A65A203A77}" type="slidenum">
              <a:rPr lang="en-US" smtClean="0"/>
              <a:pPr/>
              <a:t>111</a:t>
            </a:fld>
            <a:endParaRPr lang="en-US" smtClean="0"/>
          </a:p>
        </p:txBody>
      </p:sp>
      <p:sp>
        <p:nvSpPr>
          <p:cNvPr id="287747" name="Rectangle 2"/>
          <p:cNvSpPr>
            <a:spLocks noGrp="1" noRot="1" noChangeAspect="1" noChangeArrowheads="1" noTextEdit="1"/>
          </p:cNvSpPr>
          <p:nvPr>
            <p:ph type="sldImg"/>
          </p:nvPr>
        </p:nvSpPr>
        <p:spPr>
          <a:ln/>
        </p:spPr>
      </p:sp>
      <p:sp>
        <p:nvSpPr>
          <p:cNvPr id="28774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70" name="Rectangle 7"/>
          <p:cNvSpPr>
            <a:spLocks noGrp="1" noChangeArrowheads="1"/>
          </p:cNvSpPr>
          <p:nvPr>
            <p:ph type="sldNum" sz="quarter" idx="5"/>
          </p:nvPr>
        </p:nvSpPr>
        <p:spPr>
          <a:noFill/>
        </p:spPr>
        <p:txBody>
          <a:bodyPr/>
          <a:lstStyle/>
          <a:p>
            <a:fld id="{2EDCA0FA-8A8A-4F4F-816C-82CEB5B33BD3}" type="slidenum">
              <a:rPr lang="en-US" smtClean="0"/>
              <a:pPr/>
              <a:t>112</a:t>
            </a:fld>
            <a:endParaRPr lang="en-US" smtClean="0"/>
          </a:p>
        </p:txBody>
      </p:sp>
      <p:sp>
        <p:nvSpPr>
          <p:cNvPr id="288771" name="Rectangle 2"/>
          <p:cNvSpPr>
            <a:spLocks noGrp="1" noRot="1" noChangeAspect="1" noChangeArrowheads="1" noTextEdit="1"/>
          </p:cNvSpPr>
          <p:nvPr>
            <p:ph type="sldImg"/>
          </p:nvPr>
        </p:nvSpPr>
        <p:spPr>
          <a:ln/>
        </p:spPr>
      </p:sp>
      <p:sp>
        <p:nvSpPr>
          <p:cNvPr id="28877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674" name="Rectangle 7"/>
          <p:cNvSpPr>
            <a:spLocks noGrp="1" noChangeArrowheads="1"/>
          </p:cNvSpPr>
          <p:nvPr>
            <p:ph type="sldNum" sz="quarter" idx="5"/>
          </p:nvPr>
        </p:nvSpPr>
        <p:spPr>
          <a:noFill/>
        </p:spPr>
        <p:txBody>
          <a:bodyPr/>
          <a:lstStyle/>
          <a:p>
            <a:fld id="{4246B606-0B8C-4DCA-A566-CBB6DB612A25}" type="slidenum">
              <a:rPr lang="en-US" smtClean="0"/>
              <a:pPr/>
              <a:t>113</a:t>
            </a:fld>
            <a:endParaRPr lang="en-US" smtClean="0"/>
          </a:p>
        </p:txBody>
      </p:sp>
      <p:sp>
        <p:nvSpPr>
          <p:cNvPr id="284675" name="Rectangle 2"/>
          <p:cNvSpPr>
            <a:spLocks noGrp="1" noRot="1" noChangeAspect="1" noChangeArrowheads="1" noTextEdit="1"/>
          </p:cNvSpPr>
          <p:nvPr>
            <p:ph type="sldImg"/>
          </p:nvPr>
        </p:nvSpPr>
        <p:spPr>
          <a:ln/>
        </p:spPr>
      </p:sp>
      <p:sp>
        <p:nvSpPr>
          <p:cNvPr id="28467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0">
          <a:blip r:embed="rId3" cstate="print"/>
          <a:srcRect/>
          <a:stretch>
            <a:fillRect/>
          </a:stretch>
        </a:blipFill>
        <a:effectLst>
          <a:outerShdw dist="107763" dir="2700000" algn="ctr" rotWithShape="0">
            <a:srgbClr val="000000"/>
          </a:outerShdw>
        </a:effectLst>
      </p:bgPr>
    </p:bg>
    <p:spTree>
      <p:nvGrpSpPr>
        <p:cNvPr id="1" name=""/>
        <p:cNvGrpSpPr/>
        <p:nvPr/>
      </p:nvGrpSpPr>
      <p:grpSpPr>
        <a:xfrm>
          <a:off x="0" y="0"/>
          <a:ext cx="0" cy="0"/>
          <a:chOff x="0" y="0"/>
          <a:chExt cx="0" cy="0"/>
        </a:xfrm>
      </p:grpSpPr>
      <p:sp>
        <p:nvSpPr>
          <p:cNvPr id="4" name="Rectangle 3"/>
          <p:cNvSpPr>
            <a:spLocks noChangeArrowheads="1"/>
          </p:cNvSpPr>
          <p:nvPr/>
        </p:nvSpPr>
        <p:spPr bwMode="auto">
          <a:xfrm>
            <a:off x="0" y="4768850"/>
            <a:ext cx="9144000" cy="76200"/>
          </a:xfrm>
          <a:prstGeom prst="rect">
            <a:avLst/>
          </a:prstGeom>
          <a:solidFill>
            <a:srgbClr val="FF0000"/>
          </a:solidFill>
          <a:ln w="9525">
            <a:solidFill>
              <a:schemeClr val="tx1"/>
            </a:solidFill>
            <a:miter lim="800000"/>
            <a:headEnd/>
            <a:tailEnd/>
          </a:ln>
          <a:effectLst/>
        </p:spPr>
        <p:txBody>
          <a:bodyPr wrap="none" anchor="ctr"/>
          <a:lstStyle/>
          <a:p>
            <a:pPr>
              <a:defRPr/>
            </a:pPr>
            <a:endParaRPr lang="en-US"/>
          </a:p>
        </p:txBody>
      </p:sp>
      <p:sp>
        <p:nvSpPr>
          <p:cNvPr id="5122" name="Rectangle 2"/>
          <p:cNvSpPr>
            <a:spLocks noGrp="1" noChangeArrowheads="1"/>
          </p:cNvSpPr>
          <p:nvPr>
            <p:ph type="ctrTitle"/>
          </p:nvPr>
        </p:nvSpPr>
        <p:spPr>
          <a:xfrm>
            <a:off x="304800" y="5105400"/>
            <a:ext cx="8534400" cy="463550"/>
          </a:xfrm>
        </p:spPr>
        <p:txBody>
          <a:bodyPr anchor="ctr"/>
          <a:lstStyle>
            <a:lvl1pPr algn="ctr">
              <a:lnSpc>
                <a:spcPct val="95000"/>
              </a:lnSpc>
              <a:defRPr sz="3200">
                <a:solidFill>
                  <a:schemeClr val="tx2"/>
                </a:solidFill>
                <a:latin typeface="Tahoma" pitchFamily="34" charset="0"/>
              </a:defRPr>
            </a:lvl1pPr>
          </a:lstStyle>
          <a:p>
            <a:r>
              <a:rPr lang="en-US"/>
              <a:t>Click to edit Master title style</a:t>
            </a:r>
          </a:p>
        </p:txBody>
      </p:sp>
      <p:sp>
        <p:nvSpPr>
          <p:cNvPr id="5123" name="Rectangle 3"/>
          <p:cNvSpPr>
            <a:spLocks noGrp="1" noChangeArrowheads="1"/>
          </p:cNvSpPr>
          <p:nvPr>
            <p:ph type="subTitle" idx="1"/>
          </p:nvPr>
        </p:nvSpPr>
        <p:spPr>
          <a:xfrm>
            <a:off x="1752600" y="5867400"/>
            <a:ext cx="5715000" cy="244475"/>
          </a:xfrm>
        </p:spPr>
        <p:txBody>
          <a:bodyPr lIns="0" tIns="0" rIns="0" bIns="0">
            <a:spAutoFit/>
          </a:bodyPr>
          <a:lstStyle>
            <a:lvl1pPr marL="0" indent="0" algn="ctr">
              <a:buFontTx/>
              <a:buNone/>
              <a:defRPr sz="1600">
                <a:solidFill>
                  <a:schemeClr val="tx2"/>
                </a:solidFill>
                <a:latin typeface="Tahoma" pitchFamily="34" charset="0"/>
              </a:defRPr>
            </a:lvl1pPr>
          </a:lstStyle>
          <a:p>
            <a:r>
              <a:rPr lang="en-US"/>
              <a:t>Click to edit Master subtitle style</a:t>
            </a:r>
          </a:p>
        </p:txBody>
      </p:sp>
    </p:spTree>
  </p:cSld>
  <p:clrMapOvr>
    <a:overrideClrMapping bg1="lt1" tx1="dk1" bg2="lt2" tx2="dk2" accent1="accent1" accent2="accent2" accent3="accent3" accent4="accent4" accent5="accent5" accent6="accent6" hlink="hlink" folHlink="folHlink"/>
  </p:clrMapOvr>
  <p:transition>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69063" y="533400"/>
            <a:ext cx="1716087" cy="576738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317625" y="533400"/>
            <a:ext cx="4999038" cy="576738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wipe dir="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317625" y="533400"/>
            <a:ext cx="6867525" cy="427038"/>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600200" y="1219200"/>
            <a:ext cx="3194050" cy="5081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946650" y="1219200"/>
            <a:ext cx="3195638" cy="2463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946650" y="3835400"/>
            <a:ext cx="3195638" cy="24653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wipe dir="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317625" y="533400"/>
            <a:ext cx="6867525" cy="427038"/>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600200" y="1219200"/>
            <a:ext cx="3194050" cy="5081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946650" y="1219200"/>
            <a:ext cx="3195638" cy="5081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wipe dir="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66800" y="838200"/>
            <a:ext cx="7772400" cy="11430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1066800" y="2101850"/>
            <a:ext cx="3810000" cy="4114800"/>
          </a:xfrm>
        </p:spPr>
        <p:txBody>
          <a:bodyPr/>
          <a:lstStyle/>
          <a:p>
            <a:endParaRPr lang="en-US"/>
          </a:p>
        </p:txBody>
      </p:sp>
      <p:sp>
        <p:nvSpPr>
          <p:cNvPr id="4" name="Text Placeholder 3"/>
          <p:cNvSpPr>
            <a:spLocks noGrp="1"/>
          </p:cNvSpPr>
          <p:nvPr>
            <p:ph type="body" sz="half" idx="2"/>
          </p:nvPr>
        </p:nvSpPr>
        <p:spPr>
          <a:xfrm>
            <a:off x="5029200" y="210185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1066800" y="6413500"/>
            <a:ext cx="1905000" cy="457200"/>
          </a:xfrm>
        </p:spPr>
        <p:txBody>
          <a:bodyPr/>
          <a:lstStyle>
            <a:lvl1pPr>
              <a:defRPr/>
            </a:lvl1pPr>
          </a:lstStyle>
          <a:p>
            <a:fld id="{6000A01E-3D01-42BD-BCFE-9EE94CE88B5A}" type="datetime3">
              <a:rPr lang="en-US" smtClean="0"/>
              <a:t>20 December 2011</a:t>
            </a:fld>
            <a:endParaRPr lang="en-US"/>
          </a:p>
        </p:txBody>
      </p:sp>
      <p:sp>
        <p:nvSpPr>
          <p:cNvPr id="6" name="Footer Placeholder 5"/>
          <p:cNvSpPr>
            <a:spLocks noGrp="1"/>
          </p:cNvSpPr>
          <p:nvPr>
            <p:ph type="ftr" sz="quarter" idx="11"/>
          </p:nvPr>
        </p:nvSpPr>
        <p:spPr>
          <a:xfrm>
            <a:off x="3429000" y="6413500"/>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8229600" y="6413500"/>
            <a:ext cx="914400" cy="457200"/>
          </a:xfrm>
        </p:spPr>
        <p:txBody>
          <a:bodyPr/>
          <a:lstStyle>
            <a:lvl1pPr>
              <a:defRPr/>
            </a:lvl1pPr>
          </a:lstStyle>
          <a:p>
            <a:fld id="{DDBA73E3-6141-4769-A40B-3D25CBEFB4B6}" type="slidenum">
              <a:rPr lang="en-US"/>
              <a:pPr/>
              <a:t>‹#›</a:t>
            </a:fld>
            <a:endParaRPr lang="en-US" sz="140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066800" y="8382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066800" y="210185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029200" y="2101850"/>
            <a:ext cx="3810000" cy="4114800"/>
          </a:xfrm>
        </p:spPr>
        <p:txBody>
          <a:bodyPr/>
          <a:lstStyle/>
          <a:p>
            <a:endParaRPr lang="en-US"/>
          </a:p>
        </p:txBody>
      </p:sp>
      <p:sp>
        <p:nvSpPr>
          <p:cNvPr id="5" name="Date Placeholder 4"/>
          <p:cNvSpPr>
            <a:spLocks noGrp="1"/>
          </p:cNvSpPr>
          <p:nvPr>
            <p:ph type="dt" sz="half" idx="10"/>
          </p:nvPr>
        </p:nvSpPr>
        <p:spPr>
          <a:xfrm>
            <a:off x="1066800" y="6413500"/>
            <a:ext cx="1905000" cy="457200"/>
          </a:xfrm>
        </p:spPr>
        <p:txBody>
          <a:bodyPr/>
          <a:lstStyle>
            <a:lvl1pPr>
              <a:defRPr/>
            </a:lvl1pPr>
          </a:lstStyle>
          <a:p>
            <a:fld id="{849DD769-D135-44F3-899A-2B0A1594C37E}" type="datetime3">
              <a:rPr lang="en-US" smtClean="0"/>
              <a:t>20 December 2011</a:t>
            </a:fld>
            <a:endParaRPr lang="en-US"/>
          </a:p>
        </p:txBody>
      </p:sp>
      <p:sp>
        <p:nvSpPr>
          <p:cNvPr id="6" name="Footer Placeholder 5"/>
          <p:cNvSpPr>
            <a:spLocks noGrp="1"/>
          </p:cNvSpPr>
          <p:nvPr>
            <p:ph type="ftr" sz="quarter" idx="11"/>
          </p:nvPr>
        </p:nvSpPr>
        <p:spPr>
          <a:xfrm>
            <a:off x="3429000" y="6413500"/>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8229600" y="6413500"/>
            <a:ext cx="914400" cy="457200"/>
          </a:xfrm>
        </p:spPr>
        <p:txBody>
          <a:bodyPr/>
          <a:lstStyle>
            <a:lvl1pPr>
              <a:defRPr/>
            </a:lvl1pPr>
          </a:lstStyle>
          <a:p>
            <a:fld id="{1F48A81F-807F-419F-8748-7E2CE132D311}" type="slidenum">
              <a:rPr lang="en-US"/>
              <a:pPr/>
              <a:t>‹#›</a:t>
            </a:fld>
            <a:endParaRPr lang="en-US" sz="140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E73C1773-3163-4D98-A91D-E7B56128B4D3}" type="datetime3">
              <a:rPr lang="en-US" altLang="en-US" smtClean="0"/>
              <a:t>20 December 2011</a:t>
            </a:fld>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95A2CDBD-2FB9-4D18-B3BE-4BA4878B615C}" type="slidenum">
              <a:rPr lang="en-US" altLang="en-US"/>
              <a:pPr>
                <a:defRPr/>
              </a:pPr>
              <a:t>‹#›</a:t>
            </a:fld>
            <a:endParaRPr lang="en-US"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CD85CDAA-200A-490B-94B0-7D1DA3519EA7}" type="datetime3">
              <a:rPr lang="en-US" altLang="en-US" smtClean="0"/>
              <a:t>20 December 2011</a:t>
            </a:fld>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CFE67029-88D7-4562-AB70-EE6E6B91C584}" type="slidenum">
              <a:rPr lang="en-US" altLang="en-US"/>
              <a:pPr>
                <a:defRPr/>
              </a:pPr>
              <a:t>‹#›</a:t>
            </a:fld>
            <a:endParaRPr lang="en-US"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01C16EC6-ADCA-499B-A2EB-5FB266A4334B}" type="datetime3">
              <a:rPr lang="en-US" altLang="en-US" smtClean="0"/>
              <a:t>20 December 2011</a:t>
            </a:fld>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04EA7482-7943-465C-9A37-0D260B4B0CBD}" type="slidenum">
              <a:rPr lang="en-US" altLang="en-US"/>
              <a:pPr>
                <a:defRPr/>
              </a:pPr>
              <a:t>‹#›</a:t>
            </a:fld>
            <a:endParaRPr lang="en-US"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D71BE7FE-A108-40A4-8C9E-6E30FC21C18E}" type="datetime3">
              <a:rPr lang="en-US" altLang="en-US" smtClean="0"/>
              <a:t>20 December 2011</a:t>
            </a:fld>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4B9EDDB9-FE46-4DDA-8D3E-200B4AACF4B0}" type="slidenum">
              <a:rPr lang="en-US" altLang="en-US"/>
              <a:pPr>
                <a:defRPr/>
              </a:pPr>
              <a:t>‹#›</a:t>
            </a:fld>
            <a:endParaRPr lang="en-US"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73BFE79-CBCD-4BE5-AFE4-A599BF821803}" type="datetime3">
              <a:rPr lang="en-US" smtClean="0"/>
              <a:t>20 December 2011</a:t>
            </a:fld>
            <a:endParaRPr lang="en-US"/>
          </a:p>
        </p:txBody>
      </p:sp>
      <p:sp>
        <p:nvSpPr>
          <p:cNvPr id="5" name="Slide Number Placeholder 4"/>
          <p:cNvSpPr>
            <a:spLocks noGrp="1"/>
          </p:cNvSpPr>
          <p:nvPr>
            <p:ph type="sldNum" sz="quarter" idx="11"/>
          </p:nvPr>
        </p:nvSpPr>
        <p:spPr/>
        <p:txBody>
          <a:bodyPr/>
          <a:lstStyle>
            <a:lvl1pPr>
              <a:defRPr>
                <a:solidFill>
                  <a:srgbClr val="FF0000"/>
                </a:solidFill>
              </a:defRPr>
            </a:lvl1pPr>
          </a:lstStyle>
          <a:p>
            <a:fld id="{4C011AAB-9C46-4AF0-9EFF-B6C3C69C4330}" type="slidenum">
              <a:rPr lang="en-US" smtClean="0"/>
              <a:pPr/>
              <a:t>‹#›</a:t>
            </a:fld>
            <a:endParaRPr lang="en-US"/>
          </a:p>
        </p:txBody>
      </p:sp>
    </p:spTree>
  </p:cSld>
  <p:clrMapOvr>
    <a:masterClrMapping/>
  </p:clrMapOvr>
  <p:transition>
    <p:wipe dir="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fld id="{CE38F6AC-4DBC-406C-9962-EEDB218C4E68}" type="datetime3">
              <a:rPr lang="en-US" altLang="en-US" smtClean="0"/>
              <a:t>20 December 2011</a:t>
            </a:fld>
            <a:endParaRPr lang="en-US" alt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a:ln/>
        </p:spPr>
        <p:txBody>
          <a:bodyPr/>
          <a:lstStyle>
            <a:lvl1pPr>
              <a:defRPr/>
            </a:lvl1pPr>
          </a:lstStyle>
          <a:p>
            <a:pPr>
              <a:defRPr/>
            </a:pPr>
            <a:fld id="{7F823630-4291-421A-8370-F1BC4D658FF3}" type="slidenum">
              <a:rPr lang="en-US" altLang="en-US"/>
              <a:pPr>
                <a:defRPr/>
              </a:pPr>
              <a:t>‹#›</a:t>
            </a:fld>
            <a:endParaRPr lang="en-US"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fld id="{49368052-AB5F-481D-A3E7-DD722428F2D3}" type="datetime3">
              <a:rPr lang="en-US" altLang="en-US" smtClean="0"/>
              <a:t>20 December 2011</a:t>
            </a:fld>
            <a:endParaRPr lang="en-US"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p:cNvSpPr>
            <a:spLocks noGrp="1" noChangeArrowheads="1"/>
          </p:cNvSpPr>
          <p:nvPr>
            <p:ph type="sldNum" sz="quarter" idx="12"/>
          </p:nvPr>
        </p:nvSpPr>
        <p:spPr>
          <a:ln/>
        </p:spPr>
        <p:txBody>
          <a:bodyPr/>
          <a:lstStyle>
            <a:lvl1pPr>
              <a:defRPr/>
            </a:lvl1pPr>
          </a:lstStyle>
          <a:p>
            <a:pPr>
              <a:defRPr/>
            </a:pPr>
            <a:fld id="{9A10926A-ED86-4799-99AB-1E6C2114AB4E}" type="slidenum">
              <a:rPr lang="en-US" altLang="en-US"/>
              <a:pPr>
                <a:defRPr/>
              </a:pPr>
              <a:t>‹#›</a:t>
            </a:fld>
            <a:endParaRPr lang="en-US"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A1F69020-79A1-4EB5-9728-E08470373E67}" type="datetime3">
              <a:rPr lang="en-US" altLang="en-US" smtClean="0"/>
              <a:t>20 December 2011</a:t>
            </a:fld>
            <a:endParaRPr lang="en-US" alt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p:cNvSpPr>
            <a:spLocks noGrp="1" noChangeArrowheads="1"/>
          </p:cNvSpPr>
          <p:nvPr>
            <p:ph type="sldNum" sz="quarter" idx="12"/>
          </p:nvPr>
        </p:nvSpPr>
        <p:spPr>
          <a:ln/>
        </p:spPr>
        <p:txBody>
          <a:bodyPr/>
          <a:lstStyle>
            <a:lvl1pPr>
              <a:defRPr/>
            </a:lvl1pPr>
          </a:lstStyle>
          <a:p>
            <a:pPr>
              <a:defRPr/>
            </a:pPr>
            <a:fld id="{A7D64147-A865-4F73-806D-AA87116FE2E6}" type="slidenum">
              <a:rPr lang="en-US" altLang="en-US"/>
              <a:pPr>
                <a:defRPr/>
              </a:pPr>
              <a:t>‹#›</a:t>
            </a:fld>
            <a:endParaRPr lang="en-US" alt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847782E7-4C6E-4E9D-84C5-39972F2CB504}" type="datetime3">
              <a:rPr lang="en-US" altLang="en-US" smtClean="0"/>
              <a:t>20 December 2011</a:t>
            </a:fld>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70F8EB8C-5CF0-4492-A24A-0E466286AEB0}" type="slidenum">
              <a:rPr lang="en-US" altLang="en-US"/>
              <a:pPr>
                <a:defRPr/>
              </a:pPr>
              <a:t>‹#›</a:t>
            </a:fld>
            <a:endParaRPr lang="en-US" alt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1941B34B-9C65-4B19-A408-CAB2D3970A04}" type="datetime3">
              <a:rPr lang="en-US" altLang="en-US" smtClean="0"/>
              <a:t>20 December 2011</a:t>
            </a:fld>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010E4DCC-118D-4AC2-81A7-12642AA8B53D}" type="slidenum">
              <a:rPr lang="en-US" altLang="en-US"/>
              <a:pPr>
                <a:defRPr/>
              </a:pPr>
              <a:t>‹#›</a:t>
            </a:fld>
            <a:endParaRPr lang="en-US" alt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52C5991D-D9FB-4888-AAE1-69A7D2FB9F26}" type="datetime3">
              <a:rPr lang="en-US" altLang="en-US" smtClean="0"/>
              <a:t>20 December 2011</a:t>
            </a:fld>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7D416A0A-9363-4A3B-B337-4363441F0B79}" type="slidenum">
              <a:rPr lang="en-US" altLang="en-US"/>
              <a:pPr>
                <a:defRPr/>
              </a:pPr>
              <a:t>‹#›</a:t>
            </a:fld>
            <a:endParaRPr lang="en-US" alt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841B79AF-0DD0-4826-91F4-D4E178506CAC}" type="datetime3">
              <a:rPr lang="en-US" altLang="en-US" smtClean="0"/>
              <a:t>20 December 2011</a:t>
            </a:fld>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3EF40152-5865-4CA6-ABC6-9A8578F96FD1}" type="slidenum">
              <a:rPr lang="en-US" altLang="en-US"/>
              <a:pPr>
                <a:defRPr/>
              </a:pPr>
              <a:t>‹#›</a:t>
            </a:fld>
            <a:endParaRPr lang="en-US" alt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A97ED90C-A850-4612-A832-1714288FC14D}" type="datetime3">
              <a:rPr lang="en-US" smtClean="0"/>
              <a:t>20 December 2011</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7473463-FB6F-4274-A5A1-F4CC115FDB67}" type="slidenum">
              <a:rPr lang="en-US"/>
              <a:pPr>
                <a:defRPr/>
              </a:pPr>
              <a:t>‹#›</a:t>
            </a:fld>
            <a:endParaRPr lang="en-US"/>
          </a:p>
        </p:txBody>
      </p:sp>
    </p:spTree>
  </p:cSld>
  <p:clrMapOvr>
    <a:masterClrMapping/>
  </p:clrMapOvr>
  <p:transition>
    <p:wipe dir="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ED4E0E30-6F39-4406-86D9-4C7C208A0679}" type="datetime3">
              <a:rPr lang="en-US" smtClean="0"/>
              <a:t>20 December 2011</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D546C6D-B0AD-471F-94E2-39230EC56827}" type="slidenum">
              <a:rPr lang="en-US"/>
              <a:pPr>
                <a:defRPr/>
              </a:pPr>
              <a:t>‹#›</a:t>
            </a:fld>
            <a:endParaRPr lang="en-US"/>
          </a:p>
        </p:txBody>
      </p:sp>
    </p:spTree>
  </p:cSld>
  <p:clrMapOvr>
    <a:masterClrMapping/>
  </p:clrMapOvr>
  <p:transition>
    <p:wipe dir="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B77EB179-EA6D-4CD3-9768-83435C55CBD1}" type="datetime3">
              <a:rPr lang="en-US" smtClean="0"/>
              <a:t>20 December 2011</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BEF9EEA-7BA7-43BE-BCE5-4DC85C7C9BA5}" type="slidenum">
              <a:rPr lang="en-US"/>
              <a:pPr>
                <a:defRPr/>
              </a:pPr>
              <a:t>‹#›</a:t>
            </a:fld>
            <a:endParaRPr lang="en-US"/>
          </a:p>
        </p:txBody>
      </p:sp>
    </p:spTree>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transition>
    <p:wipe dir="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B8603889-0E98-4BF4-9CD5-97394D5202F7}" type="datetime3">
              <a:rPr lang="en-US" smtClean="0"/>
              <a:t>20 December 2011</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3DCF99F-3940-402C-BDA2-9E89783487E8}" type="slidenum">
              <a:rPr lang="en-US"/>
              <a:pPr>
                <a:defRPr/>
              </a:pPr>
              <a:t>‹#›</a:t>
            </a:fld>
            <a:endParaRPr lang="en-US"/>
          </a:p>
        </p:txBody>
      </p:sp>
    </p:spTree>
  </p:cSld>
  <p:clrMapOvr>
    <a:masterClrMapping/>
  </p:clrMapOvr>
  <p:transition>
    <p:wipe dir="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fld id="{B75F4D0D-150F-46C0-8A02-0D26EAC06044}" type="datetime3">
              <a:rPr lang="en-US" smtClean="0"/>
              <a:t>20 December 2011</a:t>
            </a:fld>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03FC901A-F9AA-4C58-8A4A-BDD43929BE7D}" type="slidenum">
              <a:rPr lang="en-US"/>
              <a:pPr>
                <a:defRPr/>
              </a:pPr>
              <a:t>‹#›</a:t>
            </a:fld>
            <a:endParaRPr lang="en-US"/>
          </a:p>
        </p:txBody>
      </p:sp>
    </p:spTree>
  </p:cSld>
  <p:clrMapOvr>
    <a:masterClrMapping/>
  </p:clrMapOvr>
  <p:transition>
    <p:wipe dir="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fld id="{24F9008C-2154-4D67-B66D-10DA9AF5DD38}" type="datetime3">
              <a:rPr lang="en-US" smtClean="0"/>
              <a:t>20 December 2011</a:t>
            </a:fld>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155BD488-FE10-4B00-9C95-7B782AF1EAAB}" type="slidenum">
              <a:rPr lang="en-US"/>
              <a:pPr>
                <a:defRPr/>
              </a:pPr>
              <a:t>‹#›</a:t>
            </a:fld>
            <a:endParaRPr lang="en-US"/>
          </a:p>
        </p:txBody>
      </p:sp>
    </p:spTree>
  </p:cSld>
  <p:clrMapOvr>
    <a:masterClrMapping/>
  </p:clrMapOvr>
  <p:transition>
    <p:wipe dir="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31E2EE29-243E-42AA-BA2C-2B8019512E16}" type="datetime3">
              <a:rPr lang="en-US" smtClean="0"/>
              <a:t>20 December 2011</a:t>
            </a:fld>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4C00A86E-B6A9-4AED-97E0-FBD8C3A4F453}" type="slidenum">
              <a:rPr lang="en-US"/>
              <a:pPr>
                <a:defRPr/>
              </a:pPr>
              <a:t>‹#›</a:t>
            </a:fld>
            <a:endParaRPr lang="en-US"/>
          </a:p>
        </p:txBody>
      </p:sp>
    </p:spTree>
  </p:cSld>
  <p:clrMapOvr>
    <a:masterClrMapping/>
  </p:clrMapOvr>
  <p:transition>
    <p:wipe dir="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48A7CCA4-47B3-4F14-A24B-618EA520054E}" type="datetime3">
              <a:rPr lang="en-US" smtClean="0"/>
              <a:t>20 December 2011</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91FA8A1-D9ED-45AB-AFBC-FC20A61A5BF6}" type="slidenum">
              <a:rPr lang="en-US"/>
              <a:pPr>
                <a:defRPr/>
              </a:pPr>
              <a:t>‹#›</a:t>
            </a:fld>
            <a:endParaRPr lang="en-US"/>
          </a:p>
        </p:txBody>
      </p:sp>
    </p:spTree>
  </p:cSld>
  <p:clrMapOvr>
    <a:masterClrMapping/>
  </p:clrMapOvr>
  <p:transition>
    <p:wipe dir="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D3F4452D-0BCB-49D0-8EA5-6DFB4A4F9A7B}" type="datetime3">
              <a:rPr lang="en-US" smtClean="0"/>
              <a:t>20 December 2011</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78E418F-0DDA-4927-81B1-F95F0445786B}" type="slidenum">
              <a:rPr lang="en-US"/>
              <a:pPr>
                <a:defRPr/>
              </a:pPr>
              <a:t>‹#›</a:t>
            </a:fld>
            <a:endParaRPr lang="en-US"/>
          </a:p>
        </p:txBody>
      </p:sp>
    </p:spTree>
  </p:cSld>
  <p:clrMapOvr>
    <a:masterClrMapping/>
  </p:clrMapOvr>
  <p:transition>
    <p:wipe dir="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BB13A3FD-6F60-4613-BA60-C0DE16EAD550}" type="datetime3">
              <a:rPr lang="en-US" smtClean="0"/>
              <a:t>20 December 2011</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FF20101-3AD7-43CB-99BC-EC22E47AF69A}" type="slidenum">
              <a:rPr lang="en-US"/>
              <a:pPr>
                <a:defRPr/>
              </a:pPr>
              <a:t>‹#›</a:t>
            </a:fld>
            <a:endParaRPr lang="en-US"/>
          </a:p>
        </p:txBody>
      </p:sp>
    </p:spTree>
  </p:cSld>
  <p:clrMapOvr>
    <a:masterClrMapping/>
  </p:clrMapOvr>
  <p:transition>
    <p:wipe dir="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0A58853A-AF1B-4313-A565-367885C71262}" type="datetime3">
              <a:rPr lang="en-US" smtClean="0"/>
              <a:t>20 December 2011</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022387E-DF56-43D0-97E7-D67F07E42553}" type="slidenum">
              <a:rPr lang="en-US"/>
              <a:pPr>
                <a:defRPr/>
              </a:pPr>
              <a:t>‹#›</a:t>
            </a:fld>
            <a:endParaRPr lang="en-US"/>
          </a:p>
        </p:txBody>
      </p:sp>
    </p:spTree>
  </p:cSld>
  <p:clrMapOvr>
    <a:masterClrMapping/>
  </p:clrMapOvr>
  <p:transition>
    <p:wipe dir="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418818" name="Rectangle 2"/>
          <p:cNvSpPr>
            <a:spLocks noGrp="1" noChangeArrowheads="1"/>
          </p:cNvSpPr>
          <p:nvPr>
            <p:ph type="subTitle" sz="quarter" idx="1"/>
          </p:nvPr>
        </p:nvSpPr>
        <p:spPr>
          <a:xfrm>
            <a:off x="1295400" y="3581400"/>
            <a:ext cx="7620000" cy="320675"/>
          </a:xfrm>
        </p:spPr>
        <p:txBody>
          <a:bodyPr>
            <a:spAutoFit/>
          </a:bodyPr>
          <a:lstStyle>
            <a:lvl1pPr marL="0" indent="0">
              <a:lnSpc>
                <a:spcPct val="105000"/>
              </a:lnSpc>
              <a:spcBef>
                <a:spcPct val="5000"/>
              </a:spcBef>
              <a:buFont typeface="Wingdings" pitchFamily="2" charset="2"/>
              <a:buNone/>
              <a:defRPr sz="2000">
                <a:solidFill>
                  <a:srgbClr val="666633"/>
                </a:solidFill>
                <a:latin typeface="Arial Black" pitchFamily="34" charset="0"/>
              </a:defRPr>
            </a:lvl1pPr>
          </a:lstStyle>
          <a:p>
            <a:r>
              <a:rPr lang="en-US"/>
              <a:t>Click to edit Master subtitle style</a:t>
            </a:r>
          </a:p>
        </p:txBody>
      </p:sp>
      <p:sp>
        <p:nvSpPr>
          <p:cNvPr id="418819" name="Rectangle 3"/>
          <p:cNvSpPr>
            <a:spLocks noGrp="1" noChangeArrowheads="1"/>
          </p:cNvSpPr>
          <p:nvPr>
            <p:ph type="ctrTitle" sz="quarter"/>
          </p:nvPr>
        </p:nvSpPr>
        <p:spPr>
          <a:xfrm>
            <a:off x="914400" y="2997200"/>
            <a:ext cx="7696200" cy="414338"/>
          </a:xfrm>
        </p:spPr>
        <p:txBody>
          <a:bodyPr anchor="b"/>
          <a:lstStyle>
            <a:lvl1pPr>
              <a:defRPr/>
            </a:lvl1pPr>
          </a:lstStyle>
          <a:p>
            <a:r>
              <a:rPr lang="en-US"/>
              <a:t>Click to edit Master title style</a:t>
            </a:r>
          </a:p>
        </p:txBody>
      </p:sp>
    </p:spTree>
  </p:cSld>
  <p:clrMapOvr>
    <a:masterClrMapping/>
  </p:clrMapOvr>
  <p:transition spd="med">
    <p:wipe dir="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spd="med">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600200" y="1219200"/>
            <a:ext cx="3194050" cy="5081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946650" y="1219200"/>
            <a:ext cx="3195638" cy="5081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wipe dir="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transition spd="med">
    <p:wipe dir="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752600"/>
            <a:ext cx="33909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152900" y="1752600"/>
            <a:ext cx="33909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spd="med">
    <p:wipe dir="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spd="med">
    <p:wipe dir="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transition spd="med">
    <p:wipe dir="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spd="med">
    <p:wipe dir="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spd="med">
    <p:wipe dir="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spd="med">
    <p:wipe dir="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spd="med">
    <p:wipe dir="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457200"/>
            <a:ext cx="1981200" cy="59436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457200"/>
            <a:ext cx="5791200" cy="5943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spd="med">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transitio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image" Target="../media/image3.png"/><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theme" Target="../theme/theme3.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image" Target="../media/image4.jpeg"/><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theme" Target="../theme/theme4.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7" cstate="print"/>
          <a:srcRect/>
          <a:stretch>
            <a:fillRect/>
          </a:stretch>
        </a:blipFill>
        <a:effectLst>
          <a:outerShdw dist="107763" dir="2700000" algn="ctr" rotWithShape="0">
            <a:srgbClr val="000000"/>
          </a:outerShdw>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317625" y="533400"/>
            <a:ext cx="6867525" cy="427038"/>
          </a:xfrm>
          <a:prstGeom prst="rect">
            <a:avLst/>
          </a:prstGeom>
          <a:noFill/>
          <a:ln w="9525">
            <a:noFill/>
            <a:miter lim="800000"/>
            <a:headEnd/>
            <a:tailEnd/>
          </a:ln>
        </p:spPr>
        <p:txBody>
          <a:bodyPr vert="horz" wrap="square" lIns="0" tIns="0" rIns="0" bIns="0" numCol="1" anchor="b" anchorCtr="0" compatLnSpc="1">
            <a:prstTxWarp prst="textNoShape">
              <a:avLst/>
            </a:prstTxWarp>
            <a:spAutoFit/>
          </a:bodyPr>
          <a:lstStyle/>
          <a:p>
            <a:pPr lvl="0"/>
            <a:r>
              <a:rPr lang="en-US" smtClean="0"/>
              <a:t>Click to edit Master title style</a:t>
            </a:r>
          </a:p>
        </p:txBody>
      </p:sp>
      <p:sp>
        <p:nvSpPr>
          <p:cNvPr id="1027" name="Rectangle 3"/>
          <p:cNvSpPr>
            <a:spLocks noGrp="1" noChangeArrowheads="1"/>
          </p:cNvSpPr>
          <p:nvPr>
            <p:ph type="body" idx="1"/>
          </p:nvPr>
        </p:nvSpPr>
        <p:spPr bwMode="auto">
          <a:xfrm>
            <a:off x="1600200" y="1219200"/>
            <a:ext cx="6542088" cy="50815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100" name="Rectangle 4"/>
          <p:cNvSpPr>
            <a:spLocks noChangeArrowheads="1"/>
          </p:cNvSpPr>
          <p:nvPr/>
        </p:nvSpPr>
        <p:spPr bwMode="auto">
          <a:xfrm>
            <a:off x="1298575" y="1014413"/>
            <a:ext cx="7159625" cy="73025"/>
          </a:xfrm>
          <a:prstGeom prst="rect">
            <a:avLst/>
          </a:prstGeom>
          <a:solidFill>
            <a:srgbClr val="FF0000"/>
          </a:solidFill>
          <a:ln w="9525">
            <a:noFill/>
            <a:miter lim="800000"/>
            <a:headEnd/>
            <a:tailEnd/>
          </a:ln>
          <a:effectLst/>
        </p:spPr>
        <p:txBody>
          <a:bodyPr wrap="none" anchor="ctr"/>
          <a:lstStyle/>
          <a:p>
            <a:pPr>
              <a:defRPr/>
            </a:pPr>
            <a:endParaRPr lang="en-US"/>
          </a:p>
        </p:txBody>
      </p:sp>
      <p:sp>
        <p:nvSpPr>
          <p:cNvPr id="5" name="Date Placeholder 4"/>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4F2F7A-97B1-40E6-B5B3-555CA5D5BE85}" type="datetime3">
              <a:rPr lang="en-US" smtClean="0"/>
              <a:t>20 December 2011</a:t>
            </a:fld>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011AAB-9C46-4AF0-9EFF-B6C3C69C4330}" type="slidenum">
              <a:rPr lang="en-US" smtClean="0"/>
              <a:pPr/>
              <a:t>‹#›</a:t>
            </a:fld>
            <a:endParaRPr lang="en-US"/>
          </a:p>
        </p:txBody>
      </p:sp>
      <p:sp>
        <p:nvSpPr>
          <p:cNvPr id="7" name="Footer Placeholder 6"/>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Tree>
  </p:cSld>
  <p:clrMap bg1="lt1" tx1="dk1" bg2="lt2" tx2="dk2" accent1="accent1" accent2="accent2" accent3="accent3" accent4="accent4" accent5="accent5" accent6="accent6" hlink="hlink" folHlink="folHlink"/>
  <p:sldLayoutIdLst>
    <p:sldLayoutId id="2147483889" r:id="rId1"/>
    <p:sldLayoutId id="2147483845" r:id="rId2"/>
    <p:sldLayoutId id="2147483846" r:id="rId3"/>
    <p:sldLayoutId id="2147483847" r:id="rId4"/>
    <p:sldLayoutId id="2147483848" r:id="rId5"/>
    <p:sldLayoutId id="2147483849" r:id="rId6"/>
    <p:sldLayoutId id="2147483850" r:id="rId7"/>
    <p:sldLayoutId id="2147483851" r:id="rId8"/>
    <p:sldLayoutId id="2147483852" r:id="rId9"/>
    <p:sldLayoutId id="2147483853" r:id="rId10"/>
    <p:sldLayoutId id="2147483854" r:id="rId11"/>
    <p:sldLayoutId id="2147483855" r:id="rId12"/>
    <p:sldLayoutId id="2147483856" r:id="rId13"/>
    <p:sldLayoutId id="2147483891" r:id="rId14"/>
    <p:sldLayoutId id="2147483892" r:id="rId15"/>
  </p:sldLayoutIdLst>
  <p:transition>
    <p:wipe dir="r"/>
  </p:transition>
  <p:hf hdr="0" ftr="0"/>
  <p:txStyles>
    <p:titleStyle>
      <a:lvl1pPr algn="l" rtl="0" eaLnBrk="0" fontAlgn="base" hangingPunct="0">
        <a:spcBef>
          <a:spcPct val="0"/>
        </a:spcBef>
        <a:spcAft>
          <a:spcPct val="0"/>
        </a:spcAft>
        <a:defRPr kumimoji="1" sz="2800" b="1">
          <a:solidFill>
            <a:srgbClr val="000099"/>
          </a:solidFill>
          <a:latin typeface="+mj-lt"/>
          <a:ea typeface="+mj-ea"/>
          <a:cs typeface="+mj-cs"/>
        </a:defRPr>
      </a:lvl1pPr>
      <a:lvl2pPr algn="l" rtl="0" eaLnBrk="0" fontAlgn="base" hangingPunct="0">
        <a:spcBef>
          <a:spcPct val="0"/>
        </a:spcBef>
        <a:spcAft>
          <a:spcPct val="0"/>
        </a:spcAft>
        <a:defRPr kumimoji="1" sz="2800" b="1">
          <a:solidFill>
            <a:srgbClr val="000099"/>
          </a:solidFill>
          <a:latin typeface="Verdana" pitchFamily="34" charset="0"/>
        </a:defRPr>
      </a:lvl2pPr>
      <a:lvl3pPr algn="l" rtl="0" eaLnBrk="0" fontAlgn="base" hangingPunct="0">
        <a:spcBef>
          <a:spcPct val="0"/>
        </a:spcBef>
        <a:spcAft>
          <a:spcPct val="0"/>
        </a:spcAft>
        <a:defRPr kumimoji="1" sz="2800" b="1">
          <a:solidFill>
            <a:srgbClr val="000099"/>
          </a:solidFill>
          <a:latin typeface="Verdana" pitchFamily="34" charset="0"/>
        </a:defRPr>
      </a:lvl3pPr>
      <a:lvl4pPr algn="l" rtl="0" eaLnBrk="0" fontAlgn="base" hangingPunct="0">
        <a:spcBef>
          <a:spcPct val="0"/>
        </a:spcBef>
        <a:spcAft>
          <a:spcPct val="0"/>
        </a:spcAft>
        <a:defRPr kumimoji="1" sz="2800" b="1">
          <a:solidFill>
            <a:srgbClr val="000099"/>
          </a:solidFill>
          <a:latin typeface="Verdana" pitchFamily="34" charset="0"/>
        </a:defRPr>
      </a:lvl4pPr>
      <a:lvl5pPr algn="l" rtl="0" eaLnBrk="0" fontAlgn="base" hangingPunct="0">
        <a:spcBef>
          <a:spcPct val="0"/>
        </a:spcBef>
        <a:spcAft>
          <a:spcPct val="0"/>
        </a:spcAft>
        <a:defRPr kumimoji="1" sz="2800" b="1">
          <a:solidFill>
            <a:srgbClr val="000099"/>
          </a:solidFill>
          <a:latin typeface="Verdana" pitchFamily="34" charset="0"/>
        </a:defRPr>
      </a:lvl5pPr>
      <a:lvl6pPr marL="457200" algn="l" rtl="0" eaLnBrk="0" fontAlgn="base" hangingPunct="0">
        <a:spcBef>
          <a:spcPct val="0"/>
        </a:spcBef>
        <a:spcAft>
          <a:spcPct val="0"/>
        </a:spcAft>
        <a:defRPr kumimoji="1" sz="2800" b="1">
          <a:solidFill>
            <a:srgbClr val="000099"/>
          </a:solidFill>
          <a:latin typeface="Verdana" pitchFamily="34" charset="0"/>
        </a:defRPr>
      </a:lvl6pPr>
      <a:lvl7pPr marL="914400" algn="l" rtl="0" eaLnBrk="0" fontAlgn="base" hangingPunct="0">
        <a:spcBef>
          <a:spcPct val="0"/>
        </a:spcBef>
        <a:spcAft>
          <a:spcPct val="0"/>
        </a:spcAft>
        <a:defRPr kumimoji="1" sz="2800" b="1">
          <a:solidFill>
            <a:srgbClr val="000099"/>
          </a:solidFill>
          <a:latin typeface="Verdana" pitchFamily="34" charset="0"/>
        </a:defRPr>
      </a:lvl7pPr>
      <a:lvl8pPr marL="1371600" algn="l" rtl="0" eaLnBrk="0" fontAlgn="base" hangingPunct="0">
        <a:spcBef>
          <a:spcPct val="0"/>
        </a:spcBef>
        <a:spcAft>
          <a:spcPct val="0"/>
        </a:spcAft>
        <a:defRPr kumimoji="1" sz="2800" b="1">
          <a:solidFill>
            <a:srgbClr val="000099"/>
          </a:solidFill>
          <a:latin typeface="Verdana" pitchFamily="34" charset="0"/>
        </a:defRPr>
      </a:lvl8pPr>
      <a:lvl9pPr marL="1828800" algn="l" rtl="0" eaLnBrk="0" fontAlgn="base" hangingPunct="0">
        <a:spcBef>
          <a:spcPct val="0"/>
        </a:spcBef>
        <a:spcAft>
          <a:spcPct val="0"/>
        </a:spcAft>
        <a:defRPr kumimoji="1" sz="2800" b="1">
          <a:solidFill>
            <a:srgbClr val="000099"/>
          </a:solidFill>
          <a:latin typeface="Verdana" pitchFamily="34" charset="0"/>
        </a:defRPr>
      </a:lvl9pPr>
    </p:titleStyle>
    <p:bodyStyle>
      <a:lvl1pPr marL="342900" indent="-342900" algn="l" rtl="0" eaLnBrk="0" fontAlgn="base" hangingPunct="0">
        <a:spcBef>
          <a:spcPct val="20000"/>
        </a:spcBef>
        <a:spcAft>
          <a:spcPct val="0"/>
        </a:spcAft>
        <a:buClr>
          <a:srgbClr val="CC0000"/>
        </a:buClr>
        <a:buChar char="•"/>
        <a:defRPr kumimoji="1" sz="2000">
          <a:solidFill>
            <a:srgbClr val="000099"/>
          </a:solidFill>
          <a:latin typeface="+mn-lt"/>
          <a:ea typeface="+mn-ea"/>
          <a:cs typeface="+mn-cs"/>
        </a:defRPr>
      </a:lvl1pPr>
      <a:lvl2pPr marL="742950" indent="-285750" algn="l" rtl="0" eaLnBrk="0" fontAlgn="base" hangingPunct="0">
        <a:spcBef>
          <a:spcPct val="20000"/>
        </a:spcBef>
        <a:spcAft>
          <a:spcPct val="0"/>
        </a:spcAft>
        <a:buClr>
          <a:srgbClr val="CC0000"/>
        </a:buClr>
        <a:buChar char="•"/>
        <a:defRPr kumimoji="1" sz="2800" i="1">
          <a:solidFill>
            <a:srgbClr val="000099"/>
          </a:solidFill>
          <a:latin typeface="+mn-lt"/>
        </a:defRPr>
      </a:lvl2pPr>
      <a:lvl3pPr marL="1143000" indent="-228600" algn="l" rtl="0" eaLnBrk="0" fontAlgn="base" hangingPunct="0">
        <a:spcBef>
          <a:spcPct val="20000"/>
        </a:spcBef>
        <a:spcAft>
          <a:spcPct val="0"/>
        </a:spcAft>
        <a:buClr>
          <a:srgbClr val="CC0000"/>
        </a:buClr>
        <a:buChar char="•"/>
        <a:defRPr kumimoji="1" sz="1600" i="1">
          <a:solidFill>
            <a:srgbClr val="000099"/>
          </a:solidFill>
          <a:latin typeface="+mn-lt"/>
        </a:defRPr>
      </a:lvl3pPr>
      <a:lvl4pPr marL="1600200" indent="-228600" algn="l" rtl="0" eaLnBrk="0" fontAlgn="base" hangingPunct="0">
        <a:spcBef>
          <a:spcPct val="20000"/>
        </a:spcBef>
        <a:spcAft>
          <a:spcPct val="0"/>
        </a:spcAft>
        <a:buClr>
          <a:srgbClr val="CC0000"/>
        </a:buClr>
        <a:buChar char="•"/>
        <a:defRPr kumimoji="1" sz="1400" i="1">
          <a:solidFill>
            <a:srgbClr val="000099"/>
          </a:solidFill>
          <a:latin typeface="+mn-lt"/>
        </a:defRPr>
      </a:lvl4pPr>
      <a:lvl5pPr marL="2057400" indent="-228600" algn="l" rtl="0" eaLnBrk="0" fontAlgn="base" hangingPunct="0">
        <a:spcBef>
          <a:spcPct val="20000"/>
        </a:spcBef>
        <a:spcAft>
          <a:spcPct val="0"/>
        </a:spcAft>
        <a:buClr>
          <a:srgbClr val="CC0000"/>
        </a:buClr>
        <a:buChar char="•"/>
        <a:defRPr kumimoji="1" sz="1400" i="1">
          <a:solidFill>
            <a:srgbClr val="000099"/>
          </a:solidFill>
          <a:latin typeface="+mn-lt"/>
        </a:defRPr>
      </a:lvl5pPr>
      <a:lvl6pPr marL="2514600" indent="-228600" algn="l" rtl="0" eaLnBrk="0" fontAlgn="base" hangingPunct="0">
        <a:spcBef>
          <a:spcPct val="20000"/>
        </a:spcBef>
        <a:spcAft>
          <a:spcPct val="0"/>
        </a:spcAft>
        <a:buClr>
          <a:srgbClr val="CC0000"/>
        </a:buClr>
        <a:buChar char="•"/>
        <a:defRPr kumimoji="1" sz="1400" i="1">
          <a:solidFill>
            <a:srgbClr val="000099"/>
          </a:solidFill>
          <a:latin typeface="+mn-lt"/>
        </a:defRPr>
      </a:lvl6pPr>
      <a:lvl7pPr marL="2971800" indent="-228600" algn="l" rtl="0" eaLnBrk="0" fontAlgn="base" hangingPunct="0">
        <a:spcBef>
          <a:spcPct val="20000"/>
        </a:spcBef>
        <a:spcAft>
          <a:spcPct val="0"/>
        </a:spcAft>
        <a:buClr>
          <a:srgbClr val="CC0000"/>
        </a:buClr>
        <a:buChar char="•"/>
        <a:defRPr kumimoji="1" sz="1400" i="1">
          <a:solidFill>
            <a:srgbClr val="000099"/>
          </a:solidFill>
          <a:latin typeface="+mn-lt"/>
        </a:defRPr>
      </a:lvl7pPr>
      <a:lvl8pPr marL="3429000" indent="-228600" algn="l" rtl="0" eaLnBrk="0" fontAlgn="base" hangingPunct="0">
        <a:spcBef>
          <a:spcPct val="20000"/>
        </a:spcBef>
        <a:spcAft>
          <a:spcPct val="0"/>
        </a:spcAft>
        <a:buClr>
          <a:srgbClr val="CC0000"/>
        </a:buClr>
        <a:buChar char="•"/>
        <a:defRPr kumimoji="1" sz="1400" i="1">
          <a:solidFill>
            <a:srgbClr val="000099"/>
          </a:solidFill>
          <a:latin typeface="+mn-lt"/>
        </a:defRPr>
      </a:lvl8pPr>
      <a:lvl9pPr marL="3886200" indent="-228600" algn="l" rtl="0" eaLnBrk="0" fontAlgn="base" hangingPunct="0">
        <a:spcBef>
          <a:spcPct val="20000"/>
        </a:spcBef>
        <a:spcAft>
          <a:spcPct val="0"/>
        </a:spcAft>
        <a:buClr>
          <a:srgbClr val="CC0000"/>
        </a:buClr>
        <a:buChar char="•"/>
        <a:defRPr kumimoji="1" sz="1400" i="1">
          <a:solidFill>
            <a:srgbClr val="000099"/>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2051"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34820"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smtClean="0"/>
            </a:lvl1pPr>
          </a:lstStyle>
          <a:p>
            <a:pPr>
              <a:defRPr/>
            </a:pPr>
            <a:fld id="{A8919096-B0D4-4260-898E-842F6D9E01DB}" type="datetime3">
              <a:rPr lang="en-US" altLang="en-US" smtClean="0"/>
              <a:t>20 December 2011</a:t>
            </a:fld>
            <a:endParaRPr lang="en-US" altLang="en-US"/>
          </a:p>
        </p:txBody>
      </p:sp>
      <p:sp>
        <p:nvSpPr>
          <p:cNvPr id="34821"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en-US" altLang="en-US"/>
          </a:p>
        </p:txBody>
      </p:sp>
      <p:sp>
        <p:nvSpPr>
          <p:cNvPr id="34822"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EF3CAB98-E5D4-46A9-A26E-F7BC3C4AABAD}"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hf hdr="0" ftr="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3075"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5300"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smtClean="0">
                <a:latin typeface="+mn-lt"/>
              </a:defRPr>
            </a:lvl1pPr>
          </a:lstStyle>
          <a:p>
            <a:pPr>
              <a:defRPr/>
            </a:pPr>
            <a:fld id="{19C4087F-41C2-48BB-8443-5D5AD73B0C6A}" type="datetime3">
              <a:rPr lang="en-US" smtClean="0"/>
              <a:t>20 December 2011</a:t>
            </a:fld>
            <a:endParaRPr lang="en-US"/>
          </a:p>
        </p:txBody>
      </p:sp>
      <p:sp>
        <p:nvSpPr>
          <p:cNvPr id="55301"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mn-lt"/>
              </a:defRPr>
            </a:lvl1pPr>
          </a:lstStyle>
          <a:p>
            <a:pPr>
              <a:defRPr/>
            </a:pPr>
            <a:endParaRPr lang="en-US"/>
          </a:p>
        </p:txBody>
      </p:sp>
      <p:sp>
        <p:nvSpPr>
          <p:cNvPr id="55302"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atin typeface="+mn-lt"/>
              </a:defRPr>
            </a:lvl1pPr>
          </a:lstStyle>
          <a:p>
            <a:pPr>
              <a:defRPr/>
            </a:pPr>
            <a:fld id="{5DE535F8-DBCA-454F-B2CB-29DC9FCC9744}"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868" r:id="rId1"/>
    <p:sldLayoutId id="2147483869" r:id="rId2"/>
    <p:sldLayoutId id="2147483870" r:id="rId3"/>
    <p:sldLayoutId id="2147483871" r:id="rId4"/>
    <p:sldLayoutId id="2147483872" r:id="rId5"/>
    <p:sldLayoutId id="2147483873" r:id="rId6"/>
    <p:sldLayoutId id="2147483874" r:id="rId7"/>
    <p:sldLayoutId id="2147483875" r:id="rId8"/>
    <p:sldLayoutId id="2147483876" r:id="rId9"/>
    <p:sldLayoutId id="2147483877" r:id="rId10"/>
    <p:sldLayoutId id="2147483878" r:id="rId11"/>
  </p:sldLayoutIdLst>
  <p:transition>
    <p:wipe dir="r"/>
  </p:transition>
  <p:timing>
    <p:tnLst>
      <p:par>
        <p:cTn id="1" dur="indefinite" restart="never" nodeType="tmRoot"/>
      </p:par>
    </p:tnLst>
  </p:timing>
  <p:hf hdr="0" ftr="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1371600" y="457200"/>
            <a:ext cx="7162800" cy="414338"/>
          </a:xfrm>
          <a:prstGeom prst="rect">
            <a:avLst/>
          </a:prstGeom>
          <a:noFill/>
          <a:ln w="9525">
            <a:noFill/>
            <a:miter lim="800000"/>
            <a:headEnd/>
            <a:tailEnd/>
          </a:ln>
        </p:spPr>
        <p:txBody>
          <a:bodyPr vert="horz" wrap="square" lIns="0" tIns="0" rIns="0" bIns="0" numCol="1" anchor="ctr" anchorCtr="0" compatLnSpc="1">
            <a:prstTxWarp prst="textNoShape">
              <a:avLst/>
            </a:prstTxWarp>
            <a:spAutoFit/>
          </a:bodyPr>
          <a:lstStyle/>
          <a:p>
            <a:pPr lvl="0"/>
            <a:r>
              <a:rPr lang="en-US" smtClean="0"/>
              <a:t>Click to edit Master title style</a:t>
            </a:r>
          </a:p>
        </p:txBody>
      </p:sp>
      <p:sp>
        <p:nvSpPr>
          <p:cNvPr id="4099" name="Rectangle 3"/>
          <p:cNvSpPr>
            <a:spLocks noGrp="1" noChangeArrowheads="1"/>
          </p:cNvSpPr>
          <p:nvPr>
            <p:ph type="body" idx="1"/>
          </p:nvPr>
        </p:nvSpPr>
        <p:spPr bwMode="auto">
          <a:xfrm>
            <a:off x="609600" y="1752600"/>
            <a:ext cx="6934200" cy="46482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lt1" tx1="dk1" bg2="lt2" tx2="dk2" accent1="accent1" accent2="accent2" accent3="accent3" accent4="accent4" accent5="accent5" accent6="accent6" hlink="hlink" folHlink="folHlink"/>
  <p:sldLayoutIdLst>
    <p:sldLayoutId id="2147483890" r:id="rId1"/>
    <p:sldLayoutId id="2147483879" r:id="rId2"/>
    <p:sldLayoutId id="2147483880" r:id="rId3"/>
    <p:sldLayoutId id="2147483881" r:id="rId4"/>
    <p:sldLayoutId id="2147483882" r:id="rId5"/>
    <p:sldLayoutId id="2147483883" r:id="rId6"/>
    <p:sldLayoutId id="2147483884" r:id="rId7"/>
    <p:sldLayoutId id="2147483885" r:id="rId8"/>
    <p:sldLayoutId id="2147483886" r:id="rId9"/>
    <p:sldLayoutId id="2147483887" r:id="rId10"/>
    <p:sldLayoutId id="2147483888" r:id="rId11"/>
  </p:sldLayoutIdLst>
  <p:transition spd="med">
    <p:wipe dir="r"/>
  </p:transition>
  <p:timing>
    <p:tnLst>
      <p:par>
        <p:cTn id="1" dur="indefinite" restart="never" nodeType="tmRoot"/>
      </p:par>
    </p:tnLst>
  </p:timing>
  <p:hf hdr="0" ftr="0"/>
  <p:txStyles>
    <p:titleStyle>
      <a:lvl1pPr algn="l" rtl="0" eaLnBrk="0" fontAlgn="base" hangingPunct="0">
        <a:lnSpc>
          <a:spcPct val="85000"/>
        </a:lnSpc>
        <a:spcBef>
          <a:spcPct val="0"/>
        </a:spcBef>
        <a:spcAft>
          <a:spcPct val="0"/>
        </a:spcAft>
        <a:defRPr kumimoji="1" sz="3200">
          <a:solidFill>
            <a:srgbClr val="663300"/>
          </a:solidFill>
          <a:latin typeface="+mj-lt"/>
          <a:ea typeface="+mj-ea"/>
          <a:cs typeface="+mj-cs"/>
        </a:defRPr>
      </a:lvl1pPr>
      <a:lvl2pPr algn="l" rtl="0" eaLnBrk="0" fontAlgn="base" hangingPunct="0">
        <a:lnSpc>
          <a:spcPct val="85000"/>
        </a:lnSpc>
        <a:spcBef>
          <a:spcPct val="0"/>
        </a:spcBef>
        <a:spcAft>
          <a:spcPct val="0"/>
        </a:spcAft>
        <a:defRPr kumimoji="1" sz="3200">
          <a:solidFill>
            <a:srgbClr val="663300"/>
          </a:solidFill>
          <a:latin typeface="Arial Black" pitchFamily="34" charset="0"/>
        </a:defRPr>
      </a:lvl2pPr>
      <a:lvl3pPr algn="l" rtl="0" eaLnBrk="0" fontAlgn="base" hangingPunct="0">
        <a:lnSpc>
          <a:spcPct val="85000"/>
        </a:lnSpc>
        <a:spcBef>
          <a:spcPct val="0"/>
        </a:spcBef>
        <a:spcAft>
          <a:spcPct val="0"/>
        </a:spcAft>
        <a:defRPr kumimoji="1" sz="3200">
          <a:solidFill>
            <a:srgbClr val="663300"/>
          </a:solidFill>
          <a:latin typeface="Arial Black" pitchFamily="34" charset="0"/>
        </a:defRPr>
      </a:lvl3pPr>
      <a:lvl4pPr algn="l" rtl="0" eaLnBrk="0" fontAlgn="base" hangingPunct="0">
        <a:lnSpc>
          <a:spcPct val="85000"/>
        </a:lnSpc>
        <a:spcBef>
          <a:spcPct val="0"/>
        </a:spcBef>
        <a:spcAft>
          <a:spcPct val="0"/>
        </a:spcAft>
        <a:defRPr kumimoji="1" sz="3200">
          <a:solidFill>
            <a:srgbClr val="663300"/>
          </a:solidFill>
          <a:latin typeface="Arial Black" pitchFamily="34" charset="0"/>
        </a:defRPr>
      </a:lvl4pPr>
      <a:lvl5pPr algn="l" rtl="0" eaLnBrk="0" fontAlgn="base" hangingPunct="0">
        <a:lnSpc>
          <a:spcPct val="85000"/>
        </a:lnSpc>
        <a:spcBef>
          <a:spcPct val="0"/>
        </a:spcBef>
        <a:spcAft>
          <a:spcPct val="0"/>
        </a:spcAft>
        <a:defRPr kumimoji="1" sz="3200">
          <a:solidFill>
            <a:srgbClr val="663300"/>
          </a:solidFill>
          <a:latin typeface="Arial Black" pitchFamily="34" charset="0"/>
        </a:defRPr>
      </a:lvl5pPr>
      <a:lvl6pPr marL="457200" algn="l" rtl="0" fontAlgn="base">
        <a:lnSpc>
          <a:spcPct val="85000"/>
        </a:lnSpc>
        <a:spcBef>
          <a:spcPct val="0"/>
        </a:spcBef>
        <a:spcAft>
          <a:spcPct val="0"/>
        </a:spcAft>
        <a:defRPr kumimoji="1" sz="3200">
          <a:solidFill>
            <a:srgbClr val="663300"/>
          </a:solidFill>
          <a:latin typeface="Arial Black" pitchFamily="34" charset="0"/>
        </a:defRPr>
      </a:lvl6pPr>
      <a:lvl7pPr marL="914400" algn="l" rtl="0" fontAlgn="base">
        <a:lnSpc>
          <a:spcPct val="85000"/>
        </a:lnSpc>
        <a:spcBef>
          <a:spcPct val="0"/>
        </a:spcBef>
        <a:spcAft>
          <a:spcPct val="0"/>
        </a:spcAft>
        <a:defRPr kumimoji="1" sz="3200">
          <a:solidFill>
            <a:srgbClr val="663300"/>
          </a:solidFill>
          <a:latin typeface="Arial Black" pitchFamily="34" charset="0"/>
        </a:defRPr>
      </a:lvl7pPr>
      <a:lvl8pPr marL="1371600" algn="l" rtl="0" fontAlgn="base">
        <a:lnSpc>
          <a:spcPct val="85000"/>
        </a:lnSpc>
        <a:spcBef>
          <a:spcPct val="0"/>
        </a:spcBef>
        <a:spcAft>
          <a:spcPct val="0"/>
        </a:spcAft>
        <a:defRPr kumimoji="1" sz="3200">
          <a:solidFill>
            <a:srgbClr val="663300"/>
          </a:solidFill>
          <a:latin typeface="Arial Black" pitchFamily="34" charset="0"/>
        </a:defRPr>
      </a:lvl8pPr>
      <a:lvl9pPr marL="1828800" algn="l" rtl="0" fontAlgn="base">
        <a:lnSpc>
          <a:spcPct val="85000"/>
        </a:lnSpc>
        <a:spcBef>
          <a:spcPct val="0"/>
        </a:spcBef>
        <a:spcAft>
          <a:spcPct val="0"/>
        </a:spcAft>
        <a:defRPr kumimoji="1" sz="3200">
          <a:solidFill>
            <a:srgbClr val="663300"/>
          </a:solidFill>
          <a:latin typeface="Arial Black" pitchFamily="34" charset="0"/>
        </a:defRPr>
      </a:lvl9pPr>
    </p:titleStyle>
    <p:bodyStyle>
      <a:lvl1pPr marL="342900" indent="-342900" algn="l" rtl="0" eaLnBrk="0" fontAlgn="base" hangingPunct="0">
        <a:spcBef>
          <a:spcPct val="20000"/>
        </a:spcBef>
        <a:spcAft>
          <a:spcPct val="0"/>
        </a:spcAft>
        <a:buClr>
          <a:srgbClr val="996633"/>
        </a:buClr>
        <a:buSzPct val="70000"/>
        <a:buFont typeface="Wingdings" pitchFamily="2" charset="2"/>
        <a:buChar char="u"/>
        <a:defRPr kumimoji="1" sz="2400">
          <a:solidFill>
            <a:srgbClr val="292929"/>
          </a:solidFill>
          <a:latin typeface="+mn-lt"/>
          <a:ea typeface="+mn-ea"/>
          <a:cs typeface="+mn-cs"/>
        </a:defRPr>
      </a:lvl1pPr>
      <a:lvl2pPr marL="742950" indent="-285750" algn="l" rtl="0" eaLnBrk="0" fontAlgn="base" hangingPunct="0">
        <a:spcBef>
          <a:spcPct val="20000"/>
        </a:spcBef>
        <a:spcAft>
          <a:spcPct val="0"/>
        </a:spcAft>
        <a:buClr>
          <a:srgbClr val="996633"/>
        </a:buClr>
        <a:buSzPct val="70000"/>
        <a:buFont typeface="Symbol" pitchFamily="18" charset="2"/>
        <a:buChar char="·"/>
        <a:defRPr kumimoji="1" sz="2400">
          <a:solidFill>
            <a:srgbClr val="292929"/>
          </a:solidFill>
          <a:latin typeface="+mn-lt"/>
        </a:defRPr>
      </a:lvl2pPr>
      <a:lvl3pPr marL="1143000" indent="-228600" algn="l" rtl="0" eaLnBrk="0" fontAlgn="base" hangingPunct="0">
        <a:spcBef>
          <a:spcPct val="20000"/>
        </a:spcBef>
        <a:spcAft>
          <a:spcPct val="0"/>
        </a:spcAft>
        <a:buClr>
          <a:srgbClr val="996633"/>
        </a:buClr>
        <a:buSzPct val="70000"/>
        <a:buFont typeface="Symbol" pitchFamily="18" charset="2"/>
        <a:buChar char="·"/>
        <a:defRPr kumimoji="1" sz="2000">
          <a:solidFill>
            <a:srgbClr val="292929"/>
          </a:solidFill>
          <a:latin typeface="+mn-lt"/>
        </a:defRPr>
      </a:lvl3pPr>
      <a:lvl4pPr marL="1600200" indent="-228600" algn="l" rtl="0" eaLnBrk="0" fontAlgn="base" hangingPunct="0">
        <a:spcBef>
          <a:spcPct val="20000"/>
        </a:spcBef>
        <a:spcAft>
          <a:spcPct val="0"/>
        </a:spcAft>
        <a:buClr>
          <a:srgbClr val="996633"/>
        </a:buClr>
        <a:buSzPct val="70000"/>
        <a:buFont typeface="Symbol" pitchFamily="18" charset="2"/>
        <a:buChar char="·"/>
        <a:defRPr kumimoji="1" sz="2000">
          <a:solidFill>
            <a:srgbClr val="292929"/>
          </a:solidFill>
          <a:latin typeface="+mn-lt"/>
        </a:defRPr>
      </a:lvl4pPr>
      <a:lvl5pPr marL="2057400" indent="-228600" algn="l" rtl="0" eaLnBrk="0" fontAlgn="base" hangingPunct="0">
        <a:spcBef>
          <a:spcPct val="20000"/>
        </a:spcBef>
        <a:spcAft>
          <a:spcPct val="0"/>
        </a:spcAft>
        <a:buClr>
          <a:srgbClr val="996633"/>
        </a:buClr>
        <a:buSzPct val="70000"/>
        <a:buFont typeface="Symbol" pitchFamily="18" charset="2"/>
        <a:buChar char="·"/>
        <a:defRPr kumimoji="1" sz="2000">
          <a:solidFill>
            <a:srgbClr val="292929"/>
          </a:solidFill>
          <a:latin typeface="+mn-lt"/>
        </a:defRPr>
      </a:lvl5pPr>
      <a:lvl6pPr marL="2514600" indent="-228600" algn="l" rtl="0" fontAlgn="base">
        <a:spcBef>
          <a:spcPct val="20000"/>
        </a:spcBef>
        <a:spcAft>
          <a:spcPct val="0"/>
        </a:spcAft>
        <a:buClr>
          <a:srgbClr val="996633"/>
        </a:buClr>
        <a:buSzPct val="70000"/>
        <a:buFont typeface="Symbol" pitchFamily="18" charset="2"/>
        <a:buChar char="·"/>
        <a:defRPr kumimoji="1">
          <a:solidFill>
            <a:srgbClr val="292929"/>
          </a:solidFill>
          <a:latin typeface="+mn-lt"/>
        </a:defRPr>
      </a:lvl6pPr>
      <a:lvl7pPr marL="2971800" indent="-228600" algn="l" rtl="0" fontAlgn="base">
        <a:spcBef>
          <a:spcPct val="20000"/>
        </a:spcBef>
        <a:spcAft>
          <a:spcPct val="0"/>
        </a:spcAft>
        <a:buClr>
          <a:srgbClr val="996633"/>
        </a:buClr>
        <a:buSzPct val="70000"/>
        <a:buFont typeface="Symbol" pitchFamily="18" charset="2"/>
        <a:buChar char="·"/>
        <a:defRPr kumimoji="1">
          <a:solidFill>
            <a:srgbClr val="292929"/>
          </a:solidFill>
          <a:latin typeface="+mn-lt"/>
        </a:defRPr>
      </a:lvl7pPr>
      <a:lvl8pPr marL="3429000" indent="-228600" algn="l" rtl="0" fontAlgn="base">
        <a:spcBef>
          <a:spcPct val="20000"/>
        </a:spcBef>
        <a:spcAft>
          <a:spcPct val="0"/>
        </a:spcAft>
        <a:buClr>
          <a:srgbClr val="996633"/>
        </a:buClr>
        <a:buSzPct val="70000"/>
        <a:buFont typeface="Symbol" pitchFamily="18" charset="2"/>
        <a:buChar char="·"/>
        <a:defRPr kumimoji="1">
          <a:solidFill>
            <a:srgbClr val="292929"/>
          </a:solidFill>
          <a:latin typeface="+mn-lt"/>
        </a:defRPr>
      </a:lvl8pPr>
      <a:lvl9pPr marL="3886200" indent="-228600" algn="l" rtl="0" fontAlgn="base">
        <a:spcBef>
          <a:spcPct val="20000"/>
        </a:spcBef>
        <a:spcAft>
          <a:spcPct val="0"/>
        </a:spcAft>
        <a:buClr>
          <a:srgbClr val="996633"/>
        </a:buClr>
        <a:buSzPct val="70000"/>
        <a:buFont typeface="Symbol" pitchFamily="18" charset="2"/>
        <a:buChar char="·"/>
        <a:defRPr kumimoji="1">
          <a:solidFill>
            <a:srgbClr val="292929"/>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95.xml"/><Relationship Id="rId1" Type="http://schemas.openxmlformats.org/officeDocument/2006/relationships/slideLayout" Target="../slideLayouts/slideLayout2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notesSlide" Target="../notesSlides/notesSlide96.xml"/><Relationship Id="rId2" Type="http://schemas.openxmlformats.org/officeDocument/2006/relationships/slideLayout" Target="../slideLayouts/slideLayout2.xml"/><Relationship Id="rId1" Type="http://schemas.openxmlformats.org/officeDocument/2006/relationships/audio" Target="../media/audio12.wav"/><Relationship Id="rId5" Type="http://schemas.openxmlformats.org/officeDocument/2006/relationships/image" Target="../media/image6.png"/><Relationship Id="rId4" Type="http://schemas.openxmlformats.org/officeDocument/2006/relationships/image" Target="../media/image24.gif"/></Relationships>
</file>

<file path=ppt/slides/_rels/slide111.xml.rels><?xml version="1.0" encoding="UTF-8" standalone="yes"?>
<Relationships xmlns="http://schemas.openxmlformats.org/package/2006/relationships"><Relationship Id="rId3" Type="http://schemas.openxmlformats.org/officeDocument/2006/relationships/notesSlide" Target="../notesSlides/notesSlide97.xml"/><Relationship Id="rId2" Type="http://schemas.openxmlformats.org/officeDocument/2006/relationships/slideLayout" Target="../slideLayouts/slideLayout2.xml"/><Relationship Id="rId1" Type="http://schemas.openxmlformats.org/officeDocument/2006/relationships/audio" Target="../media/audio14.wav"/><Relationship Id="rId6" Type="http://schemas.openxmlformats.org/officeDocument/2006/relationships/image" Target="../media/image6.png"/><Relationship Id="rId5" Type="http://schemas.openxmlformats.org/officeDocument/2006/relationships/image" Target="../media/image45.jpeg"/><Relationship Id="rId4" Type="http://schemas.openxmlformats.org/officeDocument/2006/relationships/image" Target="../media/image44.jpeg"/></Relationships>
</file>

<file path=ppt/slides/_rels/slide112.xml.rels><?xml version="1.0" encoding="UTF-8" standalone="yes"?>
<Relationships xmlns="http://schemas.openxmlformats.org/package/2006/relationships"><Relationship Id="rId3" Type="http://schemas.openxmlformats.org/officeDocument/2006/relationships/notesSlide" Target="../notesSlides/notesSlide98.xml"/><Relationship Id="rId2" Type="http://schemas.openxmlformats.org/officeDocument/2006/relationships/slideLayout" Target="../slideLayouts/slideLayout2.xml"/><Relationship Id="rId1" Type="http://schemas.openxmlformats.org/officeDocument/2006/relationships/audio" Target="../media/audio14.wav"/><Relationship Id="rId6" Type="http://schemas.openxmlformats.org/officeDocument/2006/relationships/image" Target="../media/image6.png"/><Relationship Id="rId5" Type="http://schemas.openxmlformats.org/officeDocument/2006/relationships/image" Target="../media/image45.jpeg"/><Relationship Id="rId4" Type="http://schemas.openxmlformats.org/officeDocument/2006/relationships/image" Target="../media/image44.jpeg"/></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1.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3" Type="http://schemas.openxmlformats.org/officeDocument/2006/relationships/notesSlide" Target="../notesSlides/notesSlide102.xml"/><Relationship Id="rId2" Type="http://schemas.openxmlformats.org/officeDocument/2006/relationships/slideLayout" Target="../slideLayouts/slideLayout2.xml"/><Relationship Id="rId1" Type="http://schemas.openxmlformats.org/officeDocument/2006/relationships/audio" Target="../media/audio15.wav"/><Relationship Id="rId4" Type="http://schemas.openxmlformats.org/officeDocument/2006/relationships/image" Target="../media/image6.png"/></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17.xml"/><Relationship Id="rId1" Type="http://schemas.openxmlformats.org/officeDocument/2006/relationships/slideLayout" Target="../slideLayouts/slideLayout13.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1.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3" Type="http://schemas.openxmlformats.org/officeDocument/2006/relationships/image" Target="../media/image47.wmf"/><Relationship Id="rId2" Type="http://schemas.openxmlformats.org/officeDocument/2006/relationships/notesSlide" Target="../notesSlides/notesSlide124.xml"/><Relationship Id="rId1" Type="http://schemas.openxmlformats.org/officeDocument/2006/relationships/slideLayout" Target="../slideLayouts/slideLayout7.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1.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1.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3" Type="http://schemas.openxmlformats.org/officeDocument/2006/relationships/notesSlide" Target="../notesSlides/notesSlide130.xml"/><Relationship Id="rId2" Type="http://schemas.openxmlformats.org/officeDocument/2006/relationships/slideLayout" Target="../slideLayouts/slideLayout2.xml"/><Relationship Id="rId1" Type="http://schemas.openxmlformats.org/officeDocument/2006/relationships/audio" Target="../media/audio12.wav"/><Relationship Id="rId5" Type="http://schemas.openxmlformats.org/officeDocument/2006/relationships/image" Target="../media/image6.png"/><Relationship Id="rId4" Type="http://schemas.openxmlformats.org/officeDocument/2006/relationships/image" Target="../media/image24.gif"/></Relationships>
</file>

<file path=ppt/slides/_rels/slide148.xml.rels><?xml version="1.0" encoding="UTF-8" standalone="yes"?>
<Relationships xmlns="http://schemas.openxmlformats.org/package/2006/relationships"><Relationship Id="rId3" Type="http://schemas.openxmlformats.org/officeDocument/2006/relationships/notesSlide" Target="../notesSlides/notesSlide131.xml"/><Relationship Id="rId2" Type="http://schemas.openxmlformats.org/officeDocument/2006/relationships/slideLayout" Target="../slideLayouts/slideLayout2.xml"/><Relationship Id="rId1" Type="http://schemas.openxmlformats.org/officeDocument/2006/relationships/audio" Target="../media/audio16.wav"/><Relationship Id="rId5" Type="http://schemas.openxmlformats.org/officeDocument/2006/relationships/image" Target="../media/image6.png"/><Relationship Id="rId4" Type="http://schemas.openxmlformats.org/officeDocument/2006/relationships/image" Target="../media/image48.jpeg"/></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13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2" Type="http://schemas.openxmlformats.org/officeDocument/2006/relationships/notesSlide" Target="../notesSlides/notesSlide133.xml"/><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34.xml"/><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2" Type="http://schemas.openxmlformats.org/officeDocument/2006/relationships/notesSlide" Target="../notesSlides/notesSlide135.xml"/><Relationship Id="rId1" Type="http://schemas.openxmlformats.org/officeDocument/2006/relationships/slideLayout" Target="../slideLayouts/slideLayout1.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3" Type="http://schemas.openxmlformats.org/officeDocument/2006/relationships/notesSlide" Target="../notesSlides/notesSlide136.xml"/><Relationship Id="rId2" Type="http://schemas.openxmlformats.org/officeDocument/2006/relationships/slideLayout" Target="../slideLayouts/slideLayout2.xml"/><Relationship Id="rId1" Type="http://schemas.openxmlformats.org/officeDocument/2006/relationships/audio" Target="../media/audio17.wav"/><Relationship Id="rId4" Type="http://schemas.openxmlformats.org/officeDocument/2006/relationships/image" Target="../media/image6.png"/></Relationships>
</file>

<file path=ppt/slides/_rels/slide155.xml.rels><?xml version="1.0" encoding="UTF-8" standalone="yes"?>
<Relationships xmlns="http://schemas.openxmlformats.org/package/2006/relationships"><Relationship Id="rId3" Type="http://schemas.openxmlformats.org/officeDocument/2006/relationships/notesSlide" Target="../notesSlides/notesSlide137.xml"/><Relationship Id="rId2" Type="http://schemas.openxmlformats.org/officeDocument/2006/relationships/slideLayout" Target="../slideLayouts/slideLayout2.xml"/><Relationship Id="rId1" Type="http://schemas.openxmlformats.org/officeDocument/2006/relationships/audio" Target="../media/audio17.wav"/><Relationship Id="rId4" Type="http://schemas.openxmlformats.org/officeDocument/2006/relationships/image" Target="../media/image6.png"/></Relationships>
</file>

<file path=ppt/slides/_rels/slide156.xml.rels><?xml version="1.0" encoding="UTF-8" standalone="yes"?>
<Relationships xmlns="http://schemas.openxmlformats.org/package/2006/relationships"><Relationship Id="rId2" Type="http://schemas.openxmlformats.org/officeDocument/2006/relationships/notesSlide" Target="../notesSlides/notesSlide138.xml"/><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2" Type="http://schemas.openxmlformats.org/officeDocument/2006/relationships/notesSlide" Target="../notesSlides/notesSlide139.xml"/><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2" Type="http://schemas.openxmlformats.org/officeDocument/2006/relationships/notesSlide" Target="../notesSlides/notesSlide140.xml"/><Relationship Id="rId1" Type="http://schemas.openxmlformats.org/officeDocument/2006/relationships/slideLayout" Target="../slideLayouts/slideLayout1.xml"/></Relationships>
</file>

<file path=ppt/slides/_rels/slide159.xml.rels><?xml version="1.0" encoding="UTF-8" standalone="yes"?>
<Relationships xmlns="http://schemas.openxmlformats.org/package/2006/relationships"><Relationship Id="rId2" Type="http://schemas.openxmlformats.org/officeDocument/2006/relationships/notesSlide" Target="../notesSlides/notesSlide14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2" Type="http://schemas.openxmlformats.org/officeDocument/2006/relationships/notesSlide" Target="../notesSlides/notesSlide142.xml"/><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2" Type="http://schemas.openxmlformats.org/officeDocument/2006/relationships/notesSlide" Target="../notesSlides/notesSlide143.xml"/><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2" Type="http://schemas.openxmlformats.org/officeDocument/2006/relationships/notesSlide" Target="../notesSlides/notesSlide144.xml"/><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2" Type="http://schemas.openxmlformats.org/officeDocument/2006/relationships/notesSlide" Target="../notesSlides/notesSlide145.xml"/><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146.xml"/><Relationship Id="rId1" Type="http://schemas.openxmlformats.org/officeDocument/2006/relationships/slideLayout" Target="../slideLayouts/slideLayout1.xml"/></Relationships>
</file>

<file path=ppt/slides/_rels/slide165.xml.rels><?xml version="1.0" encoding="UTF-8" standalone="yes"?>
<Relationships xmlns="http://schemas.openxmlformats.org/package/2006/relationships"><Relationship Id="rId2" Type="http://schemas.openxmlformats.org/officeDocument/2006/relationships/notesSlide" Target="../notesSlides/notesSlide147.xml"/><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2" Type="http://schemas.openxmlformats.org/officeDocument/2006/relationships/notesSlide" Target="../notesSlides/notesSlide148.xml"/><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2" Type="http://schemas.openxmlformats.org/officeDocument/2006/relationships/notesSlide" Target="../notesSlides/notesSlide149.xml"/><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2" Type="http://schemas.openxmlformats.org/officeDocument/2006/relationships/notesSlide" Target="../notesSlides/notesSlide150.xml"/><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5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3" Type="http://schemas.openxmlformats.org/officeDocument/2006/relationships/notesSlide" Target="../notesSlides/notesSlide152.xml"/><Relationship Id="rId2" Type="http://schemas.openxmlformats.org/officeDocument/2006/relationships/slideLayout" Target="../slideLayouts/slideLayout2.xml"/><Relationship Id="rId1" Type="http://schemas.openxmlformats.org/officeDocument/2006/relationships/audio" Target="../media/audio12.wav"/><Relationship Id="rId5" Type="http://schemas.openxmlformats.org/officeDocument/2006/relationships/image" Target="../media/image6.png"/><Relationship Id="rId4" Type="http://schemas.openxmlformats.org/officeDocument/2006/relationships/image" Target="../media/image24.gif"/></Relationships>
</file>

<file path=ppt/slides/_rels/slide17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51.gif"/><Relationship Id="rId2" Type="http://schemas.openxmlformats.org/officeDocument/2006/relationships/audio" Target="../media/audio19.wav"/><Relationship Id="rId1" Type="http://schemas.openxmlformats.org/officeDocument/2006/relationships/audio" Target="../media/audio18.wav"/><Relationship Id="rId6" Type="http://schemas.openxmlformats.org/officeDocument/2006/relationships/image" Target="../media/image50.wmf"/><Relationship Id="rId5" Type="http://schemas.openxmlformats.org/officeDocument/2006/relationships/image" Target="../media/image6.png"/><Relationship Id="rId4" Type="http://schemas.openxmlformats.org/officeDocument/2006/relationships/notesSlide" Target="../notesSlides/notesSlide153.xml"/></Relationships>
</file>

<file path=ppt/slides/_rels/slide17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51.gif"/><Relationship Id="rId2" Type="http://schemas.openxmlformats.org/officeDocument/2006/relationships/audio" Target="../media/audio19.wav"/><Relationship Id="rId1" Type="http://schemas.openxmlformats.org/officeDocument/2006/relationships/audio" Target="../media/audio18.wav"/><Relationship Id="rId6" Type="http://schemas.openxmlformats.org/officeDocument/2006/relationships/image" Target="../media/image50.wmf"/><Relationship Id="rId5" Type="http://schemas.openxmlformats.org/officeDocument/2006/relationships/image" Target="../media/image6.png"/><Relationship Id="rId4" Type="http://schemas.openxmlformats.org/officeDocument/2006/relationships/notesSlide" Target="../notesSlides/notesSlide154.xml"/></Relationships>
</file>

<file path=ppt/slides/_rels/slide17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55.xml"/><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2" Type="http://schemas.openxmlformats.org/officeDocument/2006/relationships/notesSlide" Target="../notesSlides/notesSlide156.xml"/><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2" Type="http://schemas.openxmlformats.org/officeDocument/2006/relationships/notesSlide" Target="../notesSlides/notesSlide157.xml"/><Relationship Id="rId1" Type="http://schemas.openxmlformats.org/officeDocument/2006/relationships/slideLayout" Target="../slideLayouts/slideLayout1.xml"/></Relationships>
</file>

<file path=ppt/slides/_rels/slide177.xml.rels><?xml version="1.0" encoding="UTF-8" standalone="yes"?>
<Relationships xmlns="http://schemas.openxmlformats.org/package/2006/relationships"><Relationship Id="rId2" Type="http://schemas.openxmlformats.org/officeDocument/2006/relationships/image" Target="../media/image52.gif"/><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2" Type="http://schemas.openxmlformats.org/officeDocument/2006/relationships/notesSlide" Target="../notesSlides/notesSlide158.xml"/><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2" Type="http://schemas.openxmlformats.org/officeDocument/2006/relationships/notesSlide" Target="../notesSlides/notesSlide15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2" Type="http://schemas.openxmlformats.org/officeDocument/2006/relationships/notesSlide" Target="../notesSlides/notesSlide160.xml"/><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2" Type="http://schemas.openxmlformats.org/officeDocument/2006/relationships/notesSlide" Target="../notesSlides/notesSlide161.xml"/><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2" Type="http://schemas.openxmlformats.org/officeDocument/2006/relationships/notesSlide" Target="../notesSlides/notesSlide162.xml"/><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2" Type="http://schemas.openxmlformats.org/officeDocument/2006/relationships/notesSlide" Target="../notesSlides/notesSlide163.xml"/><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2" Type="http://schemas.openxmlformats.org/officeDocument/2006/relationships/notesSlide" Target="../notesSlides/notesSlide164.xml"/><Relationship Id="rId1" Type="http://schemas.openxmlformats.org/officeDocument/2006/relationships/slideLayout" Target="../slideLayouts/slideLayout1.xml"/></Relationships>
</file>

<file path=ppt/slides/_rels/slide185.xml.rels><?xml version="1.0" encoding="UTF-8" standalone="yes"?>
<Relationships xmlns="http://schemas.openxmlformats.org/package/2006/relationships"><Relationship Id="rId2" Type="http://schemas.openxmlformats.org/officeDocument/2006/relationships/notesSlide" Target="../notesSlides/notesSlide165.xml"/><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2" Type="http://schemas.openxmlformats.org/officeDocument/2006/relationships/notesSlide" Target="../notesSlides/notesSlide166.xml"/><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2" Type="http://schemas.openxmlformats.org/officeDocument/2006/relationships/notesSlide" Target="../notesSlides/notesSlide167.xml"/><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2" Type="http://schemas.openxmlformats.org/officeDocument/2006/relationships/notesSlide" Target="../notesSlides/notesSlide168.xml"/><Relationship Id="rId1" Type="http://schemas.openxmlformats.org/officeDocument/2006/relationships/slideLayout" Target="../slideLayouts/slideLayout1.xml"/></Relationships>
</file>

<file path=ppt/slides/_rels/slide189.xml.rels><?xml version="1.0" encoding="UTF-8" standalone="yes"?>
<Relationships xmlns="http://schemas.openxmlformats.org/package/2006/relationships"><Relationship Id="rId2" Type="http://schemas.openxmlformats.org/officeDocument/2006/relationships/notesSlide" Target="../notesSlides/notesSlide16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2" Type="http://schemas.openxmlformats.org/officeDocument/2006/relationships/notesSlide" Target="../notesSlides/notesSlide170.xml"/><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2" Type="http://schemas.openxmlformats.org/officeDocument/2006/relationships/notesSlide" Target="../notesSlides/notesSlide171.xml"/><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72.xml"/><Relationship Id="rId1" Type="http://schemas.openxmlformats.org/officeDocument/2006/relationships/slideLayout" Target="../slideLayouts/slideLayout1.xml"/><Relationship Id="rId4" Type="http://schemas.openxmlformats.org/officeDocument/2006/relationships/image" Target="../media/image54.png"/></Relationships>
</file>

<file path=ppt/slides/_rels/slide193.xml.rels><?xml version="1.0" encoding="UTF-8" standalone="yes"?>
<Relationships xmlns="http://schemas.openxmlformats.org/package/2006/relationships"><Relationship Id="rId2" Type="http://schemas.openxmlformats.org/officeDocument/2006/relationships/notesSlide" Target="../notesSlides/notesSlide173.xml"/><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2" Type="http://schemas.openxmlformats.org/officeDocument/2006/relationships/notesSlide" Target="../notesSlides/notesSlide174.xml"/><Relationship Id="rId1" Type="http://schemas.openxmlformats.org/officeDocument/2006/relationships/slideLayout" Target="../slideLayouts/slideLayout1.xml"/></Relationships>
</file>

<file path=ppt/slides/_rels/slide196.xml.rels><?xml version="1.0" encoding="UTF-8" standalone="yes"?>
<Relationships xmlns="http://schemas.openxmlformats.org/package/2006/relationships"><Relationship Id="rId2" Type="http://schemas.openxmlformats.org/officeDocument/2006/relationships/notesSlide" Target="../notesSlides/notesSlide175.xml"/><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2" Type="http://schemas.openxmlformats.org/officeDocument/2006/relationships/notesSlide" Target="../notesSlides/notesSlide176.xml"/><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audio" Target="../media/audio1.wav"/><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2" Type="http://schemas.openxmlformats.org/officeDocument/2006/relationships/notesSlide" Target="../notesSlides/notesSlide177.xml"/><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78.xml"/><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179.xml"/><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2" Type="http://schemas.openxmlformats.org/officeDocument/2006/relationships/notesSlide" Target="../notesSlides/notesSlide180.xml"/><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81.xml"/><Relationship Id="rId1" Type="http://schemas.openxmlformats.org/officeDocument/2006/relationships/slideLayout" Target="../slideLayouts/slideLayout2.xml"/></Relationships>
</file>

<file path=ppt/slides/_rels/slide207.xml.rels><?xml version="1.0" encoding="UTF-8" standalone="yes"?>
<Relationships xmlns="http://schemas.openxmlformats.org/package/2006/relationships"><Relationship Id="rId2" Type="http://schemas.openxmlformats.org/officeDocument/2006/relationships/notesSlide" Target="../notesSlides/notesSlide182.xml"/><Relationship Id="rId1" Type="http://schemas.openxmlformats.org/officeDocument/2006/relationships/slideLayout" Target="../slideLayouts/slideLayout2.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slide" Target="slide38.xm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0.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6.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3.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6.xml.rels><?xml version="1.0" encoding="UTF-8" standalone="yes"?>
<Relationships xmlns="http://schemas.openxmlformats.org/package/2006/relationships"><Relationship Id="rId2" Type="http://schemas.openxmlformats.org/officeDocument/2006/relationships/image" Target="../media/image59.wmf"/><Relationship Id="rId1" Type="http://schemas.openxmlformats.org/officeDocument/2006/relationships/slideLayout" Target="../slideLayouts/slideLayout2.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8.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44.xml"/></Relationships>
</file>

<file path=ppt/slides/_rels/slide220.xml.rels><?xml version="1.0" encoding="UTF-8" standalone="yes"?>
<Relationships xmlns="http://schemas.openxmlformats.org/package/2006/relationships"><Relationship Id="rId2" Type="http://schemas.openxmlformats.org/officeDocument/2006/relationships/image" Target="../media/image61.wmf"/><Relationship Id="rId1" Type="http://schemas.openxmlformats.org/officeDocument/2006/relationships/slideLayout" Target="../slideLayouts/slideLayout2.xml"/></Relationships>
</file>

<file path=ppt/slides/_rels/slide221.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222.xml.rels><?xml version="1.0" encoding="UTF-8" standalone="yes"?>
<Relationships xmlns="http://schemas.openxmlformats.org/package/2006/relationships"><Relationship Id="rId2" Type="http://schemas.openxmlformats.org/officeDocument/2006/relationships/notesSlide" Target="../notesSlides/notesSlide183.xml"/><Relationship Id="rId1" Type="http://schemas.openxmlformats.org/officeDocument/2006/relationships/slideLayout" Target="../slideLayouts/slideLayout2.xml"/></Relationships>
</file>

<file path=ppt/slides/_rels/slide223.xml.rels><?xml version="1.0" encoding="UTF-8" standalone="yes"?>
<Relationships xmlns="http://schemas.openxmlformats.org/package/2006/relationships"><Relationship Id="rId2" Type="http://schemas.openxmlformats.org/officeDocument/2006/relationships/image" Target="../media/image63.wmf"/><Relationship Id="rId1" Type="http://schemas.openxmlformats.org/officeDocument/2006/relationships/slideLayout" Target="../slideLayouts/slideLayout2.xml"/></Relationships>
</file>

<file path=ppt/slides/_rels/slide224.xml.rels><?xml version="1.0" encoding="UTF-8" standalone="yes"?>
<Relationships xmlns="http://schemas.openxmlformats.org/package/2006/relationships"><Relationship Id="rId2" Type="http://schemas.openxmlformats.org/officeDocument/2006/relationships/image" Target="../media/image64.wmf"/><Relationship Id="rId1" Type="http://schemas.openxmlformats.org/officeDocument/2006/relationships/slideLayout" Target="../slideLayouts/slideLayout4.xml"/></Relationships>
</file>

<file path=ppt/slides/_rels/slide225.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14.xml"/></Relationships>
</file>

<file path=ppt/slides/_rels/slide226.xml.rels><?xml version="1.0" encoding="UTF-8" standalone="yes"?>
<Relationships xmlns="http://schemas.openxmlformats.org/package/2006/relationships"><Relationship Id="rId2" Type="http://schemas.openxmlformats.org/officeDocument/2006/relationships/notesSlide" Target="../notesSlides/notesSlide184.xml"/><Relationship Id="rId1" Type="http://schemas.openxmlformats.org/officeDocument/2006/relationships/slideLayout" Target="../slideLayouts/slideLayout2.xml"/></Relationships>
</file>

<file path=ppt/slides/_rels/slide227.xml.rels><?xml version="1.0" encoding="UTF-8" standalone="yes"?>
<Relationships xmlns="http://schemas.openxmlformats.org/package/2006/relationships"><Relationship Id="rId2" Type="http://schemas.openxmlformats.org/officeDocument/2006/relationships/image" Target="../media/image66.wmf"/><Relationship Id="rId1" Type="http://schemas.openxmlformats.org/officeDocument/2006/relationships/slideLayout" Target="../slideLayouts/slideLayout15.xml"/></Relationships>
</file>

<file path=ppt/slides/_rels/slide228.xml.rels><?xml version="1.0" encoding="UTF-8" standalone="yes"?>
<Relationships xmlns="http://schemas.openxmlformats.org/package/2006/relationships"><Relationship Id="rId2" Type="http://schemas.openxmlformats.org/officeDocument/2006/relationships/notesSlide" Target="../notesSlides/notesSlide185.xml"/><Relationship Id="rId1" Type="http://schemas.openxmlformats.org/officeDocument/2006/relationships/slideLayout" Target="../slideLayouts/slideLayout2.xml"/></Relationships>
</file>

<file path=ppt/slides/_rels/slide229.xml.rels><?xml version="1.0" encoding="UTF-8" standalone="yes"?>
<Relationships xmlns="http://schemas.openxmlformats.org/package/2006/relationships"><Relationship Id="rId2" Type="http://schemas.openxmlformats.org/officeDocument/2006/relationships/image" Target="../media/image67.wmf"/><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9.xml"/></Relationships>
</file>

<file path=ppt/slides/_rels/slide230.xml.rels><?xml version="1.0" encoding="UTF-8" standalone="yes"?>
<Relationships xmlns="http://schemas.openxmlformats.org/package/2006/relationships"><Relationship Id="rId2" Type="http://schemas.openxmlformats.org/officeDocument/2006/relationships/notesSlide" Target="../notesSlides/notesSlide186.xml"/><Relationship Id="rId1" Type="http://schemas.openxmlformats.org/officeDocument/2006/relationships/slideLayout" Target="../slideLayouts/slideLayout2.xml"/></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2.xml.rels><?xml version="1.0" encoding="UTF-8" standalone="yes"?>
<Relationships xmlns="http://schemas.openxmlformats.org/package/2006/relationships"><Relationship Id="rId2" Type="http://schemas.openxmlformats.org/officeDocument/2006/relationships/notesSlide" Target="../notesSlides/notesSlide187.xml"/><Relationship Id="rId1" Type="http://schemas.openxmlformats.org/officeDocument/2006/relationships/slideLayout" Target="../slideLayouts/slideLayout2.xml"/></Relationships>
</file>

<file path=ppt/slides/_rels/slide233.xml.rels><?xml version="1.0" encoding="UTF-8" standalone="yes"?>
<Relationships xmlns="http://schemas.openxmlformats.org/package/2006/relationships"><Relationship Id="rId2" Type="http://schemas.openxmlformats.org/officeDocument/2006/relationships/image" Target="../media/image68.wmf"/><Relationship Id="rId1" Type="http://schemas.openxmlformats.org/officeDocument/2006/relationships/slideLayout" Target="../slideLayouts/slideLayout15.xml"/></Relationships>
</file>

<file path=ppt/slides/_rels/slide234.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14.xml"/></Relationships>
</file>

<file path=ppt/slides/_rels/slide235.xml.rels><?xml version="1.0" encoding="UTF-8" standalone="yes"?>
<Relationships xmlns="http://schemas.openxmlformats.org/package/2006/relationships"><Relationship Id="rId2" Type="http://schemas.openxmlformats.org/officeDocument/2006/relationships/notesSlide" Target="../notesSlides/notesSlide188.xml"/><Relationship Id="rId1" Type="http://schemas.openxmlformats.org/officeDocument/2006/relationships/slideLayout" Target="../slideLayouts/slideLayout2.xml"/></Relationships>
</file>

<file path=ppt/slides/_rels/slide236.xml.rels><?xml version="1.0" encoding="UTF-8" standalone="yes"?>
<Relationships xmlns="http://schemas.openxmlformats.org/package/2006/relationships"><Relationship Id="rId2" Type="http://schemas.openxmlformats.org/officeDocument/2006/relationships/notesSlide" Target="../notesSlides/notesSlide189.xml"/><Relationship Id="rId1" Type="http://schemas.openxmlformats.org/officeDocument/2006/relationships/slideLayout" Target="../slideLayouts/slideLayout2.xml"/></Relationships>
</file>

<file path=ppt/slides/_rels/slide237.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14.xml"/></Relationships>
</file>

<file path=ppt/slides/_rels/slide238.xml.rels><?xml version="1.0" encoding="UTF-8" standalone="yes"?>
<Relationships xmlns="http://schemas.openxmlformats.org/package/2006/relationships"><Relationship Id="rId2" Type="http://schemas.openxmlformats.org/officeDocument/2006/relationships/notesSlide" Target="../notesSlides/notesSlide190.xml"/><Relationship Id="rId1" Type="http://schemas.openxmlformats.org/officeDocument/2006/relationships/slideLayout" Target="../slideLayouts/slideLayout2.xml"/></Relationships>
</file>

<file path=ppt/slides/_rels/slide239.xml.rels><?xml version="1.0" encoding="UTF-8" standalone="yes"?>
<Relationships xmlns="http://schemas.openxmlformats.org/package/2006/relationships"><Relationship Id="rId2" Type="http://schemas.openxmlformats.org/officeDocument/2006/relationships/notesSlide" Target="../notesSlides/notesSlide19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43.xml"/></Relationships>
</file>

<file path=ppt/slides/_rels/slide240.xml.rels><?xml version="1.0" encoding="UTF-8" standalone="yes"?>
<Relationships xmlns="http://schemas.openxmlformats.org/package/2006/relationships"><Relationship Id="rId2" Type="http://schemas.openxmlformats.org/officeDocument/2006/relationships/image" Target="../media/image71.gif"/><Relationship Id="rId1" Type="http://schemas.openxmlformats.org/officeDocument/2006/relationships/slideLayout" Target="../slideLayouts/slideLayout2.xml"/></Relationships>
</file>

<file path=ppt/slides/_rels/slide241.xml.rels><?xml version="1.0" encoding="UTF-8" standalone="yes"?>
<Relationships xmlns="http://schemas.openxmlformats.org/package/2006/relationships"><Relationship Id="rId2" Type="http://schemas.openxmlformats.org/officeDocument/2006/relationships/notesSlide" Target="../notesSlides/notesSlide192.xml"/><Relationship Id="rId1" Type="http://schemas.openxmlformats.org/officeDocument/2006/relationships/slideLayout" Target="../slideLayouts/slideLayout2.xml"/></Relationships>
</file>

<file path=ppt/slides/_rels/slide24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93.xml"/><Relationship Id="rId1" Type="http://schemas.openxmlformats.org/officeDocument/2006/relationships/slideLayout" Target="../slideLayouts/slideLayout2.xml"/></Relationships>
</file>

<file path=ppt/slides/_rels/slide243.xml.rels><?xml version="1.0" encoding="UTF-8" standalone="yes"?>
<Relationships xmlns="http://schemas.openxmlformats.org/package/2006/relationships"><Relationship Id="rId2" Type="http://schemas.openxmlformats.org/officeDocument/2006/relationships/notesSlide" Target="../notesSlides/notesSlide19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9.xml"/></Relationships>
</file>

<file path=ppt/slides/_rels/slide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3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9.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9.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9.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9.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9.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9.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xml"/><Relationship Id="rId1" Type="http://schemas.openxmlformats.org/officeDocument/2006/relationships/video" Target="file:///C:\Users\Masterchief%20Tate\Desktop\AM%20Nation%205&amp;6.1%20(Blue%20Text)%20Articles\Great_Men_of_the_Constitutional_Convention.asf" TargetMode="External"/><Relationship Id="rId4" Type="http://schemas.openxmlformats.org/officeDocument/2006/relationships/image" Target="../media/image12.pn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2.xml"/><Relationship Id="rId1" Type="http://schemas.openxmlformats.org/officeDocument/2006/relationships/audio" Target="../media/audio2.wav"/><Relationship Id="rId5" Type="http://schemas.openxmlformats.org/officeDocument/2006/relationships/image" Target="../media/image14.png"/><Relationship Id="rId4" Type="http://schemas.openxmlformats.org/officeDocument/2006/relationships/image" Target="../media/image13.jpe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2.xml"/><Relationship Id="rId1" Type="http://schemas.openxmlformats.org/officeDocument/2006/relationships/audio" Target="../media/audio4.wav"/><Relationship Id="rId5" Type="http://schemas.openxmlformats.org/officeDocument/2006/relationships/image" Target="../media/image14.png"/><Relationship Id="rId4" Type="http://schemas.openxmlformats.org/officeDocument/2006/relationships/image" Target="../media/image13.jpeg"/></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1.xml"/><Relationship Id="rId1" Type="http://schemas.openxmlformats.org/officeDocument/2006/relationships/audio" Target="file:///C:\WINDOWS\Desktop\Teaching%20Tools\Session5\Robert's%20Stuff\sounds\constitutionpreamble.wav" TargetMode="External"/><Relationship Id="rId5" Type="http://schemas.openxmlformats.org/officeDocument/2006/relationships/image" Target="../media/image6.png"/><Relationship Id="rId4" Type="http://schemas.openxmlformats.org/officeDocument/2006/relationships/image" Target="../media/image15.jpeg"/></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6.xml"/></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2.xml"/><Relationship Id="rId1" Type="http://schemas.openxmlformats.org/officeDocument/2006/relationships/audio" Target="file:///C:\WINDOWS\DESKTOP\Robert's%20Stuff\sounds\JFKasknot.wav" TargetMode="External"/><Relationship Id="rId6" Type="http://schemas.openxmlformats.org/officeDocument/2006/relationships/image" Target="../media/image6.png"/><Relationship Id="rId5" Type="http://schemas.openxmlformats.org/officeDocument/2006/relationships/image" Target="../media/image16.jpeg"/><Relationship Id="rId4" Type="http://schemas.openxmlformats.org/officeDocument/2006/relationships/audio" Target="../media/audio5.wav"/></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audio7.wav"/><Relationship Id="rId1" Type="http://schemas.openxmlformats.org/officeDocument/2006/relationships/audio" Target="../media/audio6.wav"/><Relationship Id="rId6" Type="http://schemas.openxmlformats.org/officeDocument/2006/relationships/image" Target="../media/image6.png"/><Relationship Id="rId5" Type="http://schemas.openxmlformats.org/officeDocument/2006/relationships/audio" Target="../media/audio8.wav"/><Relationship Id="rId4" Type="http://schemas.openxmlformats.org/officeDocument/2006/relationships/notesSlide" Target="../notesSlides/notesSlide50.xml"/></Relationships>
</file>

<file path=ppt/slides/_rels/slide59.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slideLayout" Target="../slideLayouts/slideLayout12.xml"/><Relationship Id="rId7" Type="http://schemas.openxmlformats.org/officeDocument/2006/relationships/image" Target="../media/image17.png"/><Relationship Id="rId2" Type="http://schemas.openxmlformats.org/officeDocument/2006/relationships/audio" Target="../media/audio7.wav"/><Relationship Id="rId1" Type="http://schemas.openxmlformats.org/officeDocument/2006/relationships/audio" Target="../media/audio6.wav"/><Relationship Id="rId6" Type="http://schemas.openxmlformats.org/officeDocument/2006/relationships/image" Target="../media/image6.png"/><Relationship Id="rId5" Type="http://schemas.openxmlformats.org/officeDocument/2006/relationships/audio" Target="../media/audio8.wav"/><Relationship Id="rId4" Type="http://schemas.openxmlformats.org/officeDocument/2006/relationships/notesSlide" Target="../notesSlides/notesSlide5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2.xml"/><Relationship Id="rId1" Type="http://schemas.openxmlformats.org/officeDocument/2006/relationships/audio" Target="../media/audio9.wav"/><Relationship Id="rId6" Type="http://schemas.openxmlformats.org/officeDocument/2006/relationships/image" Target="../media/image19.wmf"/><Relationship Id="rId5" Type="http://schemas.openxmlformats.org/officeDocument/2006/relationships/image" Target="../media/image6.png"/><Relationship Id="rId4" Type="http://schemas.openxmlformats.org/officeDocument/2006/relationships/audio" Target="../media/audio10.wav"/></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2.xml"/><Relationship Id="rId1" Type="http://schemas.openxmlformats.org/officeDocument/2006/relationships/video" Target="file:///C:\Users\Masterchief%20Tate\Desktop\AM%20Nation%205&amp;6.1%20(Blue%20Text)%20Articles\Separation_of_Powers__Checks_and_Balances.asf" TargetMode="External"/><Relationship Id="rId4" Type="http://schemas.openxmlformats.org/officeDocument/2006/relationships/image" Target="../media/image20.png"/></Relationships>
</file>

<file path=ppt/slides/_rels/slide62.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2.xml"/><Relationship Id="rId1" Type="http://schemas.openxmlformats.org/officeDocument/2006/relationships/audio" Target="../media/audio12.wav"/><Relationship Id="rId5" Type="http://schemas.openxmlformats.org/officeDocument/2006/relationships/image" Target="../media/image6.png"/><Relationship Id="rId4" Type="http://schemas.openxmlformats.org/officeDocument/2006/relationships/image" Target="../media/image24.gif"/></Relationships>
</file>

<file path=ppt/slides/_rels/slide6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notesSlide" Target="../notesSlides/notesSlide59.xml"/><Relationship Id="rId2" Type="http://schemas.openxmlformats.org/officeDocument/2006/relationships/slideLayout" Target="../slideLayouts/slideLayout2.xml"/><Relationship Id="rId1" Type="http://schemas.openxmlformats.org/officeDocument/2006/relationships/video" Target="file:///C:\Users\Masterchief%20Tate\Desktop\AM%20Nation%205&amp;6.1%20(Blue%20Text)%20Articles\The_Preamble.asf" TargetMode="External"/><Relationship Id="rId4" Type="http://schemas.openxmlformats.org/officeDocument/2006/relationships/image" Target="../media/image28.png"/></Relationships>
</file>

<file path=ppt/slides/_rels/slide6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2.xml"/><Relationship Id="rId1" Type="http://schemas.openxmlformats.org/officeDocument/2006/relationships/video" Target="file:///C:\Users\Masterchief%20Tate\Desktop\AM%20Nation%205&amp;6.1%20(Blue%20Text)%20Articles\Barney%20Fife%20and%20the%20Preamble%20to%20the%20Constitution.wmv"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notesSlide" Target="../notesSlides/notesSlide62.xml"/><Relationship Id="rId2" Type="http://schemas.openxmlformats.org/officeDocument/2006/relationships/slideLayout" Target="../slideLayouts/slideLayout2.xml"/><Relationship Id="rId1" Type="http://schemas.openxmlformats.org/officeDocument/2006/relationships/audio" Target="../media/audio1.wav"/><Relationship Id="rId4" Type="http://schemas.openxmlformats.org/officeDocument/2006/relationships/image" Target="../media/image6.png"/></Relationships>
</file>

<file path=ppt/slides/_rels/slide7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notesSlide" Target="../notesSlides/notesSlide69.xml"/><Relationship Id="rId2" Type="http://schemas.openxmlformats.org/officeDocument/2006/relationships/slideLayout" Target="../slideLayouts/slideLayout2.xml"/><Relationship Id="rId1" Type="http://schemas.openxmlformats.org/officeDocument/2006/relationships/video" Target="file:///C:\Users\Masterchief%20Tate\Desktop\AM%20Nation%205&amp;6.1%20(Blue%20Text)%20Articles\Article_One.asf" TargetMode="External"/><Relationship Id="rId4" Type="http://schemas.openxmlformats.org/officeDocument/2006/relationships/image" Target="../media/image31.png"/></Relationships>
</file>

<file path=ppt/slides/_rels/slide81.xml.rels><?xml version="1.0" encoding="UTF-8" standalone="yes"?>
<Relationships xmlns="http://schemas.openxmlformats.org/package/2006/relationships"><Relationship Id="rId3" Type="http://schemas.openxmlformats.org/officeDocument/2006/relationships/notesSlide" Target="../notesSlides/notesSlide70.xml"/><Relationship Id="rId2" Type="http://schemas.openxmlformats.org/officeDocument/2006/relationships/slideLayout" Target="../slideLayouts/slideLayout2.xml"/><Relationship Id="rId1" Type="http://schemas.openxmlformats.org/officeDocument/2006/relationships/audio" Target="../media/audio13.wav"/><Relationship Id="rId4" Type="http://schemas.openxmlformats.org/officeDocument/2006/relationships/image" Target="../media/image6.png"/></Relationships>
</file>

<file path=ppt/slides/_rels/slide82.xml.rels><?xml version="1.0" encoding="UTF-8" standalone="yes"?>
<Relationships xmlns="http://schemas.openxmlformats.org/package/2006/relationships"><Relationship Id="rId3" Type="http://schemas.openxmlformats.org/officeDocument/2006/relationships/image" Target="../media/image32.wmf"/><Relationship Id="rId2" Type="http://schemas.openxmlformats.org/officeDocument/2006/relationships/notesSlide" Target="../notesSlides/notesSlide71.xml"/><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75.xml"/><Relationship Id="rId1" Type="http://schemas.openxmlformats.org/officeDocument/2006/relationships/slideLayout" Target="../slideLayouts/slideLayout28.xml"/></Relationships>
</file>

<file path=ppt/slides/_rels/slide87.xml.rels><?xml version="1.0" encoding="UTF-8" standalone="yes"?>
<Relationships xmlns="http://schemas.openxmlformats.org/package/2006/relationships"><Relationship Id="rId2" Type="http://schemas.openxmlformats.org/officeDocument/2006/relationships/hyperlink" Target="http://www.polidata.org/census/st009nca.pdf" TargetMode="Externa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34.wmf"/><Relationship Id="rId2" Type="http://schemas.openxmlformats.org/officeDocument/2006/relationships/notesSlide" Target="../notesSlides/notesSlide78.xml"/><Relationship Id="rId1" Type="http://schemas.openxmlformats.org/officeDocument/2006/relationships/slideLayout" Target="../slideLayouts/slideLayout7.xml"/><Relationship Id="rId5" Type="http://schemas.openxmlformats.org/officeDocument/2006/relationships/image" Target="../media/image32.wmf"/><Relationship Id="rId4" Type="http://schemas.openxmlformats.org/officeDocument/2006/relationships/image" Target="../media/image35.gif"/></Relationships>
</file>

<file path=ppt/slides/_rels/slide92.xml.rels><?xml version="1.0" encoding="UTF-8" standalone="yes"?>
<Relationships xmlns="http://schemas.openxmlformats.org/package/2006/relationships"><Relationship Id="rId3" Type="http://schemas.openxmlformats.org/officeDocument/2006/relationships/image" Target="../media/image34.wmf"/><Relationship Id="rId2" Type="http://schemas.openxmlformats.org/officeDocument/2006/relationships/notesSlide" Target="../notesSlides/notesSlide79.xml"/><Relationship Id="rId1" Type="http://schemas.openxmlformats.org/officeDocument/2006/relationships/slideLayout" Target="../slideLayouts/slideLayout7.xml"/><Relationship Id="rId4" Type="http://schemas.openxmlformats.org/officeDocument/2006/relationships/image" Target="../media/image36.wmf"/></Relationships>
</file>

<file path=ppt/slides/_rels/slide93.xml.rels><?xml version="1.0" encoding="UTF-8" standalone="yes"?>
<Relationships xmlns="http://schemas.openxmlformats.org/package/2006/relationships"><Relationship Id="rId3" Type="http://schemas.openxmlformats.org/officeDocument/2006/relationships/image" Target="../media/image34.wmf"/><Relationship Id="rId2" Type="http://schemas.openxmlformats.org/officeDocument/2006/relationships/notesSlide" Target="../notesSlides/notesSlide80.xml"/><Relationship Id="rId1" Type="http://schemas.openxmlformats.org/officeDocument/2006/relationships/slideLayout" Target="../slideLayouts/slideLayout7.xml"/><Relationship Id="rId4" Type="http://schemas.openxmlformats.org/officeDocument/2006/relationships/image" Target="../media/image37.gif"/></Relationships>
</file>

<file path=ppt/slides/_rels/slide94.xml.rels><?xml version="1.0" encoding="UTF-8" standalone="yes"?>
<Relationships xmlns="http://schemas.openxmlformats.org/package/2006/relationships"><Relationship Id="rId3" Type="http://schemas.openxmlformats.org/officeDocument/2006/relationships/image" Target="../media/image34.wmf"/><Relationship Id="rId2" Type="http://schemas.openxmlformats.org/officeDocument/2006/relationships/notesSlide" Target="../notesSlides/notesSlide81.xml"/><Relationship Id="rId1" Type="http://schemas.openxmlformats.org/officeDocument/2006/relationships/slideLayout" Target="../slideLayouts/slideLayout7.xml"/><Relationship Id="rId4" Type="http://schemas.openxmlformats.org/officeDocument/2006/relationships/image" Target="../media/image37.gif"/></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38.wmf"/><Relationship Id="rId2" Type="http://schemas.openxmlformats.org/officeDocument/2006/relationships/notesSlide" Target="../notesSlides/notesSlide83.xml"/><Relationship Id="rId1" Type="http://schemas.openxmlformats.org/officeDocument/2006/relationships/slideLayout" Target="../slideLayouts/slideLayout7.xml"/><Relationship Id="rId5" Type="http://schemas.openxmlformats.org/officeDocument/2006/relationships/image" Target="../media/image40.wmf"/><Relationship Id="rId4" Type="http://schemas.openxmlformats.org/officeDocument/2006/relationships/image" Target="../media/image39.wmf"/></Relationships>
</file>

<file path=ppt/slides/_rels/slide97.xml.rels><?xml version="1.0" encoding="UTF-8" standalone="yes"?>
<Relationships xmlns="http://schemas.openxmlformats.org/package/2006/relationships"><Relationship Id="rId3" Type="http://schemas.openxmlformats.org/officeDocument/2006/relationships/hyperlink" Target="http://www.fanpop.com/spots/school-house-rock/links/14616" TargetMode="External"/><Relationship Id="rId2" Type="http://schemas.openxmlformats.org/officeDocument/2006/relationships/notesSlide" Target="../notesSlides/notesSlide84.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ctrTitle"/>
          </p:nvPr>
        </p:nvSpPr>
        <p:spPr/>
        <p:txBody>
          <a:bodyPr/>
          <a:lstStyle/>
          <a:p>
            <a:r>
              <a:rPr lang="en-US" dirty="0" smtClean="0"/>
              <a:t>The Constitution</a:t>
            </a:r>
          </a:p>
        </p:txBody>
      </p:sp>
      <p:sp>
        <p:nvSpPr>
          <p:cNvPr id="7171" name="Rectangle 3"/>
          <p:cNvSpPr>
            <a:spLocks noGrp="1" noChangeArrowheads="1"/>
          </p:cNvSpPr>
          <p:nvPr>
            <p:ph type="subTitle" idx="1"/>
          </p:nvPr>
        </p:nvSpPr>
        <p:spPr>
          <a:xfrm>
            <a:off x="1752600" y="5867400"/>
            <a:ext cx="5715000" cy="831850"/>
          </a:xfrm>
        </p:spPr>
        <p:txBody>
          <a:bodyPr/>
          <a:lstStyle/>
          <a:p>
            <a:r>
              <a:rPr lang="en-US" dirty="0" smtClean="0"/>
              <a:t>U.S. History Kehoe-France Northshore</a:t>
            </a:r>
          </a:p>
          <a:p>
            <a:r>
              <a:rPr lang="en-US" dirty="0" smtClean="0"/>
              <a:t>Robert B. Tate </a:t>
            </a:r>
            <a:r>
              <a:rPr lang="en-US" dirty="0" err="1" smtClean="0"/>
              <a:t>Jr</a:t>
            </a:r>
            <a:endParaRPr lang="en-US" dirty="0" smtClean="0"/>
          </a:p>
          <a:p>
            <a:r>
              <a:rPr lang="en-US" dirty="0" smtClean="0"/>
              <a:t>(</a:t>
            </a:r>
            <a:r>
              <a:rPr lang="en-US" dirty="0" smtClean="0"/>
              <a:t>2012)</a:t>
            </a:r>
            <a:endParaRPr lang="en-US" dirty="0" smtClean="0"/>
          </a:p>
        </p:txBody>
      </p:sp>
    </p:spTree>
  </p:cSld>
  <p:clrMapOvr>
    <a:masterClrMapping/>
  </p:clrMapOvr>
  <p:transition>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Homework </a:t>
            </a:r>
            <a:r>
              <a:rPr lang="en-US" dirty="0" smtClean="0"/>
              <a:t>27 </a:t>
            </a:r>
            <a:r>
              <a:rPr lang="en-US" dirty="0" smtClean="0"/>
              <a:t>Jan </a:t>
            </a:r>
            <a:r>
              <a:rPr lang="en-US" dirty="0" smtClean="0"/>
              <a:t>2012</a:t>
            </a:r>
            <a:endParaRPr lang="en-US" dirty="0"/>
          </a:p>
        </p:txBody>
      </p:sp>
      <p:sp>
        <p:nvSpPr>
          <p:cNvPr id="3" name="Content Placeholder 2"/>
          <p:cNvSpPr>
            <a:spLocks noGrp="1"/>
          </p:cNvSpPr>
          <p:nvPr>
            <p:ph idx="1"/>
          </p:nvPr>
        </p:nvSpPr>
        <p:spPr/>
        <p:txBody>
          <a:bodyPr/>
          <a:lstStyle/>
          <a:p>
            <a:r>
              <a:rPr lang="en-US" sz="4400" dirty="0" smtClean="0"/>
              <a:t>Complete “Reviewing the facts” on page 75.</a:t>
            </a:r>
          </a:p>
          <a:p>
            <a:endParaRPr lang="en-US" sz="4400" dirty="0"/>
          </a:p>
        </p:txBody>
      </p:sp>
      <p:sp>
        <p:nvSpPr>
          <p:cNvPr id="4" name="Date Placeholder 3"/>
          <p:cNvSpPr>
            <a:spLocks noGrp="1"/>
          </p:cNvSpPr>
          <p:nvPr>
            <p:ph type="dt" sz="half" idx="10"/>
          </p:nvPr>
        </p:nvSpPr>
        <p:spPr/>
        <p:txBody>
          <a:bodyPr/>
          <a:lstStyle/>
          <a:p>
            <a:fld id="{42DC8F86-4577-4E9E-9D15-B30E035EFAF0}"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10</a:t>
            </a:fld>
            <a:endParaRPr lang="en-US"/>
          </a:p>
        </p:txBody>
      </p:sp>
    </p:spTree>
  </p:cSld>
  <p:clrMapOvr>
    <a:masterClrMapping/>
  </p:clrMapOvr>
  <p:transition>
    <p:wipe dir="r"/>
  </p:transition>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a:xfrm>
            <a:off x="990600" y="533400"/>
            <a:ext cx="7543800" cy="430887"/>
          </a:xfrm>
        </p:spPr>
        <p:txBody>
          <a:bodyPr/>
          <a:lstStyle/>
          <a:p>
            <a:r>
              <a:rPr lang="en-US" dirty="0" smtClean="0"/>
              <a:t>Constitution, Article I Section 8 </a:t>
            </a:r>
            <a:r>
              <a:rPr lang="en-US" dirty="0" err="1" smtClean="0"/>
              <a:t>Con’t</a:t>
            </a:r>
            <a:endParaRPr lang="en-US" dirty="0" smtClean="0"/>
          </a:p>
        </p:txBody>
      </p:sp>
      <p:sp>
        <p:nvSpPr>
          <p:cNvPr id="88067" name="Rectangle 3"/>
          <p:cNvSpPr>
            <a:spLocks noGrp="1" noChangeArrowheads="1"/>
          </p:cNvSpPr>
          <p:nvPr>
            <p:ph type="body" idx="1"/>
          </p:nvPr>
        </p:nvSpPr>
        <p:spPr/>
        <p:txBody>
          <a:bodyPr/>
          <a:lstStyle/>
          <a:p>
            <a:r>
              <a:rPr lang="en-US" sz="3600" smtClean="0"/>
              <a:t>Raise and Support Armies</a:t>
            </a:r>
          </a:p>
          <a:p>
            <a:r>
              <a:rPr lang="en-US" sz="3600" smtClean="0"/>
              <a:t>Maintain Navy</a:t>
            </a:r>
          </a:p>
          <a:p>
            <a:r>
              <a:rPr lang="en-US" sz="3600" smtClean="0"/>
              <a:t>All laws necessary and proper</a:t>
            </a:r>
          </a:p>
        </p:txBody>
      </p:sp>
      <p:sp>
        <p:nvSpPr>
          <p:cNvPr id="4" name="Date Placeholder 3"/>
          <p:cNvSpPr>
            <a:spLocks noGrp="1"/>
          </p:cNvSpPr>
          <p:nvPr>
            <p:ph type="dt" sz="half" idx="10"/>
          </p:nvPr>
        </p:nvSpPr>
        <p:spPr/>
        <p:txBody>
          <a:bodyPr/>
          <a:lstStyle/>
          <a:p>
            <a:fld id="{6709FB8E-3490-4302-8252-E91D57933345}"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100</a:t>
            </a:fld>
            <a:endParaRPr lang="en-US"/>
          </a:p>
        </p:txBody>
      </p:sp>
    </p:spTree>
  </p:cSld>
  <p:clrMapOvr>
    <a:masterClrMapping/>
  </p:clrMapOvr>
  <p:transition>
    <p:wipe dir="r"/>
  </p:transition>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1317625" y="411163"/>
            <a:ext cx="6867525" cy="549275"/>
          </a:xfrm>
        </p:spPr>
        <p:txBody>
          <a:bodyPr/>
          <a:lstStyle/>
          <a:p>
            <a:pPr algn="ctr"/>
            <a:r>
              <a:rPr lang="en-US" sz="3600" smtClean="0"/>
              <a:t>Constitution, Article I</a:t>
            </a:r>
          </a:p>
        </p:txBody>
      </p:sp>
      <p:sp>
        <p:nvSpPr>
          <p:cNvPr id="89091" name="Rectangle 3"/>
          <p:cNvSpPr>
            <a:spLocks noGrp="1" noChangeArrowheads="1"/>
          </p:cNvSpPr>
          <p:nvPr>
            <p:ph type="body" idx="1"/>
          </p:nvPr>
        </p:nvSpPr>
        <p:spPr/>
        <p:txBody>
          <a:bodyPr/>
          <a:lstStyle/>
          <a:p>
            <a:pPr>
              <a:buFontTx/>
              <a:buNone/>
            </a:pPr>
            <a:r>
              <a:rPr kumimoji="0" lang="en-US" sz="3200" b="1" smtClean="0">
                <a:solidFill>
                  <a:schemeClr val="tx1"/>
                </a:solidFill>
              </a:rPr>
              <a:t>Section 9</a:t>
            </a:r>
          </a:p>
          <a:p>
            <a:r>
              <a:rPr kumimoji="0" lang="en-US" sz="3200" smtClean="0">
                <a:solidFill>
                  <a:schemeClr val="tx1"/>
                </a:solidFill>
              </a:rPr>
              <a:t>Congress cannot make laws to stop the buying and selling of slaves until 1808. (Slavery was made illegal by Amendment 13 in 1865)</a:t>
            </a:r>
          </a:p>
          <a:p>
            <a:r>
              <a:rPr kumimoji="0" lang="en-US" sz="3200" smtClean="0">
                <a:solidFill>
                  <a:schemeClr val="tx1"/>
                </a:solidFill>
              </a:rPr>
              <a:t> A person who is arrested must be told the reason for the arrest.</a:t>
            </a:r>
          </a:p>
          <a:p>
            <a:endParaRPr lang="en-US" smtClean="0">
              <a:solidFill>
                <a:schemeClr val="tx1"/>
              </a:solidFill>
            </a:endParaRPr>
          </a:p>
        </p:txBody>
      </p:sp>
      <p:sp>
        <p:nvSpPr>
          <p:cNvPr id="4" name="Date Placeholder 3"/>
          <p:cNvSpPr>
            <a:spLocks noGrp="1"/>
          </p:cNvSpPr>
          <p:nvPr>
            <p:ph type="dt" sz="half" idx="10"/>
          </p:nvPr>
        </p:nvSpPr>
        <p:spPr/>
        <p:txBody>
          <a:bodyPr/>
          <a:lstStyle/>
          <a:p>
            <a:fld id="{759A6AB8-0B4A-4325-935A-D35ACDEDC4AB}"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101</a:t>
            </a:fld>
            <a:endParaRPr lang="en-US"/>
          </a:p>
        </p:txBody>
      </p:sp>
    </p:spTree>
  </p:cSld>
  <p:clrMapOvr>
    <a:masterClrMapping/>
  </p:clrMapOvr>
  <p:transition>
    <p:wipe dir="r"/>
  </p:transition>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a:xfrm>
            <a:off x="1317625" y="411163"/>
            <a:ext cx="6867525" cy="549275"/>
          </a:xfrm>
        </p:spPr>
        <p:txBody>
          <a:bodyPr/>
          <a:lstStyle/>
          <a:p>
            <a:pPr algn="ctr"/>
            <a:r>
              <a:rPr lang="en-US" sz="3600" smtClean="0"/>
              <a:t>Constitution, Article I</a:t>
            </a:r>
          </a:p>
        </p:txBody>
      </p:sp>
      <p:sp>
        <p:nvSpPr>
          <p:cNvPr id="90115" name="Rectangle 3"/>
          <p:cNvSpPr>
            <a:spLocks noGrp="1" noChangeArrowheads="1"/>
          </p:cNvSpPr>
          <p:nvPr>
            <p:ph type="body" idx="1"/>
          </p:nvPr>
        </p:nvSpPr>
        <p:spPr/>
        <p:txBody>
          <a:bodyPr/>
          <a:lstStyle/>
          <a:p>
            <a:r>
              <a:rPr kumimoji="0" lang="en-US" sz="3600" smtClean="0">
                <a:solidFill>
                  <a:schemeClr val="tx1"/>
                </a:solidFill>
              </a:rPr>
              <a:t>Congress cannot make a law to punish a person for a serious crime.  A person must have a trial.</a:t>
            </a:r>
          </a:p>
          <a:p>
            <a:r>
              <a:rPr kumimoji="0" lang="en-US" sz="3600" smtClean="0">
                <a:solidFill>
                  <a:schemeClr val="tx1"/>
                </a:solidFill>
              </a:rPr>
              <a:t> Congress cannot charge a tax on things sent out of state.</a:t>
            </a:r>
            <a:r>
              <a:rPr kumimoji="0" lang="en-US" sz="3600" smtClean="0">
                <a:solidFill>
                  <a:srgbClr val="990099"/>
                </a:solidFill>
              </a:rPr>
              <a:t> </a:t>
            </a:r>
          </a:p>
          <a:p>
            <a:endParaRPr lang="en-US" sz="3600" smtClean="0"/>
          </a:p>
        </p:txBody>
      </p:sp>
      <p:sp>
        <p:nvSpPr>
          <p:cNvPr id="4" name="Date Placeholder 3"/>
          <p:cNvSpPr>
            <a:spLocks noGrp="1"/>
          </p:cNvSpPr>
          <p:nvPr>
            <p:ph type="dt" sz="half" idx="10"/>
          </p:nvPr>
        </p:nvSpPr>
        <p:spPr/>
        <p:txBody>
          <a:bodyPr/>
          <a:lstStyle/>
          <a:p>
            <a:fld id="{4A8A4A2D-AD29-4441-9E4C-DA190C924AB2}"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102</a:t>
            </a:fld>
            <a:endParaRPr lang="en-US"/>
          </a:p>
        </p:txBody>
      </p:sp>
    </p:spTree>
  </p:cSld>
  <p:clrMapOvr>
    <a:masterClrMapping/>
  </p:clrMapOvr>
  <p:transition>
    <p:wipe dir="r"/>
  </p:transition>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Homework  </a:t>
            </a:r>
            <a:r>
              <a:rPr lang="en-US" dirty="0" smtClean="0"/>
              <a:t>24 </a:t>
            </a:r>
            <a:r>
              <a:rPr lang="en-US" dirty="0" smtClean="0"/>
              <a:t>Jan </a:t>
            </a:r>
            <a:r>
              <a:rPr lang="en-US" dirty="0" smtClean="0"/>
              <a:t>2012 (</a:t>
            </a:r>
            <a:r>
              <a:rPr lang="en-US" dirty="0" smtClean="0">
                <a:solidFill>
                  <a:srgbClr val="FF0000"/>
                </a:solidFill>
              </a:rPr>
              <a:t>25 PTS</a:t>
            </a:r>
            <a:r>
              <a:rPr lang="en-US" dirty="0" smtClean="0"/>
              <a:t>)</a:t>
            </a:r>
            <a:endParaRPr lang="en-US" dirty="0"/>
          </a:p>
        </p:txBody>
      </p:sp>
      <p:sp>
        <p:nvSpPr>
          <p:cNvPr id="3" name="Content Placeholder 2"/>
          <p:cNvSpPr>
            <a:spLocks noGrp="1"/>
          </p:cNvSpPr>
          <p:nvPr>
            <p:ph idx="1"/>
          </p:nvPr>
        </p:nvSpPr>
        <p:spPr/>
        <p:txBody>
          <a:bodyPr/>
          <a:lstStyle/>
          <a:p>
            <a:r>
              <a:rPr lang="en-US" sz="3200" dirty="0" smtClean="0"/>
              <a:t>Read 64-69 </a:t>
            </a:r>
          </a:p>
          <a:p>
            <a:r>
              <a:rPr lang="en-US" sz="3200" dirty="0" smtClean="0"/>
              <a:t>Complete “Thinking Things Through” 1-4</a:t>
            </a:r>
          </a:p>
          <a:p>
            <a:r>
              <a:rPr lang="en-US" sz="3200" dirty="0" smtClean="0"/>
              <a:t>Complete “Reviewing the Facts” 1-8</a:t>
            </a:r>
            <a:endParaRPr lang="en-US" sz="3200" dirty="0"/>
          </a:p>
        </p:txBody>
      </p:sp>
      <p:sp>
        <p:nvSpPr>
          <p:cNvPr id="4" name="Date Placeholder 3"/>
          <p:cNvSpPr>
            <a:spLocks noGrp="1"/>
          </p:cNvSpPr>
          <p:nvPr>
            <p:ph type="dt" sz="half" idx="10"/>
          </p:nvPr>
        </p:nvSpPr>
        <p:spPr/>
        <p:txBody>
          <a:bodyPr/>
          <a:lstStyle/>
          <a:p>
            <a:fld id="{318E945E-5613-406A-8096-C69D4EC36CA0}"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103</a:t>
            </a:fld>
            <a:endParaRPr lang="en-US"/>
          </a:p>
        </p:txBody>
      </p:sp>
    </p:spTree>
  </p:cSld>
  <p:clrMapOvr>
    <a:masterClrMapping/>
  </p:clrMapOvr>
  <p:transition>
    <p:wipe dir="r"/>
  </p:transition>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a:xfrm>
            <a:off x="1317625" y="-24447"/>
            <a:ext cx="6867525" cy="984885"/>
          </a:xfrm>
        </p:spPr>
        <p:txBody>
          <a:bodyPr/>
          <a:lstStyle/>
          <a:p>
            <a:pPr algn="ctr"/>
            <a:r>
              <a:rPr lang="en-US" sz="3200" dirty="0" smtClean="0"/>
              <a:t>(Review </a:t>
            </a:r>
            <a:r>
              <a:rPr lang="en-US" sz="3200" dirty="0" smtClean="0"/>
              <a:t>Homework From 24 Jan 2012)</a:t>
            </a:r>
            <a:endParaRPr lang="en-US" sz="3200" dirty="0" smtClean="0"/>
          </a:p>
        </p:txBody>
      </p:sp>
      <p:pic>
        <p:nvPicPr>
          <p:cNvPr id="81923" name="Picture 4" descr="Capitol"/>
          <p:cNvPicPr>
            <a:picLocks noGrp="1" noChangeAspect="1" noChangeArrowheads="1"/>
          </p:cNvPicPr>
          <p:nvPr>
            <p:ph idx="1"/>
          </p:nvPr>
        </p:nvPicPr>
        <p:blipFill>
          <a:blip r:embed="rId3" cstate="print"/>
          <a:srcRect/>
          <a:stretch>
            <a:fillRect/>
          </a:stretch>
        </p:blipFill>
        <p:spPr>
          <a:xfrm>
            <a:off x="1600200" y="1524000"/>
            <a:ext cx="6553200" cy="4756150"/>
          </a:xfrm>
          <a:noFill/>
        </p:spPr>
      </p:pic>
      <p:sp>
        <p:nvSpPr>
          <p:cNvPr id="81924" name="TextBox 3"/>
          <p:cNvSpPr txBox="1">
            <a:spLocks noChangeArrowheads="1"/>
          </p:cNvSpPr>
          <p:nvPr/>
        </p:nvSpPr>
        <p:spPr bwMode="auto">
          <a:xfrm>
            <a:off x="1905000" y="6324600"/>
            <a:ext cx="4191000" cy="400050"/>
          </a:xfrm>
          <a:prstGeom prst="rect">
            <a:avLst/>
          </a:prstGeom>
          <a:noFill/>
          <a:ln w="9525">
            <a:noFill/>
            <a:miter lim="800000"/>
            <a:headEnd/>
            <a:tailEnd/>
          </a:ln>
        </p:spPr>
        <p:txBody>
          <a:bodyPr>
            <a:spAutoFit/>
          </a:bodyPr>
          <a:lstStyle/>
          <a:p>
            <a:r>
              <a:rPr lang="en-US" dirty="0"/>
              <a:t>HW- </a:t>
            </a:r>
            <a:r>
              <a:rPr lang="en-US" dirty="0" smtClean="0"/>
              <a:t>25 </a:t>
            </a:r>
            <a:r>
              <a:rPr lang="en-US" dirty="0"/>
              <a:t>points</a:t>
            </a:r>
          </a:p>
        </p:txBody>
      </p:sp>
      <p:sp>
        <p:nvSpPr>
          <p:cNvPr id="5" name="Date Placeholder 4"/>
          <p:cNvSpPr>
            <a:spLocks noGrp="1"/>
          </p:cNvSpPr>
          <p:nvPr>
            <p:ph type="dt" sz="half" idx="10"/>
          </p:nvPr>
        </p:nvSpPr>
        <p:spPr/>
        <p:txBody>
          <a:bodyPr/>
          <a:lstStyle/>
          <a:p>
            <a:fld id="{278798D3-6973-4047-94D0-F9DE165D460F}" type="datetime3">
              <a:rPr lang="en-US" smtClean="0"/>
              <a:t>20 December 2011</a:t>
            </a:fld>
            <a:endParaRPr lang="en-US" dirty="0"/>
          </a:p>
        </p:txBody>
      </p:sp>
      <p:sp>
        <p:nvSpPr>
          <p:cNvPr id="6" name="Slide Number Placeholder 5"/>
          <p:cNvSpPr>
            <a:spLocks noGrp="1"/>
          </p:cNvSpPr>
          <p:nvPr>
            <p:ph type="sldNum" sz="quarter" idx="11"/>
          </p:nvPr>
        </p:nvSpPr>
        <p:spPr/>
        <p:txBody>
          <a:bodyPr/>
          <a:lstStyle/>
          <a:p>
            <a:fld id="{4C011AAB-9C46-4AF0-9EFF-B6C3C69C4330}" type="slidenum">
              <a:rPr lang="en-US" smtClean="0"/>
              <a:pPr/>
              <a:t>104</a:t>
            </a:fld>
            <a:endParaRPr lang="en-US" dirty="0"/>
          </a:p>
        </p:txBody>
      </p:sp>
    </p:spTree>
  </p:cSld>
  <p:clrMapOvr>
    <a:masterClrMapping/>
  </p:clrMapOvr>
  <p:transition>
    <p:wipe dir="r"/>
  </p:transition>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a:xfrm>
            <a:off x="1317625" y="411163"/>
            <a:ext cx="6867525" cy="549275"/>
          </a:xfrm>
        </p:spPr>
        <p:txBody>
          <a:bodyPr/>
          <a:lstStyle/>
          <a:p>
            <a:pPr algn="ctr"/>
            <a:r>
              <a:rPr lang="en-US" sz="3600" smtClean="0"/>
              <a:t>Constitution, Article I</a:t>
            </a:r>
          </a:p>
        </p:txBody>
      </p:sp>
      <p:sp>
        <p:nvSpPr>
          <p:cNvPr id="91139" name="Rectangle 3"/>
          <p:cNvSpPr>
            <a:spLocks noGrp="1" noChangeArrowheads="1"/>
          </p:cNvSpPr>
          <p:nvPr>
            <p:ph type="body" idx="1"/>
          </p:nvPr>
        </p:nvSpPr>
        <p:spPr/>
        <p:txBody>
          <a:bodyPr/>
          <a:lstStyle/>
          <a:p>
            <a:pPr>
              <a:buFontTx/>
              <a:buNone/>
            </a:pPr>
            <a:r>
              <a:rPr kumimoji="0" lang="en-US" sz="3200" b="1" smtClean="0">
                <a:solidFill>
                  <a:schemeClr val="tx1"/>
                </a:solidFill>
              </a:rPr>
              <a:t>Section 9 Con’t</a:t>
            </a:r>
          </a:p>
          <a:p>
            <a:r>
              <a:rPr kumimoji="0" lang="en-US" sz="3200" smtClean="0">
                <a:solidFill>
                  <a:schemeClr val="tx1"/>
                </a:solidFill>
              </a:rPr>
              <a:t>Ships from one state entering the port of another state cannot be taxed.</a:t>
            </a:r>
          </a:p>
          <a:p>
            <a:r>
              <a:rPr kumimoji="0" lang="en-US" sz="3200" smtClean="0">
                <a:solidFill>
                  <a:schemeClr val="tx1"/>
                </a:solidFill>
              </a:rPr>
              <a:t> Money cannot be spent from the U.S. Treasury without the permission of Congress.</a:t>
            </a:r>
          </a:p>
          <a:p>
            <a:r>
              <a:rPr kumimoji="0" lang="en-US" sz="3200" smtClean="0">
                <a:solidFill>
                  <a:schemeClr val="tx1"/>
                </a:solidFill>
              </a:rPr>
              <a:t> The government cannot give people the title of king or queen.</a:t>
            </a:r>
          </a:p>
          <a:p>
            <a:endParaRPr lang="en-US" sz="3200" smtClean="0">
              <a:solidFill>
                <a:schemeClr val="tx1"/>
              </a:solidFill>
            </a:endParaRPr>
          </a:p>
        </p:txBody>
      </p:sp>
      <p:sp>
        <p:nvSpPr>
          <p:cNvPr id="4" name="Date Placeholder 3"/>
          <p:cNvSpPr>
            <a:spLocks noGrp="1"/>
          </p:cNvSpPr>
          <p:nvPr>
            <p:ph type="dt" sz="half" idx="10"/>
          </p:nvPr>
        </p:nvSpPr>
        <p:spPr/>
        <p:txBody>
          <a:bodyPr/>
          <a:lstStyle/>
          <a:p>
            <a:fld id="{C61EE106-1D6B-4977-930C-6ED9D841AF2D}"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105</a:t>
            </a:fld>
            <a:endParaRPr lang="en-US"/>
          </a:p>
        </p:txBody>
      </p:sp>
    </p:spTree>
  </p:cSld>
  <p:clrMapOvr>
    <a:masterClrMapping/>
  </p:clrMapOvr>
  <p:transition>
    <p:wipe dir="r"/>
  </p:transition>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a:xfrm>
            <a:off x="1317625" y="411163"/>
            <a:ext cx="6867525" cy="549275"/>
          </a:xfrm>
        </p:spPr>
        <p:txBody>
          <a:bodyPr/>
          <a:lstStyle/>
          <a:p>
            <a:r>
              <a:rPr lang="en-US" sz="3600" smtClean="0"/>
              <a:t>Constitution, Article I</a:t>
            </a:r>
          </a:p>
        </p:txBody>
      </p:sp>
      <p:sp>
        <p:nvSpPr>
          <p:cNvPr id="92163" name="Rectangle 3"/>
          <p:cNvSpPr>
            <a:spLocks noGrp="1" noChangeArrowheads="1"/>
          </p:cNvSpPr>
          <p:nvPr>
            <p:ph type="body" idx="1"/>
          </p:nvPr>
        </p:nvSpPr>
        <p:spPr/>
        <p:txBody>
          <a:bodyPr/>
          <a:lstStyle/>
          <a:p>
            <a:pPr>
              <a:buFontTx/>
              <a:buNone/>
            </a:pPr>
            <a:r>
              <a:rPr kumimoji="0" lang="en-US" sz="3600" b="1" smtClean="0">
                <a:solidFill>
                  <a:schemeClr val="tx1"/>
                </a:solidFill>
              </a:rPr>
              <a:t>Section 10</a:t>
            </a:r>
          </a:p>
          <a:p>
            <a:r>
              <a:rPr kumimoji="0" lang="en-US" sz="3200" smtClean="0">
                <a:solidFill>
                  <a:schemeClr val="tx1"/>
                </a:solidFill>
              </a:rPr>
              <a:t>States cannot make treaties with other countries or become part of another country.  </a:t>
            </a:r>
          </a:p>
          <a:p>
            <a:r>
              <a:rPr kumimoji="0" lang="en-US" sz="3200" smtClean="0">
                <a:solidFill>
                  <a:schemeClr val="tx1"/>
                </a:solidFill>
              </a:rPr>
              <a:t> States cannot make laws to punish a person for a serious crime.  A person must have a trial.</a:t>
            </a:r>
          </a:p>
          <a:p>
            <a:endParaRPr lang="en-US" sz="3200" smtClean="0">
              <a:solidFill>
                <a:schemeClr val="tx1"/>
              </a:solidFill>
            </a:endParaRPr>
          </a:p>
        </p:txBody>
      </p:sp>
      <p:sp>
        <p:nvSpPr>
          <p:cNvPr id="4" name="Date Placeholder 3"/>
          <p:cNvSpPr>
            <a:spLocks noGrp="1"/>
          </p:cNvSpPr>
          <p:nvPr>
            <p:ph type="dt" sz="half" idx="10"/>
          </p:nvPr>
        </p:nvSpPr>
        <p:spPr/>
        <p:txBody>
          <a:bodyPr/>
          <a:lstStyle/>
          <a:p>
            <a:fld id="{4CE60A27-79D1-4046-B201-38099F852A34}"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106</a:t>
            </a:fld>
            <a:endParaRPr lang="en-US"/>
          </a:p>
        </p:txBody>
      </p:sp>
    </p:spTree>
  </p:cSld>
  <p:clrMapOvr>
    <a:masterClrMapping/>
  </p:clrMapOvr>
  <p:transition>
    <p:wipe dir="r"/>
  </p:transition>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a:xfrm>
            <a:off x="1317625" y="411163"/>
            <a:ext cx="6867525" cy="549275"/>
          </a:xfrm>
        </p:spPr>
        <p:txBody>
          <a:bodyPr/>
          <a:lstStyle/>
          <a:p>
            <a:r>
              <a:rPr lang="en-US" sz="3600" smtClean="0"/>
              <a:t>Constitution, Article I</a:t>
            </a:r>
          </a:p>
        </p:txBody>
      </p:sp>
      <p:sp>
        <p:nvSpPr>
          <p:cNvPr id="93187" name="Rectangle 3"/>
          <p:cNvSpPr>
            <a:spLocks noGrp="1" noChangeArrowheads="1"/>
          </p:cNvSpPr>
          <p:nvPr>
            <p:ph type="body" idx="1"/>
          </p:nvPr>
        </p:nvSpPr>
        <p:spPr/>
        <p:txBody>
          <a:bodyPr/>
          <a:lstStyle/>
          <a:p>
            <a:pPr>
              <a:buFontTx/>
              <a:buNone/>
            </a:pPr>
            <a:r>
              <a:rPr kumimoji="0" lang="en-US" sz="3600" b="1" smtClean="0">
                <a:solidFill>
                  <a:schemeClr val="tx1"/>
                </a:solidFill>
              </a:rPr>
              <a:t>Section 10</a:t>
            </a:r>
          </a:p>
          <a:p>
            <a:r>
              <a:rPr kumimoji="0" lang="en-US" sz="3200" smtClean="0">
                <a:solidFill>
                  <a:schemeClr val="tx1"/>
                </a:solidFill>
              </a:rPr>
              <a:t>States cannot have their own armies.</a:t>
            </a:r>
          </a:p>
          <a:p>
            <a:r>
              <a:rPr kumimoji="0" lang="en-US" sz="3200" smtClean="0">
                <a:solidFill>
                  <a:schemeClr val="tx1"/>
                </a:solidFill>
              </a:rPr>
              <a:t> States cannot fight in wars with other states or countries unless Congress says it is okay.</a:t>
            </a:r>
          </a:p>
          <a:p>
            <a:endParaRPr lang="en-US" sz="3200" smtClean="0">
              <a:solidFill>
                <a:schemeClr val="tx1"/>
              </a:solidFill>
            </a:endParaRPr>
          </a:p>
        </p:txBody>
      </p:sp>
      <p:sp>
        <p:nvSpPr>
          <p:cNvPr id="4" name="Date Placeholder 3"/>
          <p:cNvSpPr>
            <a:spLocks noGrp="1"/>
          </p:cNvSpPr>
          <p:nvPr>
            <p:ph type="dt" sz="half" idx="10"/>
          </p:nvPr>
        </p:nvSpPr>
        <p:spPr/>
        <p:txBody>
          <a:bodyPr/>
          <a:lstStyle/>
          <a:p>
            <a:fld id="{CFE838CF-B4EB-45DB-A331-F1DC20C7EE0D}"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107</a:t>
            </a:fld>
            <a:endParaRPr lang="en-US"/>
          </a:p>
        </p:txBody>
      </p:sp>
    </p:spTree>
  </p:cSld>
  <p:clrMapOvr>
    <a:masterClrMapping/>
  </p:clrMapOvr>
  <p:transition>
    <p:wipe dir="r"/>
  </p:transition>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p:txBody>
          <a:bodyPr/>
          <a:lstStyle/>
          <a:p>
            <a:r>
              <a:rPr lang="en-US" dirty="0" smtClean="0"/>
              <a:t>Homework 18 Jan 2011</a:t>
            </a:r>
          </a:p>
        </p:txBody>
      </p:sp>
      <p:sp>
        <p:nvSpPr>
          <p:cNvPr id="94211" name="Rectangle 3"/>
          <p:cNvSpPr>
            <a:spLocks noGrp="1" noChangeArrowheads="1"/>
          </p:cNvSpPr>
          <p:nvPr>
            <p:ph type="body" idx="1"/>
          </p:nvPr>
        </p:nvSpPr>
        <p:spPr/>
        <p:txBody>
          <a:bodyPr/>
          <a:lstStyle/>
          <a:p>
            <a:pPr algn="ctr">
              <a:lnSpc>
                <a:spcPct val="90000"/>
              </a:lnSpc>
              <a:buFontTx/>
              <a:buNone/>
            </a:pPr>
            <a:r>
              <a:rPr lang="en-US" sz="3600" dirty="0" smtClean="0"/>
              <a:t>18 Jan 11-Write a summary of article I. This summary must include a brief description of each section listed in article I</a:t>
            </a:r>
            <a:r>
              <a:rPr lang="en-US" sz="3600" dirty="0" smtClean="0"/>
              <a:t>.</a:t>
            </a:r>
          </a:p>
          <a:p>
            <a:pPr algn="ctr">
              <a:lnSpc>
                <a:spcPct val="90000"/>
              </a:lnSpc>
              <a:buFontTx/>
              <a:buNone/>
            </a:pPr>
            <a:r>
              <a:rPr lang="en-US" sz="3600" dirty="0" smtClean="0"/>
              <a:t>Please write this summary in your own words</a:t>
            </a:r>
          </a:p>
          <a:p>
            <a:pPr algn="ctr">
              <a:lnSpc>
                <a:spcPct val="90000"/>
              </a:lnSpc>
              <a:buFontTx/>
              <a:buNone/>
            </a:pPr>
            <a:endParaRPr lang="en-US" sz="3600" dirty="0" smtClean="0"/>
          </a:p>
        </p:txBody>
      </p:sp>
      <p:sp>
        <p:nvSpPr>
          <p:cNvPr id="4" name="Date Placeholder 3"/>
          <p:cNvSpPr>
            <a:spLocks noGrp="1"/>
          </p:cNvSpPr>
          <p:nvPr>
            <p:ph type="dt" sz="half" idx="10"/>
          </p:nvPr>
        </p:nvSpPr>
        <p:spPr/>
        <p:txBody>
          <a:bodyPr/>
          <a:lstStyle/>
          <a:p>
            <a:fld id="{18A17B3B-741D-4521-98EA-39D1ACBAB57A}"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108</a:t>
            </a:fld>
            <a:endParaRPr lang="en-US"/>
          </a:p>
        </p:txBody>
      </p:sp>
    </p:spTree>
  </p:cSld>
  <p:clrMapOvr>
    <a:masterClrMapping/>
  </p:clrMapOvr>
  <p:transition>
    <p:wipe dir="r"/>
  </p:transition>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a:xfrm>
            <a:off x="3200400" y="685800"/>
            <a:ext cx="3200400" cy="2438400"/>
          </a:xfrm>
        </p:spPr>
        <p:txBody>
          <a:bodyPr/>
          <a:lstStyle/>
          <a:p>
            <a:pPr eaLnBrk="1" hangingPunct="1"/>
            <a:r>
              <a:rPr lang="en-US" sz="1800" b="1" dirty="0" smtClean="0">
                <a:solidFill>
                  <a:srgbClr val="CC0000"/>
                </a:solidFill>
              </a:rPr>
              <a:t>  </a:t>
            </a:r>
            <a:endParaRPr lang="en-US" sz="1800" b="1" dirty="0" smtClean="0">
              <a:solidFill>
                <a:srgbClr val="CC0000"/>
              </a:solidFill>
            </a:endParaRPr>
          </a:p>
        </p:txBody>
      </p:sp>
      <p:sp>
        <p:nvSpPr>
          <p:cNvPr id="95235" name="Text Box 4"/>
          <p:cNvSpPr txBox="1">
            <a:spLocks noChangeArrowheads="1"/>
          </p:cNvSpPr>
          <p:nvPr/>
        </p:nvSpPr>
        <p:spPr bwMode="auto">
          <a:xfrm>
            <a:off x="381000" y="5791200"/>
            <a:ext cx="1066800" cy="396875"/>
          </a:xfrm>
          <a:prstGeom prst="rect">
            <a:avLst/>
          </a:prstGeom>
          <a:noFill/>
          <a:ln w="9525">
            <a:noFill/>
            <a:miter lim="800000"/>
            <a:headEnd/>
            <a:tailEnd/>
          </a:ln>
        </p:spPr>
        <p:txBody>
          <a:bodyPr>
            <a:spAutoFit/>
          </a:bodyPr>
          <a:lstStyle/>
          <a:p>
            <a:pPr>
              <a:spcBef>
                <a:spcPct val="50000"/>
              </a:spcBef>
            </a:pPr>
            <a:endParaRPr lang="en-US"/>
          </a:p>
        </p:txBody>
      </p:sp>
      <p:sp>
        <p:nvSpPr>
          <p:cNvPr id="95236" name="Text Box 5"/>
          <p:cNvSpPr txBox="1">
            <a:spLocks noChangeArrowheads="1"/>
          </p:cNvSpPr>
          <p:nvPr/>
        </p:nvSpPr>
        <p:spPr bwMode="auto">
          <a:xfrm>
            <a:off x="228600" y="5783263"/>
            <a:ext cx="1600200" cy="396875"/>
          </a:xfrm>
          <a:prstGeom prst="rect">
            <a:avLst/>
          </a:prstGeom>
          <a:noFill/>
          <a:ln w="9525">
            <a:noFill/>
            <a:miter lim="800000"/>
            <a:headEnd/>
            <a:tailEnd/>
          </a:ln>
        </p:spPr>
        <p:txBody>
          <a:bodyPr>
            <a:spAutoFit/>
          </a:bodyPr>
          <a:lstStyle/>
          <a:p>
            <a:pPr>
              <a:spcBef>
                <a:spcPct val="50000"/>
              </a:spcBef>
            </a:pPr>
            <a:endParaRPr lang="en-US"/>
          </a:p>
        </p:txBody>
      </p:sp>
      <p:sp>
        <p:nvSpPr>
          <p:cNvPr id="95237" name="Text Box 6"/>
          <p:cNvSpPr txBox="1">
            <a:spLocks noChangeArrowheads="1"/>
          </p:cNvSpPr>
          <p:nvPr/>
        </p:nvSpPr>
        <p:spPr bwMode="auto">
          <a:xfrm>
            <a:off x="457200" y="5715000"/>
            <a:ext cx="1828800" cy="708025"/>
          </a:xfrm>
          <a:prstGeom prst="rect">
            <a:avLst/>
          </a:prstGeom>
          <a:noFill/>
          <a:ln w="9525">
            <a:noFill/>
            <a:miter lim="800000"/>
            <a:headEnd/>
            <a:tailEnd/>
          </a:ln>
        </p:spPr>
        <p:txBody>
          <a:bodyPr>
            <a:spAutoFit/>
          </a:bodyPr>
          <a:lstStyle/>
          <a:p>
            <a:pPr>
              <a:spcBef>
                <a:spcPct val="50000"/>
              </a:spcBef>
            </a:pPr>
            <a:r>
              <a:rPr lang="en-US"/>
              <a:t>The process of creating a law</a:t>
            </a:r>
          </a:p>
        </p:txBody>
      </p:sp>
      <p:sp>
        <p:nvSpPr>
          <p:cNvPr id="10" name="Date Placeholder 9"/>
          <p:cNvSpPr>
            <a:spLocks noGrp="1"/>
          </p:cNvSpPr>
          <p:nvPr>
            <p:ph type="dt" sz="quarter" idx="10"/>
          </p:nvPr>
        </p:nvSpPr>
        <p:spPr/>
        <p:txBody>
          <a:bodyPr/>
          <a:lstStyle/>
          <a:p>
            <a:pPr>
              <a:defRPr/>
            </a:pPr>
            <a:fld id="{26F8A190-ADCE-43C6-A961-D8C1EC4BD0C0}" type="datetime3">
              <a:rPr lang="en-US" smtClean="0"/>
              <a:t>20 December 2011</a:t>
            </a:fld>
            <a:endParaRPr lang="en-US"/>
          </a:p>
        </p:txBody>
      </p:sp>
      <p:sp>
        <p:nvSpPr>
          <p:cNvPr id="8" name="Slide Number Placeholder 7"/>
          <p:cNvSpPr>
            <a:spLocks noGrp="1"/>
          </p:cNvSpPr>
          <p:nvPr>
            <p:ph type="sldNum" sz="quarter" idx="12"/>
          </p:nvPr>
        </p:nvSpPr>
        <p:spPr/>
        <p:txBody>
          <a:bodyPr/>
          <a:lstStyle/>
          <a:p>
            <a:pPr>
              <a:defRPr/>
            </a:pPr>
            <a:fld id="{4D546C6D-B0AD-471F-94E2-39230EC56827}" type="slidenum">
              <a:rPr lang="en-US" smtClean="0"/>
              <a:pPr>
                <a:defRPr/>
              </a:pPr>
              <a:t>109</a:t>
            </a:fld>
            <a:endParaRPr lang="en-US"/>
          </a:p>
        </p:txBody>
      </p:sp>
    </p:spTree>
  </p:cSld>
  <p:clrMapOvr>
    <a:masterClrMapping/>
  </p:clrMapOvr>
  <p:transition>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Homework </a:t>
            </a:r>
            <a:r>
              <a:rPr lang="en-US" dirty="0" smtClean="0"/>
              <a:t>30 </a:t>
            </a:r>
            <a:r>
              <a:rPr lang="en-US" dirty="0" smtClean="0"/>
              <a:t>Jan </a:t>
            </a:r>
            <a:r>
              <a:rPr lang="en-US" dirty="0" smtClean="0"/>
              <a:t>2012</a:t>
            </a:r>
            <a:endParaRPr lang="en-US" dirty="0"/>
          </a:p>
        </p:txBody>
      </p:sp>
      <p:sp>
        <p:nvSpPr>
          <p:cNvPr id="3" name="Content Placeholder 2"/>
          <p:cNvSpPr>
            <a:spLocks noGrp="1"/>
          </p:cNvSpPr>
          <p:nvPr>
            <p:ph idx="1"/>
          </p:nvPr>
        </p:nvSpPr>
        <p:spPr/>
        <p:txBody>
          <a:bodyPr/>
          <a:lstStyle/>
          <a:p>
            <a:r>
              <a:rPr lang="en-US" sz="4800" dirty="0" smtClean="0"/>
              <a:t>Read 76-81</a:t>
            </a:r>
          </a:p>
          <a:p>
            <a:r>
              <a:rPr lang="en-US" sz="4800" dirty="0" smtClean="0"/>
              <a:t>Complete </a:t>
            </a:r>
            <a:r>
              <a:rPr lang="en-US" sz="4800" dirty="0" smtClean="0"/>
              <a:t>Reviewing the facts on page 81.</a:t>
            </a:r>
          </a:p>
          <a:p>
            <a:r>
              <a:rPr lang="en-US" sz="4800" dirty="0" smtClean="0"/>
              <a:t>Words to Know P81</a:t>
            </a:r>
            <a:endParaRPr lang="en-US" sz="4800" dirty="0"/>
          </a:p>
        </p:txBody>
      </p:sp>
      <p:sp>
        <p:nvSpPr>
          <p:cNvPr id="4" name="Date Placeholder 3"/>
          <p:cNvSpPr>
            <a:spLocks noGrp="1"/>
          </p:cNvSpPr>
          <p:nvPr>
            <p:ph type="dt" sz="half" idx="10"/>
          </p:nvPr>
        </p:nvSpPr>
        <p:spPr/>
        <p:txBody>
          <a:bodyPr/>
          <a:lstStyle/>
          <a:p>
            <a:fld id="{FD537ECB-FD2D-4884-93BA-846342512979}"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11</a:t>
            </a:fld>
            <a:endParaRPr lang="en-US"/>
          </a:p>
        </p:txBody>
      </p:sp>
    </p:spTree>
  </p:cSld>
  <p:clrMapOvr>
    <a:masterClrMapping/>
  </p:clrMapOvr>
  <p:transition>
    <p:wipe dir="r"/>
  </p:transition>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317625" y="411163"/>
            <a:ext cx="6867525" cy="549275"/>
          </a:xfrm>
        </p:spPr>
        <p:txBody>
          <a:bodyPr/>
          <a:lstStyle/>
          <a:p>
            <a:r>
              <a:rPr lang="en-US" sz="3600" smtClean="0"/>
              <a:t>Checks and Balances</a:t>
            </a:r>
          </a:p>
        </p:txBody>
      </p:sp>
      <p:sp>
        <p:nvSpPr>
          <p:cNvPr id="16387" name="Rectangle 3"/>
          <p:cNvSpPr>
            <a:spLocks noGrp="1" noChangeArrowheads="1"/>
          </p:cNvSpPr>
          <p:nvPr>
            <p:ph type="body" idx="1"/>
          </p:nvPr>
        </p:nvSpPr>
        <p:spPr>
          <a:xfrm>
            <a:off x="1066800" y="1219200"/>
            <a:ext cx="7543800" cy="2514600"/>
          </a:xfrm>
        </p:spPr>
        <p:txBody>
          <a:bodyPr/>
          <a:lstStyle/>
          <a:p>
            <a:r>
              <a:rPr lang="en-US" sz="3600" smtClean="0"/>
              <a:t>Prevents the abuse of power in government</a:t>
            </a:r>
          </a:p>
          <a:p>
            <a:r>
              <a:rPr lang="en-US" sz="3600" smtClean="0"/>
              <a:t>Each branch can check each other branch</a:t>
            </a:r>
          </a:p>
          <a:p>
            <a:endParaRPr lang="en-US" smtClean="0"/>
          </a:p>
          <a:p>
            <a:endParaRPr lang="en-US" smtClean="0"/>
          </a:p>
          <a:p>
            <a:endParaRPr lang="en-US" smtClean="0"/>
          </a:p>
        </p:txBody>
      </p:sp>
      <p:pic>
        <p:nvPicPr>
          <p:cNvPr id="16388" name="Picture 4" descr="j0336381"/>
          <p:cNvPicPr>
            <a:picLocks noChangeAspect="1" noChangeArrowheads="1" noCrop="1"/>
          </p:cNvPicPr>
          <p:nvPr/>
        </p:nvPicPr>
        <p:blipFill>
          <a:blip r:embed="rId4" cstate="print"/>
          <a:srcRect/>
          <a:stretch>
            <a:fillRect/>
          </a:stretch>
        </p:blipFill>
        <p:spPr bwMode="auto">
          <a:xfrm>
            <a:off x="4495800" y="3733800"/>
            <a:ext cx="2667000" cy="2667000"/>
          </a:xfrm>
          <a:prstGeom prst="rect">
            <a:avLst/>
          </a:prstGeom>
          <a:noFill/>
          <a:ln w="9525">
            <a:noFill/>
            <a:miter lim="800000"/>
            <a:headEnd/>
            <a:tailEnd/>
          </a:ln>
        </p:spPr>
      </p:pic>
      <p:pic>
        <p:nvPicPr>
          <p:cNvPr id="16389" name="Picture 5">
            <a:hlinkClick r:id="" action="ppaction://media"/>
          </p:cNvPr>
          <p:cNvPicPr>
            <a:picLocks noRot="1" noChangeAspect="1" noChangeArrowheads="1"/>
          </p:cNvPicPr>
          <p:nvPr>
            <a:wavAudioFile r:embed="rId1" name="Crystalyoulookmarvelous.wav"/>
          </p:nvPr>
        </p:nvPicPr>
        <p:blipFill>
          <a:blip r:embed="rId5" cstate="print"/>
          <a:srcRect/>
          <a:stretch>
            <a:fillRect/>
          </a:stretch>
        </p:blipFill>
        <p:spPr bwMode="auto">
          <a:xfrm>
            <a:off x="8305800" y="6172200"/>
            <a:ext cx="304800" cy="304800"/>
          </a:xfrm>
          <a:prstGeom prst="rect">
            <a:avLst/>
          </a:prstGeom>
          <a:noFill/>
          <a:ln w="9525">
            <a:noFill/>
            <a:miter lim="800000"/>
            <a:headEnd/>
            <a:tailEnd/>
          </a:ln>
        </p:spPr>
      </p:pic>
      <p:sp>
        <p:nvSpPr>
          <p:cNvPr id="6" name="Date Placeholder 5"/>
          <p:cNvSpPr>
            <a:spLocks noGrp="1"/>
          </p:cNvSpPr>
          <p:nvPr>
            <p:ph type="dt" sz="half" idx="10"/>
          </p:nvPr>
        </p:nvSpPr>
        <p:spPr/>
        <p:txBody>
          <a:bodyPr/>
          <a:lstStyle/>
          <a:p>
            <a:fld id="{FD1800C9-81A9-4CF6-AA71-CB55423A9A46}" type="datetime3">
              <a:rPr lang="en-US" smtClean="0"/>
              <a:t>20 December 2011</a:t>
            </a:fld>
            <a:endParaRPr lang="en-US"/>
          </a:p>
        </p:txBody>
      </p:sp>
      <p:sp>
        <p:nvSpPr>
          <p:cNvPr id="7" name="Slide Number Placeholder 6"/>
          <p:cNvSpPr>
            <a:spLocks noGrp="1"/>
          </p:cNvSpPr>
          <p:nvPr>
            <p:ph type="sldNum" sz="quarter" idx="11"/>
          </p:nvPr>
        </p:nvSpPr>
        <p:spPr/>
        <p:txBody>
          <a:bodyPr/>
          <a:lstStyle/>
          <a:p>
            <a:fld id="{4C011AAB-9C46-4AF0-9EFF-B6C3C69C4330}" type="slidenum">
              <a:rPr lang="en-US" smtClean="0"/>
              <a:pPr/>
              <a:t>110</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6386"/>
                                        </p:tgtEl>
                                        <p:attrNameLst>
                                          <p:attrName>style.visibility</p:attrName>
                                        </p:attrNameLst>
                                      </p:cBhvr>
                                      <p:to>
                                        <p:strVal val="visible"/>
                                      </p:to>
                                    </p:set>
                                    <p:animEffect transition="in" filter="blinds(horizontal)">
                                      <p:cBhvr>
                                        <p:cTn id="7" dur="500"/>
                                        <p:tgtEl>
                                          <p:spTgt spid="16386"/>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16387">
                                            <p:txEl>
                                              <p:pRg st="0" end="0"/>
                                            </p:txEl>
                                          </p:spTgt>
                                        </p:tgtEl>
                                        <p:attrNameLst>
                                          <p:attrName>style.visibility</p:attrName>
                                        </p:attrNameLst>
                                      </p:cBhvr>
                                      <p:to>
                                        <p:strVal val="visible"/>
                                      </p:to>
                                    </p:set>
                                    <p:animEffect transition="in" filter="strips(downLeft)">
                                      <p:cBhvr>
                                        <p:cTn id="12" dur="500"/>
                                        <p:tgtEl>
                                          <p:spTgt spid="1638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16387">
                                            <p:txEl>
                                              <p:pRg st="1" end="1"/>
                                            </p:txEl>
                                          </p:spTgt>
                                        </p:tgtEl>
                                        <p:attrNameLst>
                                          <p:attrName>style.visibility</p:attrName>
                                        </p:attrNameLst>
                                      </p:cBhvr>
                                      <p:to>
                                        <p:strVal val="visible"/>
                                      </p:to>
                                    </p:set>
                                    <p:animEffect transition="in" filter="strips(downLeft)">
                                      <p:cBhvr>
                                        <p:cTn id="17" dur="500"/>
                                        <p:tgtEl>
                                          <p:spTgt spid="1638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499"/>
                                          </p:stCondLst>
                                        </p:cTn>
                                        <p:tgtEl>
                                          <p:spTgt spid="16388"/>
                                        </p:tgtEl>
                                        <p:attrNameLst>
                                          <p:attrName>style.visibility</p:attrName>
                                        </p:attrNameLst>
                                      </p:cBhvr>
                                      <p:to>
                                        <p:strVal val="visible"/>
                                      </p:to>
                                    </p:set>
                                  </p:childTnLst>
                                </p:cTn>
                              </p:par>
                            </p:childTnLst>
                          </p:cTn>
                        </p:par>
                        <p:par>
                          <p:cTn id="22" fill="hold">
                            <p:stCondLst>
                              <p:cond delay="500"/>
                            </p:stCondLst>
                            <p:childTnLst>
                              <p:par>
                                <p:cTn id="23" presetID="1" presetClass="mediacall" presetSubtype="0" fill="hold" nodeType="afterEffect">
                                  <p:stCondLst>
                                    <p:cond delay="0"/>
                                  </p:stCondLst>
                                  <p:childTnLst>
                                    <p:cmd type="call" cmd="playFrom(0.0)">
                                      <p:cBhvr>
                                        <p:cTn id="24" dur="4015" fill="hold"/>
                                        <p:tgtEl>
                                          <p:spTgt spid="1638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25" fill="hold" display="0">
                  <p:stCondLst>
                    <p:cond delay="indefinite"/>
                  </p:stCondLst>
                  <p:endCondLst>
                    <p:cond evt="onNext" delay="0">
                      <p:tgtEl>
                        <p:sldTgt/>
                      </p:tgtEl>
                    </p:cond>
                    <p:cond evt="onPrev" delay="0">
                      <p:tgtEl>
                        <p:sldTgt/>
                      </p:tgtEl>
                    </p:cond>
                    <p:cond evt="onStopAudio" delay="0">
                      <p:tgtEl>
                        <p:sldTgt/>
                      </p:tgtEl>
                    </p:cond>
                  </p:endCondLst>
                </p:cTn>
                <p:tgtEl>
                  <p:spTgt spid="16389"/>
                </p:tgtEl>
              </p:cMediaNode>
            </p:audio>
          </p:childTnLst>
        </p:cTn>
      </p:par>
    </p:tnLst>
    <p:bldLst>
      <p:bldP spid="16386" grpId="0" autoUpdateAnimBg="0"/>
      <p:bldP spid="16387" grpId="0" build="p" autoUpdateAnimBg="0"/>
    </p:bldLst>
  </p:timing>
</p:sld>
</file>

<file path=ppt/slides/slide1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1317625" y="411163"/>
            <a:ext cx="6867525" cy="549275"/>
          </a:xfrm>
        </p:spPr>
        <p:txBody>
          <a:bodyPr/>
          <a:lstStyle/>
          <a:p>
            <a:r>
              <a:rPr lang="en-US" sz="3600" smtClean="0"/>
              <a:t>Legislative Checks</a:t>
            </a:r>
          </a:p>
        </p:txBody>
      </p:sp>
      <p:sp>
        <p:nvSpPr>
          <p:cNvPr id="18435" name="Rectangle 3"/>
          <p:cNvSpPr>
            <a:spLocks noGrp="1" noChangeArrowheads="1"/>
          </p:cNvSpPr>
          <p:nvPr>
            <p:ph type="body" idx="1"/>
          </p:nvPr>
        </p:nvSpPr>
        <p:spPr>
          <a:xfrm>
            <a:off x="990600" y="1219200"/>
            <a:ext cx="7696200" cy="2514600"/>
          </a:xfrm>
        </p:spPr>
        <p:txBody>
          <a:bodyPr/>
          <a:lstStyle/>
          <a:p>
            <a:r>
              <a:rPr lang="en-US" sz="3600" smtClean="0"/>
              <a:t>Override president’s veto</a:t>
            </a:r>
          </a:p>
          <a:p>
            <a:r>
              <a:rPr lang="en-US" sz="3600" smtClean="0"/>
              <a:t>Ratify treaties</a:t>
            </a:r>
          </a:p>
          <a:p>
            <a:r>
              <a:rPr lang="en-US" sz="3600" smtClean="0"/>
              <a:t>Confirm executive appointments</a:t>
            </a:r>
          </a:p>
        </p:txBody>
      </p:sp>
      <p:pic>
        <p:nvPicPr>
          <p:cNvPr id="18436" name="Picture 4" descr="Schambr"/>
          <p:cNvPicPr>
            <a:picLocks noChangeAspect="1" noChangeArrowheads="1"/>
          </p:cNvPicPr>
          <p:nvPr/>
        </p:nvPicPr>
        <p:blipFill>
          <a:blip r:embed="rId4" cstate="print"/>
          <a:srcRect/>
          <a:stretch>
            <a:fillRect/>
          </a:stretch>
        </p:blipFill>
        <p:spPr bwMode="auto">
          <a:xfrm>
            <a:off x="5562600" y="3886200"/>
            <a:ext cx="2971800" cy="2352675"/>
          </a:xfrm>
          <a:prstGeom prst="rect">
            <a:avLst/>
          </a:prstGeom>
          <a:noFill/>
          <a:ln w="9525">
            <a:noFill/>
            <a:miter lim="800000"/>
            <a:headEnd/>
            <a:tailEnd/>
          </a:ln>
        </p:spPr>
      </p:pic>
      <p:pic>
        <p:nvPicPr>
          <p:cNvPr id="18437" name="Picture 5" descr="Hchamber"/>
          <p:cNvPicPr>
            <a:picLocks noChangeAspect="1" noChangeArrowheads="1"/>
          </p:cNvPicPr>
          <p:nvPr/>
        </p:nvPicPr>
        <p:blipFill>
          <a:blip r:embed="rId5" cstate="print"/>
          <a:srcRect/>
          <a:stretch>
            <a:fillRect/>
          </a:stretch>
        </p:blipFill>
        <p:spPr bwMode="auto">
          <a:xfrm>
            <a:off x="1295400" y="4038600"/>
            <a:ext cx="3467100" cy="2286000"/>
          </a:xfrm>
          <a:prstGeom prst="rect">
            <a:avLst/>
          </a:prstGeom>
          <a:noFill/>
          <a:ln w="9525">
            <a:noFill/>
            <a:miter lim="800000"/>
            <a:headEnd/>
            <a:tailEnd/>
          </a:ln>
        </p:spPr>
      </p:pic>
      <p:pic>
        <p:nvPicPr>
          <p:cNvPr id="18438" name="Picture 6">
            <a:hlinkClick r:id="" action="ppaction://media"/>
          </p:cNvPr>
          <p:cNvPicPr>
            <a:picLocks noRot="1" noChangeAspect="1" noChangeArrowheads="1"/>
          </p:cNvPicPr>
          <p:nvPr>
            <a:wavAudioFile r:embed="rId1" name="wheedoggie.wav"/>
          </p:nvPr>
        </p:nvPicPr>
        <p:blipFill>
          <a:blip r:embed="rId6" cstate="print"/>
          <a:srcRect/>
          <a:stretch>
            <a:fillRect/>
          </a:stretch>
        </p:blipFill>
        <p:spPr bwMode="auto">
          <a:xfrm>
            <a:off x="8534400" y="6248400"/>
            <a:ext cx="304800" cy="304800"/>
          </a:xfrm>
          <a:prstGeom prst="rect">
            <a:avLst/>
          </a:prstGeom>
          <a:noFill/>
          <a:ln w="9525">
            <a:noFill/>
            <a:miter lim="800000"/>
            <a:headEnd/>
            <a:tailEnd/>
          </a:ln>
        </p:spPr>
      </p:pic>
      <p:sp>
        <p:nvSpPr>
          <p:cNvPr id="7" name="Date Placeholder 6"/>
          <p:cNvSpPr>
            <a:spLocks noGrp="1"/>
          </p:cNvSpPr>
          <p:nvPr>
            <p:ph type="dt" sz="half" idx="10"/>
          </p:nvPr>
        </p:nvSpPr>
        <p:spPr/>
        <p:txBody>
          <a:bodyPr/>
          <a:lstStyle/>
          <a:p>
            <a:fld id="{9B760382-D62A-4DC8-91F9-501212E46D06}" type="datetime3">
              <a:rPr lang="en-US" smtClean="0"/>
              <a:t>20 December 2011</a:t>
            </a:fld>
            <a:endParaRPr lang="en-US"/>
          </a:p>
        </p:txBody>
      </p:sp>
      <p:sp>
        <p:nvSpPr>
          <p:cNvPr id="8" name="Slide Number Placeholder 7"/>
          <p:cNvSpPr>
            <a:spLocks noGrp="1"/>
          </p:cNvSpPr>
          <p:nvPr>
            <p:ph type="sldNum" sz="quarter" idx="11"/>
          </p:nvPr>
        </p:nvSpPr>
        <p:spPr/>
        <p:txBody>
          <a:bodyPr/>
          <a:lstStyle/>
          <a:p>
            <a:fld id="{4C011AAB-9C46-4AF0-9EFF-B6C3C69C4330}" type="slidenum">
              <a:rPr lang="en-US" smtClean="0"/>
              <a:pPr/>
              <a:t>111</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6" fill="hold" grpId="0" nodeType="clickEffect">
                                  <p:stCondLst>
                                    <p:cond delay="0"/>
                                  </p:stCondLst>
                                  <p:childTnLst>
                                    <p:set>
                                      <p:cBhvr>
                                        <p:cTn id="6" dur="1" fill="hold">
                                          <p:stCondLst>
                                            <p:cond delay="0"/>
                                          </p:stCondLst>
                                        </p:cTn>
                                        <p:tgtEl>
                                          <p:spTgt spid="18434"/>
                                        </p:tgtEl>
                                        <p:attrNameLst>
                                          <p:attrName>style.visibility</p:attrName>
                                        </p:attrNameLst>
                                      </p:cBhvr>
                                      <p:to>
                                        <p:strVal val="visible"/>
                                      </p:to>
                                    </p:set>
                                    <p:anim calcmode="lin" valueType="num">
                                      <p:cBhvr additive="base">
                                        <p:cTn id="7" dur="500" fill="hold"/>
                                        <p:tgtEl>
                                          <p:spTgt spid="18434"/>
                                        </p:tgtEl>
                                        <p:attrNameLst>
                                          <p:attrName>ppt_x</p:attrName>
                                        </p:attrNameLst>
                                      </p:cBhvr>
                                      <p:tavLst>
                                        <p:tav tm="0">
                                          <p:val>
                                            <p:strVal val="1+#ppt_w/2"/>
                                          </p:val>
                                        </p:tav>
                                        <p:tav tm="100000">
                                          <p:val>
                                            <p:strVal val="#ppt_x"/>
                                          </p:val>
                                        </p:tav>
                                      </p:tavLst>
                                    </p:anim>
                                    <p:anim calcmode="lin" valueType="num">
                                      <p:cBhvr additive="base">
                                        <p:cTn id="8" dur="500" fill="hold"/>
                                        <p:tgtEl>
                                          <p:spTgt spid="1843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5" fill="hold" grpId="0" nodeType="clickEffect">
                                  <p:stCondLst>
                                    <p:cond delay="0"/>
                                  </p:stCondLst>
                                  <p:childTnLst>
                                    <p:set>
                                      <p:cBhvr>
                                        <p:cTn id="12" dur="1" fill="hold">
                                          <p:stCondLst>
                                            <p:cond delay="0"/>
                                          </p:stCondLst>
                                        </p:cTn>
                                        <p:tgtEl>
                                          <p:spTgt spid="18435">
                                            <p:txEl>
                                              <p:pRg st="0" end="0"/>
                                            </p:txEl>
                                          </p:spTgt>
                                        </p:tgtEl>
                                        <p:attrNameLst>
                                          <p:attrName>style.visibility</p:attrName>
                                        </p:attrNameLst>
                                      </p:cBhvr>
                                      <p:to>
                                        <p:strVal val="visible"/>
                                      </p:to>
                                    </p:set>
                                    <p:animEffect transition="in" filter="blinds(vertical)">
                                      <p:cBhvr>
                                        <p:cTn id="13" dur="500"/>
                                        <p:tgtEl>
                                          <p:spTgt spid="18435">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5" fill="hold" grpId="0" nodeType="clickEffect">
                                  <p:stCondLst>
                                    <p:cond delay="0"/>
                                  </p:stCondLst>
                                  <p:childTnLst>
                                    <p:set>
                                      <p:cBhvr>
                                        <p:cTn id="17" dur="1" fill="hold">
                                          <p:stCondLst>
                                            <p:cond delay="0"/>
                                          </p:stCondLst>
                                        </p:cTn>
                                        <p:tgtEl>
                                          <p:spTgt spid="18435">
                                            <p:txEl>
                                              <p:pRg st="1" end="1"/>
                                            </p:txEl>
                                          </p:spTgt>
                                        </p:tgtEl>
                                        <p:attrNameLst>
                                          <p:attrName>style.visibility</p:attrName>
                                        </p:attrNameLst>
                                      </p:cBhvr>
                                      <p:to>
                                        <p:strVal val="visible"/>
                                      </p:to>
                                    </p:set>
                                    <p:animEffect transition="in" filter="blinds(vertical)">
                                      <p:cBhvr>
                                        <p:cTn id="18" dur="500"/>
                                        <p:tgtEl>
                                          <p:spTgt spid="18435">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5" fill="hold" grpId="0" nodeType="clickEffect">
                                  <p:stCondLst>
                                    <p:cond delay="0"/>
                                  </p:stCondLst>
                                  <p:childTnLst>
                                    <p:set>
                                      <p:cBhvr>
                                        <p:cTn id="22" dur="1" fill="hold">
                                          <p:stCondLst>
                                            <p:cond delay="0"/>
                                          </p:stCondLst>
                                        </p:cTn>
                                        <p:tgtEl>
                                          <p:spTgt spid="18435">
                                            <p:txEl>
                                              <p:pRg st="2" end="2"/>
                                            </p:txEl>
                                          </p:spTgt>
                                        </p:tgtEl>
                                        <p:attrNameLst>
                                          <p:attrName>style.visibility</p:attrName>
                                        </p:attrNameLst>
                                      </p:cBhvr>
                                      <p:to>
                                        <p:strVal val="visible"/>
                                      </p:to>
                                    </p:set>
                                    <p:animEffect transition="in" filter="blinds(vertical)">
                                      <p:cBhvr>
                                        <p:cTn id="23" dur="500"/>
                                        <p:tgtEl>
                                          <p:spTgt spid="18435">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3" presetClass="entr" presetSubtype="16" fill="hold" nodeType="clickEffect">
                                  <p:stCondLst>
                                    <p:cond delay="0"/>
                                  </p:stCondLst>
                                  <p:childTnLst>
                                    <p:set>
                                      <p:cBhvr>
                                        <p:cTn id="27" dur="1" fill="hold">
                                          <p:stCondLst>
                                            <p:cond delay="0"/>
                                          </p:stCondLst>
                                        </p:cTn>
                                        <p:tgtEl>
                                          <p:spTgt spid="18437"/>
                                        </p:tgtEl>
                                        <p:attrNameLst>
                                          <p:attrName>style.visibility</p:attrName>
                                        </p:attrNameLst>
                                      </p:cBhvr>
                                      <p:to>
                                        <p:strVal val="visible"/>
                                      </p:to>
                                    </p:set>
                                    <p:anim calcmode="lin" valueType="num">
                                      <p:cBhvr>
                                        <p:cTn id="28" dur="500" fill="hold"/>
                                        <p:tgtEl>
                                          <p:spTgt spid="18437"/>
                                        </p:tgtEl>
                                        <p:attrNameLst>
                                          <p:attrName>ppt_w</p:attrName>
                                        </p:attrNameLst>
                                      </p:cBhvr>
                                      <p:tavLst>
                                        <p:tav tm="0">
                                          <p:val>
                                            <p:fltVal val="0"/>
                                          </p:val>
                                        </p:tav>
                                        <p:tav tm="100000">
                                          <p:val>
                                            <p:strVal val="#ppt_w"/>
                                          </p:val>
                                        </p:tav>
                                      </p:tavLst>
                                    </p:anim>
                                    <p:anim calcmode="lin" valueType="num">
                                      <p:cBhvr>
                                        <p:cTn id="29" dur="500" fill="hold"/>
                                        <p:tgtEl>
                                          <p:spTgt spid="18437"/>
                                        </p:tgtEl>
                                        <p:attrNameLst>
                                          <p:attrName>ppt_h</p:attrName>
                                        </p:attrNameLst>
                                      </p:cBhvr>
                                      <p:tavLst>
                                        <p:tav tm="0">
                                          <p:val>
                                            <p:fltVal val="0"/>
                                          </p:val>
                                        </p:tav>
                                        <p:tav tm="100000">
                                          <p:val>
                                            <p:strVal val="#ppt_h"/>
                                          </p:val>
                                        </p:tav>
                                      </p:tavLst>
                                    </p:anim>
                                  </p:childTnLst>
                                </p:cTn>
                              </p:par>
                            </p:childTnLst>
                          </p:cTn>
                        </p:par>
                      </p:childTnLst>
                    </p:cTn>
                  </p:par>
                  <p:par>
                    <p:cTn id="30" fill="hold">
                      <p:stCondLst>
                        <p:cond delay="indefinite"/>
                      </p:stCondLst>
                      <p:childTnLst>
                        <p:par>
                          <p:cTn id="31" fill="hold">
                            <p:stCondLst>
                              <p:cond delay="0"/>
                            </p:stCondLst>
                            <p:childTnLst>
                              <p:par>
                                <p:cTn id="32" presetID="23" presetClass="entr" presetSubtype="16" fill="hold" nodeType="clickEffect">
                                  <p:stCondLst>
                                    <p:cond delay="0"/>
                                  </p:stCondLst>
                                  <p:childTnLst>
                                    <p:set>
                                      <p:cBhvr>
                                        <p:cTn id="33" dur="1" fill="hold">
                                          <p:stCondLst>
                                            <p:cond delay="0"/>
                                          </p:stCondLst>
                                        </p:cTn>
                                        <p:tgtEl>
                                          <p:spTgt spid="18436"/>
                                        </p:tgtEl>
                                        <p:attrNameLst>
                                          <p:attrName>style.visibility</p:attrName>
                                        </p:attrNameLst>
                                      </p:cBhvr>
                                      <p:to>
                                        <p:strVal val="visible"/>
                                      </p:to>
                                    </p:set>
                                    <p:anim calcmode="lin" valueType="num">
                                      <p:cBhvr>
                                        <p:cTn id="34" dur="500" fill="hold"/>
                                        <p:tgtEl>
                                          <p:spTgt spid="18436"/>
                                        </p:tgtEl>
                                        <p:attrNameLst>
                                          <p:attrName>ppt_w</p:attrName>
                                        </p:attrNameLst>
                                      </p:cBhvr>
                                      <p:tavLst>
                                        <p:tav tm="0">
                                          <p:val>
                                            <p:fltVal val="0"/>
                                          </p:val>
                                        </p:tav>
                                        <p:tav tm="100000">
                                          <p:val>
                                            <p:strVal val="#ppt_w"/>
                                          </p:val>
                                        </p:tav>
                                      </p:tavLst>
                                    </p:anim>
                                    <p:anim calcmode="lin" valueType="num">
                                      <p:cBhvr>
                                        <p:cTn id="35" dur="500" fill="hold"/>
                                        <p:tgtEl>
                                          <p:spTgt spid="18436"/>
                                        </p:tgtEl>
                                        <p:attrNameLst>
                                          <p:attrName>ppt_h</p:attrName>
                                        </p:attrNameLst>
                                      </p:cBhvr>
                                      <p:tavLst>
                                        <p:tav tm="0">
                                          <p:val>
                                            <p:fltVal val="0"/>
                                          </p:val>
                                        </p:tav>
                                        <p:tav tm="100000">
                                          <p:val>
                                            <p:strVal val="#ppt_h"/>
                                          </p:val>
                                        </p:tav>
                                      </p:tavLst>
                                    </p:anim>
                                  </p:childTnLst>
                                </p:cTn>
                              </p:par>
                            </p:childTnLst>
                          </p:cTn>
                        </p:par>
                        <p:par>
                          <p:cTn id="36" fill="hold">
                            <p:stCondLst>
                              <p:cond delay="500"/>
                            </p:stCondLst>
                            <p:childTnLst>
                              <p:par>
                                <p:cTn id="37" presetID="1" presetClass="mediacall" presetSubtype="0" fill="hold" nodeType="afterEffect">
                                  <p:stCondLst>
                                    <p:cond delay="0"/>
                                  </p:stCondLst>
                                  <p:childTnLst>
                                    <p:cmd type="call" cmd="playFrom(0.0)">
                                      <p:cBhvr>
                                        <p:cTn id="38" dur="2367" fill="hold"/>
                                        <p:tgtEl>
                                          <p:spTgt spid="1843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39" fill="hold" display="0">
                  <p:stCondLst>
                    <p:cond delay="indefinite"/>
                  </p:stCondLst>
                  <p:endCondLst>
                    <p:cond evt="onNext" delay="0">
                      <p:tgtEl>
                        <p:sldTgt/>
                      </p:tgtEl>
                    </p:cond>
                    <p:cond evt="onPrev" delay="0">
                      <p:tgtEl>
                        <p:sldTgt/>
                      </p:tgtEl>
                    </p:cond>
                    <p:cond evt="onStopAudio" delay="0">
                      <p:tgtEl>
                        <p:sldTgt/>
                      </p:tgtEl>
                    </p:cond>
                  </p:endCondLst>
                </p:cTn>
                <p:tgtEl>
                  <p:spTgt spid="18438"/>
                </p:tgtEl>
              </p:cMediaNode>
            </p:audio>
          </p:childTnLst>
        </p:cTn>
      </p:par>
    </p:tnLst>
    <p:bldLst>
      <p:bldP spid="18434" grpId="0" autoUpdateAnimBg="0"/>
      <p:bldP spid="18435" grpId="0" build="p" autoUpdateAnimBg="0"/>
    </p:bldLst>
  </p:timing>
</p:sld>
</file>

<file path=ppt/slides/slide1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1317625" y="411163"/>
            <a:ext cx="6867525" cy="549275"/>
          </a:xfrm>
        </p:spPr>
        <p:txBody>
          <a:bodyPr/>
          <a:lstStyle/>
          <a:p>
            <a:r>
              <a:rPr lang="en-US" sz="3600" smtClean="0"/>
              <a:t>Legislative Checks</a:t>
            </a:r>
          </a:p>
        </p:txBody>
      </p:sp>
      <p:sp>
        <p:nvSpPr>
          <p:cNvPr id="24579" name="Rectangle 3"/>
          <p:cNvSpPr>
            <a:spLocks noGrp="1" noChangeArrowheads="1"/>
          </p:cNvSpPr>
          <p:nvPr>
            <p:ph type="body" idx="1"/>
          </p:nvPr>
        </p:nvSpPr>
        <p:spPr>
          <a:xfrm>
            <a:off x="1143000" y="1219200"/>
            <a:ext cx="7391400" cy="2971800"/>
          </a:xfrm>
        </p:spPr>
        <p:txBody>
          <a:bodyPr/>
          <a:lstStyle/>
          <a:p>
            <a:r>
              <a:rPr lang="en-US" sz="3600" smtClean="0"/>
              <a:t>Impeach federal officers and judges</a:t>
            </a:r>
          </a:p>
          <a:p>
            <a:r>
              <a:rPr lang="en-US" sz="3600" smtClean="0"/>
              <a:t>Create and dissolve lower federal courts</a:t>
            </a:r>
          </a:p>
        </p:txBody>
      </p:sp>
      <p:pic>
        <p:nvPicPr>
          <p:cNvPr id="24580" name="Picture 4" descr="Schambr"/>
          <p:cNvPicPr>
            <a:picLocks noChangeAspect="1" noChangeArrowheads="1"/>
          </p:cNvPicPr>
          <p:nvPr/>
        </p:nvPicPr>
        <p:blipFill>
          <a:blip r:embed="rId4" cstate="print"/>
          <a:srcRect/>
          <a:stretch>
            <a:fillRect/>
          </a:stretch>
        </p:blipFill>
        <p:spPr bwMode="auto">
          <a:xfrm>
            <a:off x="5486400" y="4505325"/>
            <a:ext cx="2971800" cy="2352675"/>
          </a:xfrm>
          <a:prstGeom prst="rect">
            <a:avLst/>
          </a:prstGeom>
          <a:noFill/>
          <a:ln w="9525">
            <a:noFill/>
            <a:miter lim="800000"/>
            <a:headEnd/>
            <a:tailEnd/>
          </a:ln>
        </p:spPr>
      </p:pic>
      <p:pic>
        <p:nvPicPr>
          <p:cNvPr id="24581" name="Picture 5" descr="Hchamber"/>
          <p:cNvPicPr>
            <a:picLocks noChangeAspect="1" noChangeArrowheads="1"/>
          </p:cNvPicPr>
          <p:nvPr/>
        </p:nvPicPr>
        <p:blipFill>
          <a:blip r:embed="rId5" cstate="print"/>
          <a:srcRect/>
          <a:stretch>
            <a:fillRect/>
          </a:stretch>
        </p:blipFill>
        <p:spPr bwMode="auto">
          <a:xfrm>
            <a:off x="1524000" y="4572000"/>
            <a:ext cx="3467100" cy="2286000"/>
          </a:xfrm>
          <a:prstGeom prst="rect">
            <a:avLst/>
          </a:prstGeom>
          <a:noFill/>
          <a:ln w="9525">
            <a:noFill/>
            <a:miter lim="800000"/>
            <a:headEnd/>
            <a:tailEnd/>
          </a:ln>
        </p:spPr>
      </p:pic>
      <p:pic>
        <p:nvPicPr>
          <p:cNvPr id="24582" name="Picture 6">
            <a:hlinkClick r:id="" action="ppaction://media"/>
          </p:cNvPr>
          <p:cNvPicPr>
            <a:picLocks noRot="1" noChangeAspect="1" noChangeArrowheads="1"/>
          </p:cNvPicPr>
          <p:nvPr>
            <a:wavAudioFile r:embed="rId1" name="wheedoggie.wav"/>
          </p:nvPr>
        </p:nvPicPr>
        <p:blipFill>
          <a:blip r:embed="rId6" cstate="print"/>
          <a:srcRect/>
          <a:stretch>
            <a:fillRect/>
          </a:stretch>
        </p:blipFill>
        <p:spPr bwMode="auto">
          <a:xfrm>
            <a:off x="8534400" y="6248400"/>
            <a:ext cx="304800" cy="304800"/>
          </a:xfrm>
          <a:prstGeom prst="rect">
            <a:avLst/>
          </a:prstGeom>
          <a:noFill/>
          <a:ln w="9525">
            <a:noFill/>
            <a:miter lim="800000"/>
            <a:headEnd/>
            <a:tailEnd/>
          </a:ln>
        </p:spPr>
      </p:pic>
      <p:sp>
        <p:nvSpPr>
          <p:cNvPr id="7" name="Date Placeholder 6"/>
          <p:cNvSpPr>
            <a:spLocks noGrp="1"/>
          </p:cNvSpPr>
          <p:nvPr>
            <p:ph type="dt" sz="half" idx="10"/>
          </p:nvPr>
        </p:nvSpPr>
        <p:spPr/>
        <p:txBody>
          <a:bodyPr/>
          <a:lstStyle/>
          <a:p>
            <a:fld id="{7669CCD8-613D-4682-B46F-79A799076069}" type="datetime3">
              <a:rPr lang="en-US" smtClean="0"/>
              <a:t>20 December 2011</a:t>
            </a:fld>
            <a:endParaRPr lang="en-US"/>
          </a:p>
        </p:txBody>
      </p:sp>
      <p:sp>
        <p:nvSpPr>
          <p:cNvPr id="8" name="Slide Number Placeholder 7"/>
          <p:cNvSpPr>
            <a:spLocks noGrp="1"/>
          </p:cNvSpPr>
          <p:nvPr>
            <p:ph type="sldNum" sz="quarter" idx="11"/>
          </p:nvPr>
        </p:nvSpPr>
        <p:spPr/>
        <p:txBody>
          <a:bodyPr/>
          <a:lstStyle/>
          <a:p>
            <a:fld id="{4C011AAB-9C46-4AF0-9EFF-B6C3C69C4330}" type="slidenum">
              <a:rPr lang="en-US" smtClean="0"/>
              <a:pPr/>
              <a:t>112</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6" fill="hold" grpId="0" nodeType="clickEffect">
                                  <p:stCondLst>
                                    <p:cond delay="0"/>
                                  </p:stCondLst>
                                  <p:childTnLst>
                                    <p:set>
                                      <p:cBhvr>
                                        <p:cTn id="6" dur="1" fill="hold">
                                          <p:stCondLst>
                                            <p:cond delay="0"/>
                                          </p:stCondLst>
                                        </p:cTn>
                                        <p:tgtEl>
                                          <p:spTgt spid="24578"/>
                                        </p:tgtEl>
                                        <p:attrNameLst>
                                          <p:attrName>style.visibility</p:attrName>
                                        </p:attrNameLst>
                                      </p:cBhvr>
                                      <p:to>
                                        <p:strVal val="visible"/>
                                      </p:to>
                                    </p:set>
                                    <p:anim calcmode="lin" valueType="num">
                                      <p:cBhvr additive="base">
                                        <p:cTn id="7" dur="500" fill="hold"/>
                                        <p:tgtEl>
                                          <p:spTgt spid="24578"/>
                                        </p:tgtEl>
                                        <p:attrNameLst>
                                          <p:attrName>ppt_x</p:attrName>
                                        </p:attrNameLst>
                                      </p:cBhvr>
                                      <p:tavLst>
                                        <p:tav tm="0">
                                          <p:val>
                                            <p:strVal val="1+#ppt_w/2"/>
                                          </p:val>
                                        </p:tav>
                                        <p:tav tm="100000">
                                          <p:val>
                                            <p:strVal val="#ppt_x"/>
                                          </p:val>
                                        </p:tav>
                                      </p:tavLst>
                                    </p:anim>
                                    <p:anim calcmode="lin" valueType="num">
                                      <p:cBhvr additive="base">
                                        <p:cTn id="8" dur="500" fill="hold"/>
                                        <p:tgtEl>
                                          <p:spTgt spid="2457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5" fill="hold" grpId="0" nodeType="clickEffect">
                                  <p:stCondLst>
                                    <p:cond delay="0"/>
                                  </p:stCondLst>
                                  <p:childTnLst>
                                    <p:set>
                                      <p:cBhvr>
                                        <p:cTn id="12" dur="1" fill="hold">
                                          <p:stCondLst>
                                            <p:cond delay="0"/>
                                          </p:stCondLst>
                                        </p:cTn>
                                        <p:tgtEl>
                                          <p:spTgt spid="24579">
                                            <p:txEl>
                                              <p:pRg st="0" end="0"/>
                                            </p:txEl>
                                          </p:spTgt>
                                        </p:tgtEl>
                                        <p:attrNameLst>
                                          <p:attrName>style.visibility</p:attrName>
                                        </p:attrNameLst>
                                      </p:cBhvr>
                                      <p:to>
                                        <p:strVal val="visible"/>
                                      </p:to>
                                    </p:set>
                                    <p:animEffect transition="in" filter="blinds(vertical)">
                                      <p:cBhvr>
                                        <p:cTn id="13" dur="500"/>
                                        <p:tgtEl>
                                          <p:spTgt spid="24579">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5" fill="hold" grpId="0" nodeType="clickEffect">
                                  <p:stCondLst>
                                    <p:cond delay="0"/>
                                  </p:stCondLst>
                                  <p:childTnLst>
                                    <p:set>
                                      <p:cBhvr>
                                        <p:cTn id="17" dur="1" fill="hold">
                                          <p:stCondLst>
                                            <p:cond delay="0"/>
                                          </p:stCondLst>
                                        </p:cTn>
                                        <p:tgtEl>
                                          <p:spTgt spid="24579">
                                            <p:txEl>
                                              <p:pRg st="1" end="1"/>
                                            </p:txEl>
                                          </p:spTgt>
                                        </p:tgtEl>
                                        <p:attrNameLst>
                                          <p:attrName>style.visibility</p:attrName>
                                        </p:attrNameLst>
                                      </p:cBhvr>
                                      <p:to>
                                        <p:strVal val="visible"/>
                                      </p:to>
                                    </p:set>
                                    <p:animEffect transition="in" filter="blinds(vertical)">
                                      <p:cBhvr>
                                        <p:cTn id="18" dur="500"/>
                                        <p:tgtEl>
                                          <p:spTgt spid="24579">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3" presetClass="entr" presetSubtype="16" fill="hold" nodeType="clickEffect">
                                  <p:stCondLst>
                                    <p:cond delay="0"/>
                                  </p:stCondLst>
                                  <p:childTnLst>
                                    <p:set>
                                      <p:cBhvr>
                                        <p:cTn id="22" dur="1" fill="hold">
                                          <p:stCondLst>
                                            <p:cond delay="0"/>
                                          </p:stCondLst>
                                        </p:cTn>
                                        <p:tgtEl>
                                          <p:spTgt spid="24581"/>
                                        </p:tgtEl>
                                        <p:attrNameLst>
                                          <p:attrName>style.visibility</p:attrName>
                                        </p:attrNameLst>
                                      </p:cBhvr>
                                      <p:to>
                                        <p:strVal val="visible"/>
                                      </p:to>
                                    </p:set>
                                    <p:anim calcmode="lin" valueType="num">
                                      <p:cBhvr>
                                        <p:cTn id="23" dur="500" fill="hold"/>
                                        <p:tgtEl>
                                          <p:spTgt spid="24581"/>
                                        </p:tgtEl>
                                        <p:attrNameLst>
                                          <p:attrName>ppt_w</p:attrName>
                                        </p:attrNameLst>
                                      </p:cBhvr>
                                      <p:tavLst>
                                        <p:tav tm="0">
                                          <p:val>
                                            <p:fltVal val="0"/>
                                          </p:val>
                                        </p:tav>
                                        <p:tav tm="100000">
                                          <p:val>
                                            <p:strVal val="#ppt_w"/>
                                          </p:val>
                                        </p:tav>
                                      </p:tavLst>
                                    </p:anim>
                                    <p:anim calcmode="lin" valueType="num">
                                      <p:cBhvr>
                                        <p:cTn id="24" dur="500" fill="hold"/>
                                        <p:tgtEl>
                                          <p:spTgt spid="24581"/>
                                        </p:tgtEl>
                                        <p:attrNameLst>
                                          <p:attrName>ppt_h</p:attrName>
                                        </p:attrNameLst>
                                      </p:cBhvr>
                                      <p:tavLst>
                                        <p:tav tm="0">
                                          <p:val>
                                            <p:fltVal val="0"/>
                                          </p:val>
                                        </p:tav>
                                        <p:tav tm="100000">
                                          <p:val>
                                            <p:strVal val="#ppt_h"/>
                                          </p:val>
                                        </p:tav>
                                      </p:tavLst>
                                    </p:anim>
                                  </p:childTnLst>
                                </p:cTn>
                              </p:par>
                            </p:childTnLst>
                          </p:cTn>
                        </p:par>
                      </p:childTnLst>
                    </p:cTn>
                  </p:par>
                  <p:par>
                    <p:cTn id="25" fill="hold">
                      <p:stCondLst>
                        <p:cond delay="indefinite"/>
                      </p:stCondLst>
                      <p:childTnLst>
                        <p:par>
                          <p:cTn id="26" fill="hold">
                            <p:stCondLst>
                              <p:cond delay="0"/>
                            </p:stCondLst>
                            <p:childTnLst>
                              <p:par>
                                <p:cTn id="27" presetID="23" presetClass="entr" presetSubtype="16" fill="hold" nodeType="clickEffect">
                                  <p:stCondLst>
                                    <p:cond delay="0"/>
                                  </p:stCondLst>
                                  <p:childTnLst>
                                    <p:set>
                                      <p:cBhvr>
                                        <p:cTn id="28" dur="1" fill="hold">
                                          <p:stCondLst>
                                            <p:cond delay="0"/>
                                          </p:stCondLst>
                                        </p:cTn>
                                        <p:tgtEl>
                                          <p:spTgt spid="24580"/>
                                        </p:tgtEl>
                                        <p:attrNameLst>
                                          <p:attrName>style.visibility</p:attrName>
                                        </p:attrNameLst>
                                      </p:cBhvr>
                                      <p:to>
                                        <p:strVal val="visible"/>
                                      </p:to>
                                    </p:set>
                                    <p:anim calcmode="lin" valueType="num">
                                      <p:cBhvr>
                                        <p:cTn id="29" dur="500" fill="hold"/>
                                        <p:tgtEl>
                                          <p:spTgt spid="24580"/>
                                        </p:tgtEl>
                                        <p:attrNameLst>
                                          <p:attrName>ppt_w</p:attrName>
                                        </p:attrNameLst>
                                      </p:cBhvr>
                                      <p:tavLst>
                                        <p:tav tm="0">
                                          <p:val>
                                            <p:fltVal val="0"/>
                                          </p:val>
                                        </p:tav>
                                        <p:tav tm="100000">
                                          <p:val>
                                            <p:strVal val="#ppt_w"/>
                                          </p:val>
                                        </p:tav>
                                      </p:tavLst>
                                    </p:anim>
                                    <p:anim calcmode="lin" valueType="num">
                                      <p:cBhvr>
                                        <p:cTn id="30" dur="500" fill="hold"/>
                                        <p:tgtEl>
                                          <p:spTgt spid="24580"/>
                                        </p:tgtEl>
                                        <p:attrNameLst>
                                          <p:attrName>ppt_h</p:attrName>
                                        </p:attrNameLst>
                                      </p:cBhvr>
                                      <p:tavLst>
                                        <p:tav tm="0">
                                          <p:val>
                                            <p:fltVal val="0"/>
                                          </p:val>
                                        </p:tav>
                                        <p:tav tm="100000">
                                          <p:val>
                                            <p:strVal val="#ppt_h"/>
                                          </p:val>
                                        </p:tav>
                                      </p:tavLst>
                                    </p:anim>
                                  </p:childTnLst>
                                </p:cTn>
                              </p:par>
                            </p:childTnLst>
                          </p:cTn>
                        </p:par>
                        <p:par>
                          <p:cTn id="31" fill="hold">
                            <p:stCondLst>
                              <p:cond delay="500"/>
                            </p:stCondLst>
                            <p:childTnLst>
                              <p:par>
                                <p:cTn id="32" presetID="1" presetClass="mediacall" presetSubtype="0" fill="hold" nodeType="afterEffect">
                                  <p:stCondLst>
                                    <p:cond delay="0"/>
                                  </p:stCondLst>
                                  <p:childTnLst>
                                    <p:cmd type="call" cmd="playFrom(0.0)">
                                      <p:cBhvr>
                                        <p:cTn id="33" dur="2367" fill="hold"/>
                                        <p:tgtEl>
                                          <p:spTgt spid="2458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34" fill="hold" display="0">
                  <p:stCondLst>
                    <p:cond delay="indefinite"/>
                  </p:stCondLst>
                  <p:endCondLst>
                    <p:cond evt="onNext" delay="0">
                      <p:tgtEl>
                        <p:sldTgt/>
                      </p:tgtEl>
                    </p:cond>
                    <p:cond evt="onPrev" delay="0">
                      <p:tgtEl>
                        <p:sldTgt/>
                      </p:tgtEl>
                    </p:cond>
                    <p:cond evt="onStopAudio" delay="0">
                      <p:tgtEl>
                        <p:sldTgt/>
                      </p:tgtEl>
                    </p:cond>
                  </p:endCondLst>
                </p:cTn>
                <p:tgtEl>
                  <p:spTgt spid="24582"/>
                </p:tgtEl>
              </p:cMediaNode>
            </p:audio>
          </p:childTnLst>
        </p:cTn>
      </p:par>
    </p:tnLst>
    <p:bldLst>
      <p:bldP spid="24578" grpId="0" autoUpdateAnimBg="0"/>
      <p:bldP spid="24579" grpId="0" build="p" autoUpdateAnimBg="0"/>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p:txBody>
          <a:bodyPr/>
          <a:lstStyle/>
          <a:p>
            <a:pPr algn="ctr"/>
            <a:r>
              <a:rPr lang="en-US" dirty="0" smtClean="0"/>
              <a:t>Homework </a:t>
            </a:r>
            <a:r>
              <a:rPr lang="en-US" dirty="0" smtClean="0"/>
              <a:t>25 </a:t>
            </a:r>
            <a:r>
              <a:rPr lang="en-US" dirty="0" smtClean="0"/>
              <a:t>Jan </a:t>
            </a:r>
            <a:r>
              <a:rPr lang="en-US" dirty="0" smtClean="0"/>
              <a:t>2012</a:t>
            </a:r>
            <a:endParaRPr lang="en-US" dirty="0" smtClean="0"/>
          </a:p>
        </p:txBody>
      </p:sp>
      <p:sp>
        <p:nvSpPr>
          <p:cNvPr id="96259" name="Rectangle 3"/>
          <p:cNvSpPr>
            <a:spLocks noGrp="1" noChangeArrowheads="1"/>
          </p:cNvSpPr>
          <p:nvPr>
            <p:ph type="body" idx="1"/>
          </p:nvPr>
        </p:nvSpPr>
        <p:spPr/>
        <p:txBody>
          <a:bodyPr/>
          <a:lstStyle/>
          <a:p>
            <a:pPr>
              <a:lnSpc>
                <a:spcPct val="90000"/>
              </a:lnSpc>
            </a:pPr>
            <a:r>
              <a:rPr lang="en-US" sz="3200" dirty="0" smtClean="0"/>
              <a:t>Prepare for Constitution Article 1 Test </a:t>
            </a:r>
          </a:p>
          <a:p>
            <a:pPr>
              <a:lnSpc>
                <a:spcPct val="90000"/>
              </a:lnSpc>
            </a:pPr>
            <a:r>
              <a:rPr lang="en-US" sz="3200" dirty="0" smtClean="0"/>
              <a:t>Study all information in power point and your constitution Handbook</a:t>
            </a:r>
          </a:p>
          <a:p>
            <a:pPr>
              <a:lnSpc>
                <a:spcPct val="90000"/>
              </a:lnSpc>
            </a:pPr>
            <a:r>
              <a:rPr lang="en-US" sz="3200" dirty="0" smtClean="0"/>
              <a:t>Know the Vocab words on page 57,63 and 69.</a:t>
            </a:r>
          </a:p>
        </p:txBody>
      </p:sp>
      <p:sp>
        <p:nvSpPr>
          <p:cNvPr id="4" name="Date Placeholder 3"/>
          <p:cNvSpPr>
            <a:spLocks noGrp="1"/>
          </p:cNvSpPr>
          <p:nvPr>
            <p:ph type="dt" sz="half" idx="10"/>
          </p:nvPr>
        </p:nvSpPr>
        <p:spPr/>
        <p:txBody>
          <a:bodyPr/>
          <a:lstStyle/>
          <a:p>
            <a:fld id="{19495C46-A135-4176-A538-47FA5CCA8431}"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113</a:t>
            </a:fld>
            <a:endParaRPr lang="en-US"/>
          </a:p>
        </p:txBody>
      </p:sp>
    </p:spTree>
  </p:cSld>
  <p:clrMapOvr>
    <a:masterClrMapping/>
  </p:clrMapOvr>
  <p:transition>
    <p:wipe dir="r"/>
  </p:transition>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p:txBody>
          <a:bodyPr/>
          <a:lstStyle/>
          <a:p>
            <a:r>
              <a:rPr lang="en-US" dirty="0" smtClean="0"/>
              <a:t>Test U.S. Constitution  Article #1 </a:t>
            </a:r>
            <a:endParaRPr lang="en-US" dirty="0" smtClean="0"/>
          </a:p>
        </p:txBody>
      </p:sp>
      <p:pic>
        <p:nvPicPr>
          <p:cNvPr id="97283" name="Picture 4" descr="MPj04000470000[1]"/>
          <p:cNvPicPr>
            <a:picLocks noGrp="1" noChangeAspect="1" noChangeArrowheads="1"/>
          </p:cNvPicPr>
          <p:nvPr>
            <p:ph idx="1"/>
          </p:nvPr>
        </p:nvPicPr>
        <p:blipFill>
          <a:blip r:embed="rId3" cstate="print"/>
          <a:srcRect/>
          <a:stretch>
            <a:fillRect/>
          </a:stretch>
        </p:blipFill>
        <p:spPr>
          <a:xfrm>
            <a:off x="1600200" y="1581150"/>
            <a:ext cx="6324600" cy="4213225"/>
          </a:xfrm>
          <a:noFill/>
        </p:spPr>
      </p:pic>
      <p:sp>
        <p:nvSpPr>
          <p:cNvPr id="97284" name="Oval 6"/>
          <p:cNvSpPr>
            <a:spLocks noChangeArrowheads="1"/>
          </p:cNvSpPr>
          <p:nvPr/>
        </p:nvSpPr>
        <p:spPr bwMode="auto">
          <a:xfrm>
            <a:off x="2819400" y="6172200"/>
            <a:ext cx="4800600" cy="304800"/>
          </a:xfrm>
          <a:prstGeom prst="ellipse">
            <a:avLst/>
          </a:prstGeom>
          <a:solidFill>
            <a:schemeClr val="accent1"/>
          </a:solidFill>
          <a:ln w="9525">
            <a:solidFill>
              <a:schemeClr val="tx1"/>
            </a:solidFill>
            <a:round/>
            <a:headEnd/>
            <a:tailEnd/>
          </a:ln>
        </p:spPr>
        <p:txBody>
          <a:bodyPr wrap="none" anchor="ctr"/>
          <a:lstStyle/>
          <a:p>
            <a:pPr algn="ctr"/>
            <a:r>
              <a:rPr lang="en-US" dirty="0" smtClean="0">
                <a:solidFill>
                  <a:schemeClr val="bg1"/>
                </a:solidFill>
              </a:rPr>
              <a:t>01/26/2012</a:t>
            </a:r>
            <a:endParaRPr lang="en-US" dirty="0">
              <a:solidFill>
                <a:schemeClr val="bg1"/>
              </a:solidFill>
            </a:endParaRPr>
          </a:p>
        </p:txBody>
      </p:sp>
      <p:sp>
        <p:nvSpPr>
          <p:cNvPr id="5" name="Date Placeholder 4"/>
          <p:cNvSpPr>
            <a:spLocks noGrp="1"/>
          </p:cNvSpPr>
          <p:nvPr>
            <p:ph type="dt" sz="half" idx="10"/>
          </p:nvPr>
        </p:nvSpPr>
        <p:spPr/>
        <p:txBody>
          <a:bodyPr/>
          <a:lstStyle/>
          <a:p>
            <a:fld id="{78A54E61-5CE9-445D-9CB3-53DD8F09E5D8}" type="datetime3">
              <a:rPr lang="en-US" smtClean="0"/>
              <a:t>20 December 2011</a:t>
            </a:fld>
            <a:endParaRPr lang="en-US"/>
          </a:p>
        </p:txBody>
      </p:sp>
      <p:sp>
        <p:nvSpPr>
          <p:cNvPr id="6" name="Slide Number Placeholder 5"/>
          <p:cNvSpPr>
            <a:spLocks noGrp="1"/>
          </p:cNvSpPr>
          <p:nvPr>
            <p:ph type="sldNum" sz="quarter" idx="11"/>
          </p:nvPr>
        </p:nvSpPr>
        <p:spPr/>
        <p:txBody>
          <a:bodyPr/>
          <a:lstStyle/>
          <a:p>
            <a:fld id="{4C011AAB-9C46-4AF0-9EFF-B6C3C69C4330}" type="slidenum">
              <a:rPr lang="en-US" smtClean="0"/>
              <a:pPr/>
              <a:t>114</a:t>
            </a:fld>
            <a:endParaRPr lang="en-US"/>
          </a:p>
        </p:txBody>
      </p:sp>
    </p:spTree>
  </p:cSld>
  <p:clrMapOvr>
    <a:masterClrMapping/>
  </p:clrMapOvr>
  <p:transition>
    <p:wipe dir="r"/>
  </p:transition>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ctrTitle"/>
          </p:nvPr>
        </p:nvSpPr>
        <p:spPr>
          <a:xfrm>
            <a:off x="0" y="4856757"/>
            <a:ext cx="9144000" cy="1695849"/>
          </a:xfrm>
        </p:spPr>
        <p:txBody>
          <a:bodyPr/>
          <a:lstStyle/>
          <a:p>
            <a:r>
              <a:rPr lang="en-US" sz="4800" dirty="0" smtClean="0"/>
              <a:t>Article II—Executive </a:t>
            </a:r>
            <a:r>
              <a:rPr lang="en-US" sz="4800" dirty="0" smtClean="0"/>
              <a:t>Branch</a:t>
            </a:r>
            <a:br>
              <a:rPr lang="en-US" sz="4800" dirty="0" smtClean="0"/>
            </a:br>
            <a:r>
              <a:rPr lang="en-US" sz="2800" dirty="0" smtClean="0"/>
              <a:t>(</a:t>
            </a:r>
            <a:r>
              <a:rPr lang="en-US" sz="2800" dirty="0" smtClean="0"/>
              <a:t>Begin  by 27 Jan 2012)</a:t>
            </a:r>
            <a:r>
              <a:rPr lang="en-US" sz="4000" dirty="0" smtClean="0"/>
              <a:t/>
            </a:r>
            <a:br>
              <a:rPr lang="en-US" sz="4000" dirty="0" smtClean="0"/>
            </a:br>
            <a:endParaRPr lang="en-US" sz="4000" dirty="0" smtClean="0"/>
          </a:p>
        </p:txBody>
      </p:sp>
    </p:spTree>
  </p:cSld>
  <p:clrMapOvr>
    <a:masterClrMapping/>
  </p:clrMapOvr>
  <p:transition>
    <p:wipe dir="r"/>
  </p:transition>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Homework </a:t>
            </a:r>
            <a:r>
              <a:rPr lang="en-US" dirty="0" smtClean="0"/>
              <a:t>26 Jan 2012</a:t>
            </a:r>
            <a:endParaRPr lang="en-US" dirty="0"/>
          </a:p>
        </p:txBody>
      </p:sp>
      <p:sp>
        <p:nvSpPr>
          <p:cNvPr id="3" name="Content Placeholder 2"/>
          <p:cNvSpPr>
            <a:spLocks noGrp="1"/>
          </p:cNvSpPr>
          <p:nvPr>
            <p:ph idx="1"/>
          </p:nvPr>
        </p:nvSpPr>
        <p:spPr/>
        <p:txBody>
          <a:bodyPr/>
          <a:lstStyle/>
          <a:p>
            <a:r>
              <a:rPr lang="en-US" sz="4000" dirty="0" smtClean="0"/>
              <a:t>Read Pages 70- 74. Complete Words to Know on page 75, and “Thinking Things Through” Q1-5.</a:t>
            </a:r>
            <a:endParaRPr lang="en-US" sz="4000" dirty="0"/>
          </a:p>
        </p:txBody>
      </p:sp>
      <p:sp>
        <p:nvSpPr>
          <p:cNvPr id="4" name="Date Placeholder 3"/>
          <p:cNvSpPr>
            <a:spLocks noGrp="1"/>
          </p:cNvSpPr>
          <p:nvPr>
            <p:ph type="dt" sz="half" idx="10"/>
          </p:nvPr>
        </p:nvSpPr>
        <p:spPr/>
        <p:txBody>
          <a:bodyPr/>
          <a:lstStyle/>
          <a:p>
            <a:fld id="{F6F1162C-44F8-4200-90B6-21BE76953D89}"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116</a:t>
            </a:fld>
            <a:endParaRPr lang="en-US"/>
          </a:p>
        </p:txBody>
      </p:sp>
    </p:spTree>
  </p:cSld>
  <p:clrMapOvr>
    <a:masterClrMapping/>
  </p:clrMapOvr>
  <p:transition>
    <p:wipe dir="r"/>
  </p:transition>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Homework </a:t>
            </a:r>
            <a:r>
              <a:rPr lang="en-US" dirty="0" smtClean="0"/>
              <a:t>27 </a:t>
            </a:r>
            <a:r>
              <a:rPr lang="en-US" dirty="0" smtClean="0"/>
              <a:t>Jan </a:t>
            </a:r>
            <a:r>
              <a:rPr lang="en-US" dirty="0" smtClean="0"/>
              <a:t>2012</a:t>
            </a:r>
            <a:endParaRPr lang="en-US" dirty="0"/>
          </a:p>
        </p:txBody>
      </p:sp>
      <p:sp>
        <p:nvSpPr>
          <p:cNvPr id="3" name="Content Placeholder 2"/>
          <p:cNvSpPr>
            <a:spLocks noGrp="1"/>
          </p:cNvSpPr>
          <p:nvPr>
            <p:ph idx="1"/>
          </p:nvPr>
        </p:nvSpPr>
        <p:spPr/>
        <p:txBody>
          <a:bodyPr/>
          <a:lstStyle/>
          <a:p>
            <a:r>
              <a:rPr lang="en-US" sz="4400" dirty="0" smtClean="0"/>
              <a:t>Complete “Reviewing the facts” on page 75.</a:t>
            </a:r>
          </a:p>
          <a:p>
            <a:endParaRPr lang="en-US" sz="4400" dirty="0"/>
          </a:p>
        </p:txBody>
      </p:sp>
      <p:sp>
        <p:nvSpPr>
          <p:cNvPr id="4" name="Date Placeholder 3"/>
          <p:cNvSpPr>
            <a:spLocks noGrp="1"/>
          </p:cNvSpPr>
          <p:nvPr>
            <p:ph type="dt" sz="half" idx="10"/>
          </p:nvPr>
        </p:nvSpPr>
        <p:spPr/>
        <p:txBody>
          <a:bodyPr/>
          <a:lstStyle/>
          <a:p>
            <a:fld id="{97BD7508-78F0-40C9-88B7-11394710C016}"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117</a:t>
            </a:fld>
            <a:endParaRPr lang="en-US"/>
          </a:p>
        </p:txBody>
      </p:sp>
    </p:spTree>
  </p:cSld>
  <p:clrMapOvr>
    <a:masterClrMapping/>
  </p:clrMapOvr>
  <p:transition>
    <p:wipe dir="r"/>
  </p:transition>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1317625" y="411163"/>
            <a:ext cx="6867525" cy="549275"/>
          </a:xfrm>
        </p:spPr>
        <p:txBody>
          <a:bodyPr/>
          <a:lstStyle/>
          <a:p>
            <a:r>
              <a:rPr lang="en-US" sz="3600" smtClean="0"/>
              <a:t>Executive Branch</a:t>
            </a:r>
          </a:p>
        </p:txBody>
      </p:sp>
      <p:sp>
        <p:nvSpPr>
          <p:cNvPr id="14339" name="Rectangle 3"/>
          <p:cNvSpPr>
            <a:spLocks noGrp="1" noChangeArrowheads="1"/>
          </p:cNvSpPr>
          <p:nvPr>
            <p:ph type="body" idx="1"/>
          </p:nvPr>
        </p:nvSpPr>
        <p:spPr/>
        <p:txBody>
          <a:bodyPr/>
          <a:lstStyle/>
          <a:p>
            <a:pPr marL="381000" indent="-381000"/>
            <a:r>
              <a:rPr lang="en-US" sz="3600" smtClean="0"/>
              <a:t>The President of the United States is also the:</a:t>
            </a:r>
          </a:p>
          <a:p>
            <a:pPr marL="381000" indent="-381000">
              <a:buFontTx/>
              <a:buAutoNum type="arabicPeriod"/>
            </a:pPr>
            <a:r>
              <a:rPr lang="en-US" sz="3600" smtClean="0"/>
              <a:t>Chief Executive</a:t>
            </a:r>
          </a:p>
          <a:p>
            <a:pPr marL="381000" indent="-381000">
              <a:buFontTx/>
              <a:buAutoNum type="arabicPeriod"/>
            </a:pPr>
            <a:r>
              <a:rPr lang="en-US" sz="3600" smtClean="0"/>
              <a:t>Chief of State</a:t>
            </a:r>
          </a:p>
          <a:p>
            <a:pPr marL="381000" indent="-381000">
              <a:buFontTx/>
              <a:buAutoNum type="arabicPeriod"/>
            </a:pPr>
            <a:r>
              <a:rPr lang="en-US" sz="3600" smtClean="0"/>
              <a:t>Chief Legislator</a:t>
            </a:r>
          </a:p>
          <a:p>
            <a:pPr marL="381000" indent="-381000">
              <a:buFontTx/>
              <a:buAutoNum type="arabicPeriod"/>
            </a:pPr>
            <a:r>
              <a:rPr lang="en-US" sz="3600" smtClean="0"/>
              <a:t>Commander in Chief</a:t>
            </a:r>
          </a:p>
          <a:p>
            <a:pPr marL="381000" indent="-381000">
              <a:buFontTx/>
              <a:buNone/>
            </a:pPr>
            <a:endParaRPr lang="en-US" sz="3600" smtClean="0"/>
          </a:p>
        </p:txBody>
      </p:sp>
      <p:pic>
        <p:nvPicPr>
          <p:cNvPr id="14340" name="Picture 4">
            <a:hlinkClick r:id="" action="ppaction://media"/>
          </p:cNvPr>
          <p:cNvPicPr>
            <a:picLocks noRot="1" noChangeAspect="1" noChangeArrowheads="1"/>
          </p:cNvPicPr>
          <p:nvPr>
            <a:wavAudioFile r:embed="rId1" name="introtopresident.wav"/>
          </p:nvPr>
        </p:nvPicPr>
        <p:blipFill>
          <a:blip r:embed="rId4" cstate="print"/>
          <a:srcRect/>
          <a:stretch>
            <a:fillRect/>
          </a:stretch>
        </p:blipFill>
        <p:spPr bwMode="auto">
          <a:xfrm>
            <a:off x="8458200" y="6096000"/>
            <a:ext cx="304800" cy="304800"/>
          </a:xfrm>
          <a:prstGeom prst="rect">
            <a:avLst/>
          </a:prstGeom>
          <a:noFill/>
          <a:ln w="9525">
            <a:noFill/>
            <a:miter lim="800000"/>
            <a:headEnd/>
            <a:tailEnd/>
          </a:ln>
        </p:spPr>
      </p:pic>
      <p:sp>
        <p:nvSpPr>
          <p:cNvPr id="5" name="Date Placeholder 4"/>
          <p:cNvSpPr>
            <a:spLocks noGrp="1"/>
          </p:cNvSpPr>
          <p:nvPr>
            <p:ph type="dt" sz="half" idx="10"/>
          </p:nvPr>
        </p:nvSpPr>
        <p:spPr/>
        <p:txBody>
          <a:bodyPr/>
          <a:lstStyle/>
          <a:p>
            <a:fld id="{7E463744-8F53-47F6-9E9B-F4AC395235ED}" type="datetime3">
              <a:rPr lang="en-US" smtClean="0"/>
              <a:t>20 December 2011</a:t>
            </a:fld>
            <a:endParaRPr lang="en-US"/>
          </a:p>
        </p:txBody>
      </p:sp>
      <p:sp>
        <p:nvSpPr>
          <p:cNvPr id="6" name="Slide Number Placeholder 5"/>
          <p:cNvSpPr>
            <a:spLocks noGrp="1"/>
          </p:cNvSpPr>
          <p:nvPr>
            <p:ph type="sldNum" sz="quarter" idx="11"/>
          </p:nvPr>
        </p:nvSpPr>
        <p:spPr/>
        <p:txBody>
          <a:bodyPr/>
          <a:lstStyle/>
          <a:p>
            <a:fld id="{4C011AAB-9C46-4AF0-9EFF-B6C3C69C4330}" type="slidenum">
              <a:rPr lang="en-US" smtClean="0"/>
              <a:pPr/>
              <a:t>118</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ntr" presetSubtype="10" fill="hold" grpId="0" nodeType="clickEffect">
                                  <p:stCondLst>
                                    <p:cond delay="0"/>
                                  </p:stCondLst>
                                  <p:childTnLst>
                                    <p:set>
                                      <p:cBhvr>
                                        <p:cTn id="6" dur="1" fill="hold">
                                          <p:stCondLst>
                                            <p:cond delay="0"/>
                                          </p:stCondLst>
                                        </p:cTn>
                                        <p:tgtEl>
                                          <p:spTgt spid="14338"/>
                                        </p:tgtEl>
                                        <p:attrNameLst>
                                          <p:attrName>style.visibility</p:attrName>
                                        </p:attrNameLst>
                                      </p:cBhvr>
                                      <p:to>
                                        <p:strVal val="visible"/>
                                      </p:to>
                                    </p:set>
                                    <p:anim calcmode="lin" valueType="num">
                                      <p:cBhvr>
                                        <p:cTn id="7" dur="5000" fill="hold"/>
                                        <p:tgtEl>
                                          <p:spTgt spid="14338"/>
                                        </p:tgtEl>
                                        <p:attrNameLst>
                                          <p:attrName>ppt_w</p:attrName>
                                        </p:attrNameLst>
                                      </p:cBhvr>
                                      <p:tavLst>
                                        <p:tav tm="0" fmla="#ppt_w*sin(2.5*pi*$)">
                                          <p:val>
                                            <p:fltVal val="0"/>
                                          </p:val>
                                        </p:tav>
                                        <p:tav tm="100000">
                                          <p:val>
                                            <p:fltVal val="1"/>
                                          </p:val>
                                        </p:tav>
                                      </p:tavLst>
                                    </p:anim>
                                    <p:anim calcmode="lin" valueType="num">
                                      <p:cBhvr>
                                        <p:cTn id="8" dur="5000" fill="hold"/>
                                        <p:tgtEl>
                                          <p:spTgt spid="14338"/>
                                        </p:tgtEl>
                                        <p:attrNameLst>
                                          <p:attrName>ppt_h</p:attrName>
                                        </p:attrNameLst>
                                      </p:cBhvr>
                                      <p:tavLst>
                                        <p:tav tm="0">
                                          <p:val>
                                            <p:strVal val="#ppt_h"/>
                                          </p:val>
                                        </p:tav>
                                        <p:tav tm="100000">
                                          <p:val>
                                            <p:strVal val="#ppt_h"/>
                                          </p:val>
                                        </p:tav>
                                      </p:tavLst>
                                    </p:anim>
                                  </p:childTnLst>
                                </p:cTn>
                              </p:par>
                            </p:childTnLst>
                          </p:cTn>
                        </p:par>
                        <p:par>
                          <p:cTn id="9" fill="hold">
                            <p:stCondLst>
                              <p:cond delay="5000"/>
                            </p:stCondLst>
                            <p:childTnLst>
                              <p:par>
                                <p:cTn id="10" presetID="1" presetClass="mediacall" presetSubtype="0" fill="hold" nodeType="afterEffect">
                                  <p:stCondLst>
                                    <p:cond delay="0"/>
                                  </p:stCondLst>
                                  <p:childTnLst>
                                    <p:cmd type="call" cmd="playFrom(0.0)">
                                      <p:cBhvr>
                                        <p:cTn id="11" dur="7012" fill="hold"/>
                                        <p:tgtEl>
                                          <p:spTgt spid="14340"/>
                                        </p:tgtEl>
                                      </p:cBhvr>
                                    </p:cmd>
                                  </p:childTnLst>
                                </p:cTn>
                              </p:par>
                            </p:childTnLst>
                          </p:cTn>
                        </p:par>
                      </p:childTnLst>
                    </p:cTn>
                  </p:par>
                  <p:par>
                    <p:cTn id="12" fill="hold">
                      <p:stCondLst>
                        <p:cond delay="indefinite"/>
                      </p:stCondLst>
                      <p:childTnLst>
                        <p:par>
                          <p:cTn id="13" fill="hold">
                            <p:stCondLst>
                              <p:cond delay="0"/>
                            </p:stCondLst>
                            <p:childTnLst>
                              <p:par>
                                <p:cTn id="14" presetID="12" presetClass="entr" presetSubtype="4" fill="hold" grpId="0" nodeType="clickEffect">
                                  <p:stCondLst>
                                    <p:cond delay="0"/>
                                  </p:stCondLst>
                                  <p:childTnLst>
                                    <p:set>
                                      <p:cBhvr>
                                        <p:cTn id="15" dur="1" fill="hold">
                                          <p:stCondLst>
                                            <p:cond delay="0"/>
                                          </p:stCondLst>
                                        </p:cTn>
                                        <p:tgtEl>
                                          <p:spTgt spid="14339">
                                            <p:txEl>
                                              <p:pRg st="0" end="0"/>
                                            </p:txEl>
                                          </p:spTgt>
                                        </p:tgtEl>
                                        <p:attrNameLst>
                                          <p:attrName>style.visibility</p:attrName>
                                        </p:attrNameLst>
                                      </p:cBhvr>
                                      <p:to>
                                        <p:strVal val="visible"/>
                                      </p:to>
                                    </p:set>
                                    <p:animEffect transition="in" filter="slide(fromBottom)">
                                      <p:cBhvr>
                                        <p:cTn id="16" dur="500"/>
                                        <p:tgtEl>
                                          <p:spTgt spid="14339">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2" presetClass="entr" presetSubtype="4" fill="hold" grpId="0" nodeType="clickEffect">
                                  <p:stCondLst>
                                    <p:cond delay="0"/>
                                  </p:stCondLst>
                                  <p:childTnLst>
                                    <p:set>
                                      <p:cBhvr>
                                        <p:cTn id="20" dur="1" fill="hold">
                                          <p:stCondLst>
                                            <p:cond delay="0"/>
                                          </p:stCondLst>
                                        </p:cTn>
                                        <p:tgtEl>
                                          <p:spTgt spid="14339">
                                            <p:txEl>
                                              <p:pRg st="1" end="1"/>
                                            </p:txEl>
                                          </p:spTgt>
                                        </p:tgtEl>
                                        <p:attrNameLst>
                                          <p:attrName>style.visibility</p:attrName>
                                        </p:attrNameLst>
                                      </p:cBhvr>
                                      <p:to>
                                        <p:strVal val="visible"/>
                                      </p:to>
                                    </p:set>
                                    <p:animEffect transition="in" filter="slide(fromBottom)">
                                      <p:cBhvr>
                                        <p:cTn id="21" dur="500"/>
                                        <p:tgtEl>
                                          <p:spTgt spid="14339">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2" presetClass="entr" presetSubtype="4" fill="hold" grpId="0" nodeType="clickEffect">
                                  <p:stCondLst>
                                    <p:cond delay="0"/>
                                  </p:stCondLst>
                                  <p:childTnLst>
                                    <p:set>
                                      <p:cBhvr>
                                        <p:cTn id="25" dur="1" fill="hold">
                                          <p:stCondLst>
                                            <p:cond delay="0"/>
                                          </p:stCondLst>
                                        </p:cTn>
                                        <p:tgtEl>
                                          <p:spTgt spid="14339">
                                            <p:txEl>
                                              <p:pRg st="2" end="2"/>
                                            </p:txEl>
                                          </p:spTgt>
                                        </p:tgtEl>
                                        <p:attrNameLst>
                                          <p:attrName>style.visibility</p:attrName>
                                        </p:attrNameLst>
                                      </p:cBhvr>
                                      <p:to>
                                        <p:strVal val="visible"/>
                                      </p:to>
                                    </p:set>
                                    <p:animEffect transition="in" filter="slide(fromBottom)">
                                      <p:cBhvr>
                                        <p:cTn id="26" dur="500"/>
                                        <p:tgtEl>
                                          <p:spTgt spid="14339">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2" presetClass="entr" presetSubtype="4" fill="hold" grpId="0" nodeType="clickEffect">
                                  <p:stCondLst>
                                    <p:cond delay="0"/>
                                  </p:stCondLst>
                                  <p:childTnLst>
                                    <p:set>
                                      <p:cBhvr>
                                        <p:cTn id="30" dur="1" fill="hold">
                                          <p:stCondLst>
                                            <p:cond delay="0"/>
                                          </p:stCondLst>
                                        </p:cTn>
                                        <p:tgtEl>
                                          <p:spTgt spid="14339">
                                            <p:txEl>
                                              <p:pRg st="3" end="3"/>
                                            </p:txEl>
                                          </p:spTgt>
                                        </p:tgtEl>
                                        <p:attrNameLst>
                                          <p:attrName>style.visibility</p:attrName>
                                        </p:attrNameLst>
                                      </p:cBhvr>
                                      <p:to>
                                        <p:strVal val="visible"/>
                                      </p:to>
                                    </p:set>
                                    <p:animEffect transition="in" filter="slide(fromBottom)">
                                      <p:cBhvr>
                                        <p:cTn id="31" dur="500"/>
                                        <p:tgtEl>
                                          <p:spTgt spid="14339">
                                            <p:txEl>
                                              <p:pRg st="3" end="3"/>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2" presetClass="entr" presetSubtype="4" fill="hold" grpId="0" nodeType="clickEffect">
                                  <p:stCondLst>
                                    <p:cond delay="0"/>
                                  </p:stCondLst>
                                  <p:childTnLst>
                                    <p:set>
                                      <p:cBhvr>
                                        <p:cTn id="35" dur="1" fill="hold">
                                          <p:stCondLst>
                                            <p:cond delay="0"/>
                                          </p:stCondLst>
                                        </p:cTn>
                                        <p:tgtEl>
                                          <p:spTgt spid="14339">
                                            <p:txEl>
                                              <p:pRg st="4" end="4"/>
                                            </p:txEl>
                                          </p:spTgt>
                                        </p:tgtEl>
                                        <p:attrNameLst>
                                          <p:attrName>style.visibility</p:attrName>
                                        </p:attrNameLst>
                                      </p:cBhvr>
                                      <p:to>
                                        <p:strVal val="visible"/>
                                      </p:to>
                                    </p:set>
                                    <p:animEffect transition="in" filter="slide(fromBottom)">
                                      <p:cBhvr>
                                        <p:cTn id="36" dur="500"/>
                                        <p:tgtEl>
                                          <p:spTgt spid="1433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p:cTn id="37" fill="hold" display="0">
                  <p:stCondLst>
                    <p:cond delay="indefinite"/>
                  </p:stCondLst>
                  <p:endCondLst>
                    <p:cond evt="onNext" delay="0">
                      <p:tgtEl>
                        <p:sldTgt/>
                      </p:tgtEl>
                    </p:cond>
                    <p:cond evt="onPrev" delay="0">
                      <p:tgtEl>
                        <p:sldTgt/>
                      </p:tgtEl>
                    </p:cond>
                    <p:cond evt="onStopAudio" delay="0">
                      <p:tgtEl>
                        <p:sldTgt/>
                      </p:tgtEl>
                    </p:cond>
                  </p:endCondLst>
                </p:cTn>
                <p:tgtEl>
                  <p:spTgt spid="14340"/>
                </p:tgtEl>
              </p:cMediaNode>
            </p:audio>
          </p:childTnLst>
        </p:cTn>
      </p:par>
    </p:tnLst>
    <p:bldLst>
      <p:bldP spid="14338" grpId="0" autoUpdateAnimBg="0"/>
      <p:bldP spid="14339" grpId="0" build="p" autoUpdateAnimBg="0"/>
    </p:bld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ChangeArrowheads="1"/>
          </p:cNvSpPr>
          <p:nvPr>
            <p:ph type="title"/>
          </p:nvPr>
        </p:nvSpPr>
        <p:spPr>
          <a:xfrm>
            <a:off x="1219200" y="411163"/>
            <a:ext cx="6867525" cy="549275"/>
          </a:xfrm>
        </p:spPr>
        <p:txBody>
          <a:bodyPr/>
          <a:lstStyle/>
          <a:p>
            <a:r>
              <a:rPr lang="en-US" sz="3600" smtClean="0"/>
              <a:t>Article II—Section One</a:t>
            </a:r>
          </a:p>
        </p:txBody>
      </p:sp>
      <p:sp>
        <p:nvSpPr>
          <p:cNvPr id="103427" name="Rectangle 3"/>
          <p:cNvSpPr>
            <a:spLocks noGrp="1" noChangeArrowheads="1"/>
          </p:cNvSpPr>
          <p:nvPr>
            <p:ph type="body" idx="1"/>
          </p:nvPr>
        </p:nvSpPr>
        <p:spPr/>
        <p:txBody>
          <a:bodyPr/>
          <a:lstStyle/>
          <a:p>
            <a:pPr>
              <a:lnSpc>
                <a:spcPct val="90000"/>
              </a:lnSpc>
            </a:pPr>
            <a:r>
              <a:rPr kumimoji="0" lang="en-US" sz="3200" smtClean="0">
                <a:solidFill>
                  <a:srgbClr val="3333CC"/>
                </a:solidFill>
              </a:rPr>
              <a:t>There will be a President and a Vice President.</a:t>
            </a:r>
          </a:p>
          <a:p>
            <a:pPr>
              <a:lnSpc>
                <a:spcPct val="90000"/>
              </a:lnSpc>
            </a:pPr>
            <a:r>
              <a:rPr kumimoji="0" lang="en-US" sz="3200" smtClean="0">
                <a:solidFill>
                  <a:srgbClr val="3333CC"/>
                </a:solidFill>
              </a:rPr>
              <a:t>  To become President or Vice President a person must:</a:t>
            </a:r>
          </a:p>
          <a:p>
            <a:pPr>
              <a:lnSpc>
                <a:spcPct val="90000"/>
              </a:lnSpc>
            </a:pPr>
            <a:r>
              <a:rPr kumimoji="0" lang="en-US" sz="3200" smtClean="0">
                <a:solidFill>
                  <a:srgbClr val="3333CC"/>
                </a:solidFill>
              </a:rPr>
              <a:t>	~ be born in the United States</a:t>
            </a:r>
          </a:p>
          <a:p>
            <a:pPr>
              <a:lnSpc>
                <a:spcPct val="90000"/>
              </a:lnSpc>
            </a:pPr>
            <a:r>
              <a:rPr kumimoji="0" lang="en-US" sz="3200" smtClean="0">
                <a:solidFill>
                  <a:srgbClr val="3333CC"/>
                </a:solidFill>
              </a:rPr>
              <a:t>	~ be at least 35 years old</a:t>
            </a:r>
          </a:p>
          <a:p>
            <a:pPr>
              <a:lnSpc>
                <a:spcPct val="90000"/>
              </a:lnSpc>
            </a:pPr>
            <a:r>
              <a:rPr kumimoji="0" lang="en-US" sz="3200" smtClean="0">
                <a:solidFill>
                  <a:srgbClr val="3333CC"/>
                </a:solidFill>
              </a:rPr>
              <a:t>	~ must have lived in the United States for 14 years</a:t>
            </a:r>
            <a:r>
              <a:rPr kumimoji="0" lang="en-US" sz="1800" smtClean="0">
                <a:solidFill>
                  <a:srgbClr val="3333CC"/>
                </a:solidFill>
              </a:rPr>
              <a:t>  </a:t>
            </a:r>
            <a:endParaRPr lang="en-US" sz="1800" smtClean="0"/>
          </a:p>
        </p:txBody>
      </p:sp>
      <p:sp>
        <p:nvSpPr>
          <p:cNvPr id="4" name="Date Placeholder 3"/>
          <p:cNvSpPr>
            <a:spLocks noGrp="1"/>
          </p:cNvSpPr>
          <p:nvPr>
            <p:ph type="dt" sz="half" idx="10"/>
          </p:nvPr>
        </p:nvSpPr>
        <p:spPr/>
        <p:txBody>
          <a:bodyPr/>
          <a:lstStyle/>
          <a:p>
            <a:fld id="{0618E084-4937-4CCF-A3F6-7E2629F1C727}"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119</a:t>
            </a:fld>
            <a:endParaRPr lang="en-US"/>
          </a:p>
        </p:txBody>
      </p:sp>
    </p:spTree>
  </p:cSld>
  <p:clrMapOvr>
    <a:masterClrMapping/>
  </p:clrMapOvr>
  <p:transition>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p:cNvSpPr>
            <a:spLocks noGrp="1" noChangeArrowheads="1"/>
          </p:cNvSpPr>
          <p:nvPr>
            <p:ph type="title"/>
          </p:nvPr>
        </p:nvSpPr>
        <p:spPr>
          <a:xfrm>
            <a:off x="1317625" y="344885"/>
            <a:ext cx="7521575" cy="615553"/>
          </a:xfrm>
        </p:spPr>
        <p:txBody>
          <a:bodyPr/>
          <a:lstStyle/>
          <a:p>
            <a:r>
              <a:rPr lang="en-US" sz="4000" dirty="0" smtClean="0"/>
              <a:t>Homework  </a:t>
            </a:r>
            <a:r>
              <a:rPr lang="en-US" sz="4000" dirty="0" smtClean="0"/>
              <a:t>01 Feb 2012</a:t>
            </a:r>
            <a:endParaRPr lang="en-US" sz="4000" dirty="0" smtClean="0"/>
          </a:p>
        </p:txBody>
      </p:sp>
      <p:sp>
        <p:nvSpPr>
          <p:cNvPr id="131075" name="Rectangle 3"/>
          <p:cNvSpPr>
            <a:spLocks noGrp="1" noChangeArrowheads="1"/>
          </p:cNvSpPr>
          <p:nvPr>
            <p:ph type="body" idx="1"/>
          </p:nvPr>
        </p:nvSpPr>
        <p:spPr>
          <a:xfrm>
            <a:off x="838200" y="1066800"/>
            <a:ext cx="7848600" cy="5638800"/>
          </a:xfrm>
        </p:spPr>
        <p:txBody>
          <a:bodyPr/>
          <a:lstStyle/>
          <a:p>
            <a:pPr algn="ctr">
              <a:buFontTx/>
              <a:buNone/>
            </a:pPr>
            <a:r>
              <a:rPr lang="en-US" sz="4400" dirty="0" smtClean="0"/>
              <a:t>READ 83-86Complete “Words to Know” on page 87.</a:t>
            </a:r>
          </a:p>
          <a:p>
            <a:pPr algn="ctr">
              <a:buFontTx/>
              <a:buNone/>
            </a:pPr>
            <a:r>
              <a:rPr lang="en-US" sz="4400" dirty="0" smtClean="0"/>
              <a:t>Complete “Reviewing the Facts Q:1-10 P.87 </a:t>
            </a:r>
          </a:p>
        </p:txBody>
      </p:sp>
      <p:sp>
        <p:nvSpPr>
          <p:cNvPr id="4" name="Date Placeholder 3"/>
          <p:cNvSpPr>
            <a:spLocks noGrp="1"/>
          </p:cNvSpPr>
          <p:nvPr>
            <p:ph type="dt" sz="half" idx="10"/>
          </p:nvPr>
        </p:nvSpPr>
        <p:spPr/>
        <p:txBody>
          <a:bodyPr/>
          <a:lstStyle/>
          <a:p>
            <a:fld id="{F5BBD14E-7E0A-4476-8770-158FE502E97A}"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12</a:t>
            </a:fld>
            <a:endParaRPr lang="en-US"/>
          </a:p>
        </p:txBody>
      </p:sp>
    </p:spTree>
  </p:cSld>
  <p:clrMapOvr>
    <a:masterClrMapping/>
  </p:clrMapOvr>
  <p:transition>
    <p:wipe dir="r"/>
  </p:transition>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ChangeArrowheads="1"/>
          </p:cNvSpPr>
          <p:nvPr>
            <p:ph type="title"/>
          </p:nvPr>
        </p:nvSpPr>
        <p:spPr>
          <a:xfrm>
            <a:off x="1317625" y="411163"/>
            <a:ext cx="6867525" cy="549275"/>
          </a:xfrm>
        </p:spPr>
        <p:txBody>
          <a:bodyPr/>
          <a:lstStyle/>
          <a:p>
            <a:r>
              <a:rPr lang="en-US" sz="3600" smtClean="0"/>
              <a:t>Article II—Section One</a:t>
            </a:r>
          </a:p>
        </p:txBody>
      </p:sp>
      <p:sp>
        <p:nvSpPr>
          <p:cNvPr id="104451" name="Rectangle 3"/>
          <p:cNvSpPr>
            <a:spLocks noGrp="1" noChangeArrowheads="1"/>
          </p:cNvSpPr>
          <p:nvPr>
            <p:ph type="body" idx="1"/>
          </p:nvPr>
        </p:nvSpPr>
        <p:spPr/>
        <p:txBody>
          <a:bodyPr/>
          <a:lstStyle/>
          <a:p>
            <a:r>
              <a:rPr kumimoji="0" lang="en-US" sz="3600" smtClean="0">
                <a:solidFill>
                  <a:srgbClr val="3333CC"/>
                </a:solidFill>
              </a:rPr>
              <a:t>If the President dies, quits or gets very sick, the Vice President will become President.</a:t>
            </a:r>
          </a:p>
          <a:p>
            <a:r>
              <a:rPr kumimoji="0" lang="en-US" sz="3600" smtClean="0">
                <a:solidFill>
                  <a:srgbClr val="3333CC"/>
                </a:solidFill>
              </a:rPr>
              <a:t>  The President will be paid.  The President cannot have any other jobs while he or she is president.</a:t>
            </a:r>
          </a:p>
          <a:p>
            <a:endParaRPr lang="en-US" smtClean="0"/>
          </a:p>
        </p:txBody>
      </p:sp>
      <p:sp>
        <p:nvSpPr>
          <p:cNvPr id="4" name="Date Placeholder 3"/>
          <p:cNvSpPr>
            <a:spLocks noGrp="1"/>
          </p:cNvSpPr>
          <p:nvPr>
            <p:ph type="dt" sz="half" idx="10"/>
          </p:nvPr>
        </p:nvSpPr>
        <p:spPr/>
        <p:txBody>
          <a:bodyPr/>
          <a:lstStyle/>
          <a:p>
            <a:fld id="{89BE61F3-2165-4AB1-BEFC-960E61135127}"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120</a:t>
            </a:fld>
            <a:endParaRPr lang="en-US"/>
          </a:p>
        </p:txBody>
      </p:sp>
    </p:spTree>
  </p:cSld>
  <p:clrMapOvr>
    <a:masterClrMapping/>
  </p:clrMapOvr>
  <p:transition>
    <p:wipe dir="r"/>
  </p:transition>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title"/>
          </p:nvPr>
        </p:nvSpPr>
        <p:spPr>
          <a:xfrm>
            <a:off x="1317625" y="411163"/>
            <a:ext cx="6867525" cy="549275"/>
          </a:xfrm>
        </p:spPr>
        <p:txBody>
          <a:bodyPr/>
          <a:lstStyle/>
          <a:p>
            <a:r>
              <a:rPr lang="en-US" sz="3600" smtClean="0"/>
              <a:t>Article II—Section One</a:t>
            </a:r>
          </a:p>
        </p:txBody>
      </p:sp>
      <p:sp>
        <p:nvSpPr>
          <p:cNvPr id="117763" name="Rectangle 3"/>
          <p:cNvSpPr>
            <a:spLocks noGrp="1" noChangeArrowheads="1"/>
          </p:cNvSpPr>
          <p:nvPr>
            <p:ph type="body" idx="1"/>
          </p:nvPr>
        </p:nvSpPr>
        <p:spPr/>
        <p:txBody>
          <a:bodyPr/>
          <a:lstStyle/>
          <a:p>
            <a:pPr marL="381000" indent="-381000"/>
            <a:r>
              <a:rPr kumimoji="0" lang="en-US" sz="3600" smtClean="0">
                <a:solidFill>
                  <a:schemeClr val="tx1"/>
                </a:solidFill>
              </a:rPr>
              <a:t>Clause one—How long is the President in office?</a:t>
            </a:r>
          </a:p>
          <a:p>
            <a:pPr marL="800100" lvl="1" indent="-342900"/>
            <a:r>
              <a:rPr kumimoji="0" lang="en-US" sz="3600" i="0" smtClean="0">
                <a:solidFill>
                  <a:schemeClr val="tx1"/>
                </a:solidFill>
              </a:rPr>
              <a:t>Four year terms</a:t>
            </a:r>
          </a:p>
          <a:p>
            <a:pPr marL="800100" lvl="1" indent="-342900"/>
            <a:r>
              <a:rPr kumimoji="0" lang="en-US" sz="3600" i="0" smtClean="0">
                <a:solidFill>
                  <a:schemeClr val="tx1"/>
                </a:solidFill>
              </a:rPr>
              <a:t>1951—22 Amendment changed it to a maximum of 2 terms or ten years</a:t>
            </a:r>
          </a:p>
          <a:p>
            <a:pPr marL="381000" indent="-381000"/>
            <a:endParaRPr lang="en-US" sz="3600" smtClean="0"/>
          </a:p>
        </p:txBody>
      </p:sp>
      <p:sp>
        <p:nvSpPr>
          <p:cNvPr id="4" name="Date Placeholder 3"/>
          <p:cNvSpPr>
            <a:spLocks noGrp="1"/>
          </p:cNvSpPr>
          <p:nvPr>
            <p:ph type="dt" sz="half" idx="10"/>
          </p:nvPr>
        </p:nvSpPr>
        <p:spPr/>
        <p:txBody>
          <a:bodyPr/>
          <a:lstStyle/>
          <a:p>
            <a:fld id="{CE12B3E1-7C97-4215-8E38-9146079808FA}"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121</a:t>
            </a:fld>
            <a:endParaRPr 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nodeType="clickEffect">
                                  <p:stCondLst>
                                    <p:cond delay="0"/>
                                  </p:stCondLst>
                                  <p:childTnLst>
                                    <p:set>
                                      <p:cBhvr>
                                        <p:cTn id="6" dur="1" fill="hold">
                                          <p:stCondLst>
                                            <p:cond delay="0"/>
                                          </p:stCondLst>
                                        </p:cTn>
                                        <p:tgtEl>
                                          <p:spTgt spid="117763">
                                            <p:txEl>
                                              <p:pRg st="1" end="1"/>
                                            </p:txEl>
                                          </p:spTgt>
                                        </p:tgtEl>
                                        <p:attrNameLst>
                                          <p:attrName>style.visibility</p:attrName>
                                        </p:attrNameLst>
                                      </p:cBhvr>
                                      <p:to>
                                        <p:strVal val="visible"/>
                                      </p:to>
                                    </p:set>
                                    <p:anim calcmode="lin" valueType="num">
                                      <p:cBhvr>
                                        <p:cTn id="7" dur="1000" fill="hold"/>
                                        <p:tgtEl>
                                          <p:spTgt spid="117763">
                                            <p:txEl>
                                              <p:pRg st="1" end="1"/>
                                            </p:txEl>
                                          </p:spTgt>
                                        </p:tgtEl>
                                        <p:attrNameLst>
                                          <p:attrName>ppt_x</p:attrName>
                                        </p:attrNameLst>
                                      </p:cBhvr>
                                      <p:tavLst>
                                        <p:tav tm="0">
                                          <p:val>
                                            <p:strVal val="#ppt_x-.2"/>
                                          </p:val>
                                        </p:tav>
                                        <p:tav tm="100000">
                                          <p:val>
                                            <p:strVal val="#ppt_x"/>
                                          </p:val>
                                        </p:tav>
                                      </p:tavLst>
                                    </p:anim>
                                    <p:anim calcmode="lin" valueType="num">
                                      <p:cBhvr>
                                        <p:cTn id="8" dur="1000" fill="hold"/>
                                        <p:tgtEl>
                                          <p:spTgt spid="11776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117763">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nodeType="clickEffect">
                                  <p:stCondLst>
                                    <p:cond delay="0"/>
                                  </p:stCondLst>
                                  <p:childTnLst>
                                    <p:set>
                                      <p:cBhvr>
                                        <p:cTn id="13" dur="1" fill="hold">
                                          <p:stCondLst>
                                            <p:cond delay="0"/>
                                          </p:stCondLst>
                                        </p:cTn>
                                        <p:tgtEl>
                                          <p:spTgt spid="117763">
                                            <p:txEl>
                                              <p:pRg st="2" end="2"/>
                                            </p:txEl>
                                          </p:spTgt>
                                        </p:tgtEl>
                                        <p:attrNameLst>
                                          <p:attrName>style.visibility</p:attrName>
                                        </p:attrNameLst>
                                      </p:cBhvr>
                                      <p:to>
                                        <p:strVal val="visible"/>
                                      </p:to>
                                    </p:set>
                                    <p:anim calcmode="lin" valueType="num">
                                      <p:cBhvr>
                                        <p:cTn id="14" dur="1000" fill="hold"/>
                                        <p:tgtEl>
                                          <p:spTgt spid="117763">
                                            <p:txEl>
                                              <p:pRg st="2" end="2"/>
                                            </p:txEl>
                                          </p:spTgt>
                                        </p:tgtEl>
                                        <p:attrNameLst>
                                          <p:attrName>ppt_x</p:attrName>
                                        </p:attrNameLst>
                                      </p:cBhvr>
                                      <p:tavLst>
                                        <p:tav tm="0">
                                          <p:val>
                                            <p:strVal val="#ppt_x-.2"/>
                                          </p:val>
                                        </p:tav>
                                        <p:tav tm="100000">
                                          <p:val>
                                            <p:strVal val="#ppt_x"/>
                                          </p:val>
                                        </p:tav>
                                      </p:tavLst>
                                    </p:anim>
                                    <p:anim calcmode="lin" valueType="num">
                                      <p:cBhvr>
                                        <p:cTn id="15" dur="1000" fill="hold"/>
                                        <p:tgtEl>
                                          <p:spTgt spid="11776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11776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1317625" y="411163"/>
            <a:ext cx="6867525" cy="549275"/>
          </a:xfrm>
        </p:spPr>
        <p:txBody>
          <a:bodyPr/>
          <a:lstStyle/>
          <a:p>
            <a:r>
              <a:rPr lang="en-US" sz="3600" smtClean="0"/>
              <a:t>Article II—Section One</a:t>
            </a:r>
          </a:p>
        </p:txBody>
      </p:sp>
      <p:sp>
        <p:nvSpPr>
          <p:cNvPr id="118787" name="Rectangle 3"/>
          <p:cNvSpPr>
            <a:spLocks noGrp="1" noChangeArrowheads="1"/>
          </p:cNvSpPr>
          <p:nvPr>
            <p:ph type="body" idx="1"/>
          </p:nvPr>
        </p:nvSpPr>
        <p:spPr/>
        <p:txBody>
          <a:bodyPr/>
          <a:lstStyle/>
          <a:p>
            <a:pPr lvl="1"/>
            <a:r>
              <a:rPr kumimoji="0" lang="en-US" sz="3600" i="0" smtClean="0">
                <a:solidFill>
                  <a:schemeClr val="tx1"/>
                </a:solidFill>
              </a:rPr>
              <a:t>FDR served the most years in office (12) </a:t>
            </a:r>
          </a:p>
          <a:p>
            <a:pPr lvl="1"/>
            <a:r>
              <a:rPr kumimoji="0" lang="en-US" sz="3600" i="0" smtClean="0">
                <a:solidFill>
                  <a:schemeClr val="tx1"/>
                </a:solidFill>
              </a:rPr>
              <a:t>Grover Cleveland served 2 nonconsecutive terms (22nd &amp; 24th President of the United States)</a:t>
            </a:r>
          </a:p>
          <a:p>
            <a:endParaRPr lang="en-US" sz="2800" smtClean="0"/>
          </a:p>
        </p:txBody>
      </p:sp>
      <p:sp>
        <p:nvSpPr>
          <p:cNvPr id="4" name="Date Placeholder 3"/>
          <p:cNvSpPr>
            <a:spLocks noGrp="1"/>
          </p:cNvSpPr>
          <p:nvPr>
            <p:ph type="dt" sz="half" idx="10"/>
          </p:nvPr>
        </p:nvSpPr>
        <p:spPr/>
        <p:txBody>
          <a:bodyPr/>
          <a:lstStyle/>
          <a:p>
            <a:fld id="{95DFA86A-9736-4B36-8FA1-3C4A268A96F5}"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122</a:t>
            </a:fld>
            <a:endParaRPr 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8787">
                                            <p:txEl>
                                              <p:pRg st="1" end="1"/>
                                            </p:txEl>
                                          </p:spTgt>
                                        </p:tgtEl>
                                        <p:attrNameLst>
                                          <p:attrName>style.visibility</p:attrName>
                                        </p:attrNameLst>
                                      </p:cBhvr>
                                      <p:to>
                                        <p:strVal val="visible"/>
                                      </p:to>
                                    </p:set>
                                    <p:animEffect transition="in" filter="fade">
                                      <p:cBhvr>
                                        <p:cTn id="7" dur="1000"/>
                                        <p:tgtEl>
                                          <p:spTgt spid="118787">
                                            <p:txEl>
                                              <p:pRg st="1" end="1"/>
                                            </p:txEl>
                                          </p:spTgt>
                                        </p:tgtEl>
                                      </p:cBhvr>
                                    </p:animEffect>
                                    <p:anim calcmode="lin" valueType="num">
                                      <p:cBhvr>
                                        <p:cTn id="8" dur="1000" fill="hold"/>
                                        <p:tgtEl>
                                          <p:spTgt spid="118787">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118787">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3"/>
          <p:cNvSpPr>
            <a:spLocks noGrp="1" noChangeArrowheads="1"/>
          </p:cNvSpPr>
          <p:nvPr>
            <p:ph type="title"/>
          </p:nvPr>
        </p:nvSpPr>
        <p:spPr>
          <a:xfrm>
            <a:off x="1295400" y="-671513"/>
            <a:ext cx="7848600" cy="1890713"/>
          </a:xfrm>
        </p:spPr>
        <p:txBody>
          <a:bodyPr/>
          <a:lstStyle/>
          <a:p>
            <a:r>
              <a:rPr lang="en-US" smtClean="0"/>
              <a:t/>
            </a:r>
            <a:br>
              <a:rPr lang="en-US" smtClean="0"/>
            </a:br>
            <a:r>
              <a:rPr lang="en-US" smtClean="0"/>
              <a:t/>
            </a:r>
            <a:br>
              <a:rPr lang="en-US" smtClean="0"/>
            </a:br>
            <a:r>
              <a:rPr lang="en-US" smtClean="0"/>
              <a:t> </a:t>
            </a:r>
            <a:r>
              <a:rPr lang="en-US" sz="3600" smtClean="0"/>
              <a:t>Article II—Section One</a:t>
            </a:r>
            <a:r>
              <a:rPr lang="en-US" sz="3200" smtClean="0"/>
              <a:t> </a:t>
            </a:r>
            <a:br>
              <a:rPr lang="en-US" sz="3200" smtClean="0"/>
            </a:br>
            <a:endParaRPr lang="en-US" sz="3200" smtClean="0"/>
          </a:p>
        </p:txBody>
      </p:sp>
      <p:sp>
        <p:nvSpPr>
          <p:cNvPr id="94213" name="Rectangle 5"/>
          <p:cNvSpPr>
            <a:spLocks noGrp="1" noChangeArrowheads="1"/>
          </p:cNvSpPr>
          <p:nvPr>
            <p:ph type="body" idx="1"/>
          </p:nvPr>
        </p:nvSpPr>
        <p:spPr/>
        <p:txBody>
          <a:bodyPr/>
          <a:lstStyle/>
          <a:p>
            <a:r>
              <a:rPr kumimoji="0" lang="en-US" sz="3200" smtClean="0">
                <a:solidFill>
                  <a:schemeClr val="tx1"/>
                </a:solidFill>
              </a:rPr>
              <a:t>Clause Two - How is the U.S. President elected?</a:t>
            </a:r>
          </a:p>
          <a:p>
            <a:pPr lvl="1"/>
            <a:r>
              <a:rPr kumimoji="0" lang="en-US" sz="3200" i="0" smtClean="0">
                <a:solidFill>
                  <a:schemeClr val="tx1"/>
                </a:solidFill>
              </a:rPr>
              <a:t>Electors—Presidential voters</a:t>
            </a:r>
          </a:p>
          <a:p>
            <a:pPr lvl="1"/>
            <a:r>
              <a:rPr kumimoji="0" lang="en-US" sz="3200" i="0" smtClean="0">
                <a:solidFill>
                  <a:schemeClr val="tx1"/>
                </a:solidFill>
              </a:rPr>
              <a:t>Electoral college—system used to elect the President, founders didn’t want a pure form of democracy, wanted a representative democracy</a:t>
            </a:r>
            <a:endParaRPr lang="en-US" smtClean="0"/>
          </a:p>
        </p:txBody>
      </p:sp>
      <p:sp>
        <p:nvSpPr>
          <p:cNvPr id="4" name="Date Placeholder 3"/>
          <p:cNvSpPr>
            <a:spLocks noGrp="1"/>
          </p:cNvSpPr>
          <p:nvPr>
            <p:ph type="dt" sz="half" idx="10"/>
          </p:nvPr>
        </p:nvSpPr>
        <p:spPr/>
        <p:txBody>
          <a:bodyPr/>
          <a:lstStyle/>
          <a:p>
            <a:fld id="{A273C593-BF4C-45D6-94B3-035B7419473A}"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123</a:t>
            </a:fld>
            <a:endParaRPr 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4213">
                                            <p:txEl>
                                              <p:pRg st="1" end="1"/>
                                            </p:txEl>
                                          </p:spTgt>
                                        </p:tgtEl>
                                        <p:attrNameLst>
                                          <p:attrName>style.visibility</p:attrName>
                                        </p:attrNameLst>
                                      </p:cBhvr>
                                      <p:to>
                                        <p:strVal val="visible"/>
                                      </p:to>
                                    </p:set>
                                    <p:animEffect transition="in" filter="fade">
                                      <p:cBhvr>
                                        <p:cTn id="7" dur="1000"/>
                                        <p:tgtEl>
                                          <p:spTgt spid="94213">
                                            <p:txEl>
                                              <p:pRg st="1" end="1"/>
                                            </p:txEl>
                                          </p:spTgt>
                                        </p:tgtEl>
                                      </p:cBhvr>
                                    </p:animEffect>
                                    <p:anim calcmode="lin" valueType="num">
                                      <p:cBhvr>
                                        <p:cTn id="8" dur="1000" fill="hold"/>
                                        <p:tgtEl>
                                          <p:spTgt spid="9421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9421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 presetClass="entr" presetSubtype="10" fill="hold" nodeType="clickEffect">
                                  <p:stCondLst>
                                    <p:cond delay="0"/>
                                  </p:stCondLst>
                                  <p:childTnLst>
                                    <p:set>
                                      <p:cBhvr>
                                        <p:cTn id="13" dur="1" fill="hold">
                                          <p:stCondLst>
                                            <p:cond delay="0"/>
                                          </p:stCondLst>
                                        </p:cTn>
                                        <p:tgtEl>
                                          <p:spTgt spid="94213">
                                            <p:txEl>
                                              <p:pRg st="2" end="2"/>
                                            </p:txEl>
                                          </p:spTgt>
                                        </p:tgtEl>
                                        <p:attrNameLst>
                                          <p:attrName>style.visibility</p:attrName>
                                        </p:attrNameLst>
                                      </p:cBhvr>
                                      <p:to>
                                        <p:strVal val="visible"/>
                                      </p:to>
                                    </p:set>
                                    <p:animEffect transition="in" filter="checkerboard(across)">
                                      <p:cBhvr>
                                        <p:cTn id="14" dur="500"/>
                                        <p:tgtEl>
                                          <p:spTgt spid="9421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ChangeArrowheads="1"/>
          </p:cNvSpPr>
          <p:nvPr>
            <p:ph type="title"/>
          </p:nvPr>
        </p:nvSpPr>
        <p:spPr>
          <a:xfrm>
            <a:off x="1317625" y="411163"/>
            <a:ext cx="6867525" cy="549275"/>
          </a:xfrm>
        </p:spPr>
        <p:txBody>
          <a:bodyPr/>
          <a:lstStyle/>
          <a:p>
            <a:r>
              <a:rPr lang="en-US" sz="3600" smtClean="0"/>
              <a:t>Article II—Section One</a:t>
            </a:r>
          </a:p>
        </p:txBody>
      </p:sp>
      <p:sp>
        <p:nvSpPr>
          <p:cNvPr id="108547" name="Rectangle 3"/>
          <p:cNvSpPr>
            <a:spLocks noGrp="1" noChangeArrowheads="1"/>
          </p:cNvSpPr>
          <p:nvPr>
            <p:ph type="body" idx="1"/>
          </p:nvPr>
        </p:nvSpPr>
        <p:spPr/>
        <p:txBody>
          <a:bodyPr/>
          <a:lstStyle/>
          <a:p>
            <a:pPr lvl="1"/>
            <a:r>
              <a:rPr kumimoji="0" lang="en-US" sz="3600" i="0" smtClean="0">
                <a:solidFill>
                  <a:schemeClr val="tx1"/>
                </a:solidFill>
              </a:rPr>
              <a:t>538=total number of Presidential electors, must have 270 to become president</a:t>
            </a:r>
          </a:p>
          <a:p>
            <a:pPr lvl="1"/>
            <a:r>
              <a:rPr kumimoji="0" lang="en-US" sz="3600" i="0" smtClean="0">
                <a:solidFill>
                  <a:schemeClr val="tx1"/>
                </a:solidFill>
              </a:rPr>
              <a:t>Purpose of the electoral college---give each state somewhat equal representation</a:t>
            </a:r>
          </a:p>
        </p:txBody>
      </p:sp>
      <p:sp>
        <p:nvSpPr>
          <p:cNvPr id="4" name="Date Placeholder 3"/>
          <p:cNvSpPr>
            <a:spLocks noGrp="1"/>
          </p:cNvSpPr>
          <p:nvPr>
            <p:ph type="dt" sz="half" idx="10"/>
          </p:nvPr>
        </p:nvSpPr>
        <p:spPr/>
        <p:txBody>
          <a:bodyPr/>
          <a:lstStyle/>
          <a:p>
            <a:fld id="{A7A91A23-07F2-4FA2-9A49-E0172E529C3D}"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124</a:t>
            </a:fld>
            <a:endParaRPr lang="en-US"/>
          </a:p>
        </p:txBody>
      </p:sp>
    </p:spTree>
  </p:cSld>
  <p:clrMapOvr>
    <a:masterClrMapping/>
  </p:clrMapOvr>
  <p:transition>
    <p:wipe dir="r"/>
  </p:transition>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ChangeArrowheads="1"/>
          </p:cNvSpPr>
          <p:nvPr>
            <p:ph type="title"/>
          </p:nvPr>
        </p:nvSpPr>
        <p:spPr>
          <a:xfrm>
            <a:off x="1317625" y="411163"/>
            <a:ext cx="6867525" cy="549275"/>
          </a:xfrm>
        </p:spPr>
        <p:txBody>
          <a:bodyPr/>
          <a:lstStyle/>
          <a:p>
            <a:r>
              <a:rPr lang="en-US" sz="3600" smtClean="0"/>
              <a:t>Article II—Section One</a:t>
            </a:r>
          </a:p>
        </p:txBody>
      </p:sp>
      <p:sp>
        <p:nvSpPr>
          <p:cNvPr id="109571" name="Rectangle 3"/>
          <p:cNvSpPr>
            <a:spLocks noGrp="1" noChangeArrowheads="1"/>
          </p:cNvSpPr>
          <p:nvPr>
            <p:ph type="body" idx="1"/>
          </p:nvPr>
        </p:nvSpPr>
        <p:spPr/>
        <p:txBody>
          <a:bodyPr/>
          <a:lstStyle/>
          <a:p>
            <a:pPr marL="381000" indent="-381000"/>
            <a:r>
              <a:rPr kumimoji="0" lang="en-US" sz="3200" smtClean="0">
                <a:solidFill>
                  <a:schemeClr val="tx1"/>
                </a:solidFill>
              </a:rPr>
              <a:t>Clause Three—former method of electoral college (changed by 12th Amendment)</a:t>
            </a:r>
          </a:p>
          <a:p>
            <a:pPr marL="800100" lvl="1" indent="-342900"/>
            <a:r>
              <a:rPr kumimoji="0" lang="en-US" sz="3200" i="0" smtClean="0">
                <a:solidFill>
                  <a:schemeClr val="tx1"/>
                </a:solidFill>
              </a:rPr>
              <a:t>Thomas Jefferson and Aaron Burr each had the same number of electoral votes (73)</a:t>
            </a:r>
            <a:endParaRPr lang="en-US" smtClean="0"/>
          </a:p>
        </p:txBody>
      </p:sp>
      <p:sp>
        <p:nvSpPr>
          <p:cNvPr id="4" name="Date Placeholder 3"/>
          <p:cNvSpPr>
            <a:spLocks noGrp="1"/>
          </p:cNvSpPr>
          <p:nvPr>
            <p:ph type="dt" sz="half" idx="10"/>
          </p:nvPr>
        </p:nvSpPr>
        <p:spPr/>
        <p:txBody>
          <a:bodyPr/>
          <a:lstStyle/>
          <a:p>
            <a:fld id="{9D60C5C4-6104-47B7-8FD9-CFB00BC001F4}"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125</a:t>
            </a:fld>
            <a:endParaRPr lang="en-US"/>
          </a:p>
        </p:txBody>
      </p:sp>
    </p:spTree>
  </p:cSld>
  <p:clrMapOvr>
    <a:masterClrMapping/>
  </p:clrMapOvr>
  <p:transition>
    <p:wipe dir="r"/>
  </p:transition>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ChangeArrowheads="1"/>
          </p:cNvSpPr>
          <p:nvPr>
            <p:ph type="title"/>
          </p:nvPr>
        </p:nvSpPr>
        <p:spPr>
          <a:xfrm>
            <a:off x="1317625" y="411163"/>
            <a:ext cx="6867525" cy="549275"/>
          </a:xfrm>
        </p:spPr>
        <p:txBody>
          <a:bodyPr/>
          <a:lstStyle/>
          <a:p>
            <a:r>
              <a:rPr lang="en-US" sz="3600" smtClean="0"/>
              <a:t>Article II—Section One</a:t>
            </a:r>
          </a:p>
        </p:txBody>
      </p:sp>
      <p:sp>
        <p:nvSpPr>
          <p:cNvPr id="110595" name="Rectangle 3"/>
          <p:cNvSpPr>
            <a:spLocks noGrp="1" noChangeArrowheads="1"/>
          </p:cNvSpPr>
          <p:nvPr>
            <p:ph type="body" idx="1"/>
          </p:nvPr>
        </p:nvSpPr>
        <p:spPr/>
        <p:txBody>
          <a:bodyPr/>
          <a:lstStyle/>
          <a:p>
            <a:pPr lvl="1"/>
            <a:r>
              <a:rPr kumimoji="0" lang="en-US" sz="3600" i="0" smtClean="0">
                <a:solidFill>
                  <a:schemeClr val="tx1"/>
                </a:solidFill>
              </a:rPr>
              <a:t>Tie would go to the House of Representatives and each state gets one vote, still have to get a majority</a:t>
            </a:r>
          </a:p>
          <a:p>
            <a:endParaRPr lang="en-US" sz="3600" smtClean="0"/>
          </a:p>
        </p:txBody>
      </p:sp>
      <p:sp>
        <p:nvSpPr>
          <p:cNvPr id="4" name="Date Placeholder 3"/>
          <p:cNvSpPr>
            <a:spLocks noGrp="1"/>
          </p:cNvSpPr>
          <p:nvPr>
            <p:ph type="dt" sz="half" idx="10"/>
          </p:nvPr>
        </p:nvSpPr>
        <p:spPr/>
        <p:txBody>
          <a:bodyPr/>
          <a:lstStyle/>
          <a:p>
            <a:fld id="{307FE3A1-28E3-4DA3-9150-A4B92E247BB9}"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126</a:t>
            </a:fld>
            <a:endParaRPr lang="en-US"/>
          </a:p>
        </p:txBody>
      </p:sp>
    </p:spTree>
  </p:cSld>
  <p:clrMapOvr>
    <a:masterClrMapping/>
  </p:clrMapOvr>
  <p:transition>
    <p:wipe dir="r"/>
  </p:transition>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ChangeArrowheads="1"/>
          </p:cNvSpPr>
          <p:nvPr>
            <p:ph type="title"/>
          </p:nvPr>
        </p:nvSpPr>
        <p:spPr>
          <a:xfrm>
            <a:off x="1317625" y="411163"/>
            <a:ext cx="6867525" cy="549275"/>
          </a:xfrm>
        </p:spPr>
        <p:txBody>
          <a:bodyPr/>
          <a:lstStyle/>
          <a:p>
            <a:r>
              <a:rPr lang="en-US" sz="3600" smtClean="0"/>
              <a:t>Article II—Section One</a:t>
            </a:r>
          </a:p>
        </p:txBody>
      </p:sp>
      <p:sp>
        <p:nvSpPr>
          <p:cNvPr id="134147" name="Rectangle 3"/>
          <p:cNvSpPr>
            <a:spLocks noGrp="1" noChangeArrowheads="1"/>
          </p:cNvSpPr>
          <p:nvPr>
            <p:ph type="body" idx="1"/>
          </p:nvPr>
        </p:nvSpPr>
        <p:spPr>
          <a:xfrm>
            <a:off x="533400" y="1219200"/>
            <a:ext cx="8229600" cy="3886200"/>
          </a:xfrm>
          <a:solidFill>
            <a:schemeClr val="bg1"/>
          </a:solidFill>
        </p:spPr>
        <p:txBody>
          <a:bodyPr/>
          <a:lstStyle/>
          <a:p>
            <a:r>
              <a:rPr kumimoji="0" lang="en-US" sz="3600" smtClean="0">
                <a:solidFill>
                  <a:schemeClr val="tx1"/>
                </a:solidFill>
              </a:rPr>
              <a:t>Close Elections in History</a:t>
            </a:r>
            <a:r>
              <a:rPr kumimoji="0" lang="en-US" smtClean="0">
                <a:solidFill>
                  <a:schemeClr val="tx1"/>
                </a:solidFill>
              </a:rPr>
              <a:t> </a:t>
            </a:r>
          </a:p>
          <a:p>
            <a:r>
              <a:rPr kumimoji="0" lang="en-US" smtClean="0">
                <a:solidFill>
                  <a:schemeClr val="tx1"/>
                </a:solidFill>
              </a:rPr>
              <a:t>		        Popular Votes		   Electoral Votes</a:t>
            </a:r>
          </a:p>
          <a:p>
            <a:r>
              <a:rPr kumimoji="0" lang="en-US" sz="2800" smtClean="0">
                <a:solidFill>
                  <a:schemeClr val="tx1"/>
                </a:solidFill>
              </a:rPr>
              <a:t>Hayes (1876) 4,033,950		185</a:t>
            </a:r>
          </a:p>
          <a:p>
            <a:r>
              <a:rPr kumimoji="0" lang="en-US" sz="2800" smtClean="0">
                <a:solidFill>
                  <a:schemeClr val="tx1"/>
                </a:solidFill>
              </a:rPr>
              <a:t>Tilden (1876) 4, 284,855		184</a:t>
            </a:r>
          </a:p>
          <a:p>
            <a:r>
              <a:rPr kumimoji="0" lang="en-US" sz="2800" smtClean="0">
                <a:solidFill>
                  <a:schemeClr val="tx1"/>
                </a:solidFill>
              </a:rPr>
              <a:t>Bush (2000)	 50,456, 169		271</a:t>
            </a:r>
          </a:p>
          <a:p>
            <a:r>
              <a:rPr kumimoji="0" lang="en-US" sz="2800" smtClean="0">
                <a:solidFill>
                  <a:schemeClr val="tx1"/>
                </a:solidFill>
              </a:rPr>
              <a:t>Gore (2000)	 50, 996, 116		266</a:t>
            </a:r>
            <a:r>
              <a:rPr kumimoji="0" lang="en-US" smtClean="0">
                <a:solidFill>
                  <a:schemeClr val="tx1"/>
                </a:solidFill>
              </a:rPr>
              <a:t>			</a:t>
            </a:r>
          </a:p>
          <a:p>
            <a:endParaRPr lang="en-US" smtClean="0"/>
          </a:p>
        </p:txBody>
      </p:sp>
      <p:sp>
        <p:nvSpPr>
          <p:cNvPr id="4" name="Date Placeholder 3"/>
          <p:cNvSpPr>
            <a:spLocks noGrp="1"/>
          </p:cNvSpPr>
          <p:nvPr>
            <p:ph type="dt" sz="half" idx="10"/>
          </p:nvPr>
        </p:nvSpPr>
        <p:spPr/>
        <p:txBody>
          <a:bodyPr/>
          <a:lstStyle/>
          <a:p>
            <a:fld id="{03E41F02-3714-4356-AB57-9F63C3C824F2}"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127</a:t>
            </a:fld>
            <a:endParaRPr 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nodeType="clickEffect">
                                  <p:stCondLst>
                                    <p:cond delay="0"/>
                                  </p:stCondLst>
                                  <p:childTnLst>
                                    <p:set>
                                      <p:cBhvr>
                                        <p:cTn id="6" dur="1" fill="hold">
                                          <p:stCondLst>
                                            <p:cond delay="0"/>
                                          </p:stCondLst>
                                        </p:cTn>
                                        <p:tgtEl>
                                          <p:spTgt spid="134147">
                                            <p:txEl>
                                              <p:pRg st="2" end="2"/>
                                            </p:txEl>
                                          </p:spTgt>
                                        </p:tgtEl>
                                        <p:attrNameLst>
                                          <p:attrName>style.visibility</p:attrName>
                                        </p:attrNameLst>
                                      </p:cBhvr>
                                      <p:to>
                                        <p:strVal val="visible"/>
                                      </p:to>
                                    </p:set>
                                    <p:anim calcmode="lin" valueType="num">
                                      <p:cBhvr>
                                        <p:cTn id="7" dur="1000" fill="hold"/>
                                        <p:tgtEl>
                                          <p:spTgt spid="134147">
                                            <p:txEl>
                                              <p:pRg st="2" end="2"/>
                                            </p:txEl>
                                          </p:spTgt>
                                        </p:tgtEl>
                                        <p:attrNameLst>
                                          <p:attrName>ppt_x</p:attrName>
                                        </p:attrNameLst>
                                      </p:cBhvr>
                                      <p:tavLst>
                                        <p:tav tm="0">
                                          <p:val>
                                            <p:strVal val="#ppt_x-.2"/>
                                          </p:val>
                                        </p:tav>
                                        <p:tav tm="100000">
                                          <p:val>
                                            <p:strVal val="#ppt_x"/>
                                          </p:val>
                                        </p:tav>
                                      </p:tavLst>
                                    </p:anim>
                                    <p:anim calcmode="lin" valueType="num">
                                      <p:cBhvr>
                                        <p:cTn id="8" dur="1000" fill="hold"/>
                                        <p:tgtEl>
                                          <p:spTgt spid="134147">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134147">
                                            <p:txEl>
                                              <p:pRg st="2" end="2"/>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134147">
                                            <p:txEl>
                                              <p:pRg st="3" end="3"/>
                                            </p:txEl>
                                          </p:spTgt>
                                        </p:tgtEl>
                                        <p:attrNameLst>
                                          <p:attrName>style.visibility</p:attrName>
                                        </p:attrNameLst>
                                      </p:cBhvr>
                                      <p:to>
                                        <p:strVal val="visible"/>
                                      </p:to>
                                    </p:set>
                                    <p:anim calcmode="lin" valueType="num">
                                      <p:cBhvr>
                                        <p:cTn id="14" dur="1000" fill="hold"/>
                                        <p:tgtEl>
                                          <p:spTgt spid="134147">
                                            <p:txEl>
                                              <p:pRg st="3" end="3"/>
                                            </p:txEl>
                                          </p:spTgt>
                                        </p:tgtEl>
                                        <p:attrNameLst>
                                          <p:attrName>ppt_w</p:attrName>
                                        </p:attrNameLst>
                                      </p:cBhvr>
                                      <p:tavLst>
                                        <p:tav tm="0">
                                          <p:val>
                                            <p:strVal val="#ppt_w*0.70"/>
                                          </p:val>
                                        </p:tav>
                                        <p:tav tm="100000">
                                          <p:val>
                                            <p:strVal val="#ppt_w"/>
                                          </p:val>
                                        </p:tav>
                                      </p:tavLst>
                                    </p:anim>
                                    <p:anim calcmode="lin" valueType="num">
                                      <p:cBhvr>
                                        <p:cTn id="15" dur="1000" fill="hold"/>
                                        <p:tgtEl>
                                          <p:spTgt spid="134147">
                                            <p:txEl>
                                              <p:pRg st="3" end="3"/>
                                            </p:txEl>
                                          </p:spTgt>
                                        </p:tgtEl>
                                        <p:attrNameLst>
                                          <p:attrName>ppt_h</p:attrName>
                                        </p:attrNameLst>
                                      </p:cBhvr>
                                      <p:tavLst>
                                        <p:tav tm="0">
                                          <p:val>
                                            <p:strVal val="#ppt_h"/>
                                          </p:val>
                                        </p:tav>
                                        <p:tav tm="100000">
                                          <p:val>
                                            <p:strVal val="#ppt_h"/>
                                          </p:val>
                                        </p:tav>
                                      </p:tavLst>
                                    </p:anim>
                                    <p:animEffect transition="in" filter="fade">
                                      <p:cBhvr>
                                        <p:cTn id="16" dur="1000"/>
                                        <p:tgtEl>
                                          <p:spTgt spid="134147">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34147">
                                            <p:txEl>
                                              <p:pRg st="4" end="4"/>
                                            </p:txEl>
                                          </p:spTgt>
                                        </p:tgtEl>
                                        <p:attrNameLst>
                                          <p:attrName>style.visibility</p:attrName>
                                        </p:attrNameLst>
                                      </p:cBhvr>
                                      <p:to>
                                        <p:strVal val="visible"/>
                                      </p:to>
                                    </p:set>
                                    <p:animEffect transition="in" filter="fade">
                                      <p:cBhvr>
                                        <p:cTn id="21" dur="2000"/>
                                        <p:tgtEl>
                                          <p:spTgt spid="134147">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40" presetClass="entr" presetSubtype="0" fill="hold" nodeType="clickEffect">
                                  <p:stCondLst>
                                    <p:cond delay="0"/>
                                  </p:stCondLst>
                                  <p:iterate type="lt">
                                    <p:tmPct val="10000"/>
                                  </p:iterate>
                                  <p:childTnLst>
                                    <p:set>
                                      <p:cBhvr>
                                        <p:cTn id="25" dur="1" fill="hold">
                                          <p:stCondLst>
                                            <p:cond delay="0"/>
                                          </p:stCondLst>
                                        </p:cTn>
                                        <p:tgtEl>
                                          <p:spTgt spid="134147">
                                            <p:txEl>
                                              <p:pRg st="5" end="5"/>
                                            </p:txEl>
                                          </p:spTgt>
                                        </p:tgtEl>
                                        <p:attrNameLst>
                                          <p:attrName>style.visibility</p:attrName>
                                        </p:attrNameLst>
                                      </p:cBhvr>
                                      <p:to>
                                        <p:strVal val="visible"/>
                                      </p:to>
                                    </p:set>
                                    <p:animEffect transition="in" filter="fade">
                                      <p:cBhvr>
                                        <p:cTn id="26" dur="1000"/>
                                        <p:tgtEl>
                                          <p:spTgt spid="134147">
                                            <p:txEl>
                                              <p:pRg st="5" end="5"/>
                                            </p:txEl>
                                          </p:spTgt>
                                        </p:tgtEl>
                                      </p:cBhvr>
                                    </p:animEffect>
                                    <p:anim calcmode="lin" valueType="num">
                                      <p:cBhvr>
                                        <p:cTn id="27" dur="1000" fill="hold"/>
                                        <p:tgtEl>
                                          <p:spTgt spid="134147">
                                            <p:txEl>
                                              <p:pRg st="5" end="5"/>
                                            </p:txEl>
                                          </p:spTgt>
                                        </p:tgtEl>
                                        <p:attrNameLst>
                                          <p:attrName>ppt_x</p:attrName>
                                        </p:attrNameLst>
                                      </p:cBhvr>
                                      <p:tavLst>
                                        <p:tav tm="0">
                                          <p:val>
                                            <p:strVal val="#ppt_x-.1"/>
                                          </p:val>
                                        </p:tav>
                                        <p:tav tm="100000">
                                          <p:val>
                                            <p:strVal val="#ppt_x"/>
                                          </p:val>
                                        </p:tav>
                                      </p:tavLst>
                                    </p:anim>
                                    <p:anim calcmode="lin" valueType="num">
                                      <p:cBhvr>
                                        <p:cTn id="28" dur="1000" fill="hold"/>
                                        <p:tgtEl>
                                          <p:spTgt spid="134147">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ChangeArrowheads="1"/>
          </p:cNvSpPr>
          <p:nvPr>
            <p:ph type="title"/>
          </p:nvPr>
        </p:nvSpPr>
        <p:spPr>
          <a:xfrm>
            <a:off x="1317625" y="411163"/>
            <a:ext cx="6867525" cy="549275"/>
          </a:xfrm>
        </p:spPr>
        <p:txBody>
          <a:bodyPr/>
          <a:lstStyle/>
          <a:p>
            <a:r>
              <a:rPr lang="en-US" sz="3600" smtClean="0"/>
              <a:t>Article II—Section One</a:t>
            </a:r>
          </a:p>
        </p:txBody>
      </p:sp>
      <p:sp>
        <p:nvSpPr>
          <p:cNvPr id="112643" name="Rectangle 3"/>
          <p:cNvSpPr>
            <a:spLocks noGrp="1" noChangeArrowheads="1"/>
          </p:cNvSpPr>
          <p:nvPr>
            <p:ph type="body" idx="1"/>
          </p:nvPr>
        </p:nvSpPr>
        <p:spPr/>
        <p:txBody>
          <a:bodyPr/>
          <a:lstStyle/>
          <a:p>
            <a:pPr marL="381000" indent="-381000"/>
            <a:r>
              <a:rPr kumimoji="0" lang="en-US" sz="3200" smtClean="0">
                <a:solidFill>
                  <a:schemeClr val="tx1"/>
                </a:solidFill>
              </a:rPr>
              <a:t>Clause 4 - When does the Electoral College vote?</a:t>
            </a:r>
          </a:p>
          <a:p>
            <a:pPr marL="800100" lvl="1" indent="-342900"/>
            <a:r>
              <a:rPr kumimoji="0" lang="en-US" sz="3200" i="0" smtClean="0">
                <a:solidFill>
                  <a:schemeClr val="tx1"/>
                </a:solidFill>
              </a:rPr>
              <a:t>Official ballot for President is cast by the Electoral College</a:t>
            </a:r>
          </a:p>
          <a:p>
            <a:pPr marL="800100" lvl="1" indent="-342900"/>
            <a:r>
              <a:rPr kumimoji="0" lang="en-US" sz="3200" i="0" smtClean="0">
                <a:solidFill>
                  <a:schemeClr val="tx1"/>
                </a:solidFill>
              </a:rPr>
              <a:t>Electoral College—cast votes on the first Monday after the second Wednesday in December</a:t>
            </a:r>
          </a:p>
          <a:p>
            <a:pPr marL="381000" indent="-381000"/>
            <a:endParaRPr lang="en-US" sz="3200" smtClean="0"/>
          </a:p>
        </p:txBody>
      </p:sp>
      <p:sp>
        <p:nvSpPr>
          <p:cNvPr id="4" name="Date Placeholder 3"/>
          <p:cNvSpPr>
            <a:spLocks noGrp="1"/>
          </p:cNvSpPr>
          <p:nvPr>
            <p:ph type="dt" sz="half" idx="10"/>
          </p:nvPr>
        </p:nvSpPr>
        <p:spPr/>
        <p:txBody>
          <a:bodyPr/>
          <a:lstStyle/>
          <a:p>
            <a:fld id="{205E3AE5-9555-4662-95C8-2F0D16EC5EA8}"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128</a:t>
            </a:fld>
            <a:endParaRPr lang="en-US"/>
          </a:p>
        </p:txBody>
      </p:sp>
    </p:spTree>
  </p:cSld>
  <p:clrMapOvr>
    <a:masterClrMapping/>
  </p:clrMapOvr>
  <p:transition>
    <p:wipe dir="r"/>
  </p:transition>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ChangeArrowheads="1"/>
          </p:cNvSpPr>
          <p:nvPr>
            <p:ph type="title"/>
          </p:nvPr>
        </p:nvSpPr>
        <p:spPr>
          <a:xfrm>
            <a:off x="1317625" y="411163"/>
            <a:ext cx="6867525" cy="549275"/>
          </a:xfrm>
        </p:spPr>
        <p:txBody>
          <a:bodyPr/>
          <a:lstStyle/>
          <a:p>
            <a:r>
              <a:rPr lang="en-US" sz="3600" smtClean="0"/>
              <a:t>Article II—Section One</a:t>
            </a:r>
          </a:p>
        </p:txBody>
      </p:sp>
      <p:sp>
        <p:nvSpPr>
          <p:cNvPr id="136195" name="Rectangle 3"/>
          <p:cNvSpPr>
            <a:spLocks noGrp="1" noChangeArrowheads="1"/>
          </p:cNvSpPr>
          <p:nvPr>
            <p:ph type="body" idx="1"/>
          </p:nvPr>
        </p:nvSpPr>
        <p:spPr/>
        <p:txBody>
          <a:bodyPr/>
          <a:lstStyle/>
          <a:p>
            <a:pPr marL="381000" indent="-381000"/>
            <a:r>
              <a:rPr kumimoji="0" lang="en-US" sz="3600" smtClean="0">
                <a:solidFill>
                  <a:schemeClr val="tx1"/>
                </a:solidFill>
              </a:rPr>
              <a:t>Clause Five—What are the qualifications for U.S. President?</a:t>
            </a:r>
          </a:p>
          <a:p>
            <a:pPr marL="800100" lvl="1" indent="-342900"/>
            <a:r>
              <a:rPr kumimoji="0" lang="en-US" sz="3200" i="0" smtClean="0">
                <a:solidFill>
                  <a:schemeClr val="tx1"/>
                </a:solidFill>
              </a:rPr>
              <a:t>35 years old, 14 year resident, natural born citizen</a:t>
            </a:r>
          </a:p>
          <a:p>
            <a:pPr marL="800100" lvl="1" indent="-342900"/>
            <a:r>
              <a:rPr kumimoji="0" lang="en-US" sz="3200" i="0" smtClean="0">
                <a:solidFill>
                  <a:schemeClr val="tx1"/>
                </a:solidFill>
              </a:rPr>
              <a:t>1st seven presidents were not natural born</a:t>
            </a:r>
          </a:p>
          <a:p>
            <a:pPr marL="381000" indent="-381000"/>
            <a:endParaRPr lang="en-US" smtClean="0"/>
          </a:p>
        </p:txBody>
      </p:sp>
      <p:sp>
        <p:nvSpPr>
          <p:cNvPr id="4" name="Date Placeholder 3"/>
          <p:cNvSpPr>
            <a:spLocks noGrp="1"/>
          </p:cNvSpPr>
          <p:nvPr>
            <p:ph type="dt" sz="half" idx="10"/>
          </p:nvPr>
        </p:nvSpPr>
        <p:spPr/>
        <p:txBody>
          <a:bodyPr/>
          <a:lstStyle/>
          <a:p>
            <a:fld id="{6CF9393E-AF33-481A-AB53-B82F18D2F3B2}"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129</a:t>
            </a:fld>
            <a:endParaRPr 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136195">
                                            <p:txEl>
                                              <p:pRg st="1" end="1"/>
                                            </p:txEl>
                                          </p:spTgt>
                                        </p:tgtEl>
                                        <p:attrNameLst>
                                          <p:attrName>style.visibility</p:attrName>
                                        </p:attrNameLst>
                                      </p:cBhvr>
                                      <p:to>
                                        <p:strVal val="visible"/>
                                      </p:to>
                                    </p:set>
                                    <p:anim calcmode="lin" valueType="num">
                                      <p:cBhvr>
                                        <p:cTn id="7" dur="1000" fill="hold"/>
                                        <p:tgtEl>
                                          <p:spTgt spid="136195">
                                            <p:txEl>
                                              <p:pRg st="1" end="1"/>
                                            </p:txEl>
                                          </p:spTgt>
                                        </p:tgtEl>
                                        <p:attrNameLst>
                                          <p:attrName>ppt_w</p:attrName>
                                        </p:attrNameLst>
                                      </p:cBhvr>
                                      <p:tavLst>
                                        <p:tav tm="0">
                                          <p:val>
                                            <p:strVal val="#ppt_w*0.70"/>
                                          </p:val>
                                        </p:tav>
                                        <p:tav tm="100000">
                                          <p:val>
                                            <p:strVal val="#ppt_w"/>
                                          </p:val>
                                        </p:tav>
                                      </p:tavLst>
                                    </p:anim>
                                    <p:anim calcmode="lin" valueType="num">
                                      <p:cBhvr>
                                        <p:cTn id="8" dur="1000" fill="hold"/>
                                        <p:tgtEl>
                                          <p:spTgt spid="136195">
                                            <p:txEl>
                                              <p:pRg st="1" end="1"/>
                                            </p:txEl>
                                          </p:spTgt>
                                        </p:tgtEl>
                                        <p:attrNameLst>
                                          <p:attrName>ppt_h</p:attrName>
                                        </p:attrNameLst>
                                      </p:cBhvr>
                                      <p:tavLst>
                                        <p:tav tm="0">
                                          <p:val>
                                            <p:strVal val="#ppt_h"/>
                                          </p:val>
                                        </p:tav>
                                        <p:tav tm="100000">
                                          <p:val>
                                            <p:strVal val="#ppt_h"/>
                                          </p:val>
                                        </p:tav>
                                      </p:tavLst>
                                    </p:anim>
                                    <p:animEffect transition="in" filter="fade">
                                      <p:cBhvr>
                                        <p:cTn id="9" dur="1000"/>
                                        <p:tgtEl>
                                          <p:spTgt spid="136195">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136195">
                                            <p:txEl>
                                              <p:pRg st="2" end="2"/>
                                            </p:txEl>
                                          </p:spTgt>
                                        </p:tgtEl>
                                        <p:attrNameLst>
                                          <p:attrName>style.visibility</p:attrName>
                                        </p:attrNameLst>
                                      </p:cBhvr>
                                      <p:to>
                                        <p:strVal val="visible"/>
                                      </p:to>
                                    </p:set>
                                    <p:anim calcmode="lin" valueType="num">
                                      <p:cBhvr>
                                        <p:cTn id="14" dur="1000" fill="hold"/>
                                        <p:tgtEl>
                                          <p:spTgt spid="136195">
                                            <p:txEl>
                                              <p:pRg st="2" end="2"/>
                                            </p:txEl>
                                          </p:spTgt>
                                        </p:tgtEl>
                                        <p:attrNameLst>
                                          <p:attrName>ppt_w</p:attrName>
                                        </p:attrNameLst>
                                      </p:cBhvr>
                                      <p:tavLst>
                                        <p:tav tm="0">
                                          <p:val>
                                            <p:strVal val="#ppt_w*0.70"/>
                                          </p:val>
                                        </p:tav>
                                        <p:tav tm="100000">
                                          <p:val>
                                            <p:strVal val="#ppt_w"/>
                                          </p:val>
                                        </p:tav>
                                      </p:tavLst>
                                    </p:anim>
                                    <p:anim calcmode="lin" valueType="num">
                                      <p:cBhvr>
                                        <p:cTn id="15" dur="1000" fill="hold"/>
                                        <p:tgtEl>
                                          <p:spTgt spid="136195">
                                            <p:txEl>
                                              <p:pRg st="2" end="2"/>
                                            </p:txEl>
                                          </p:spTgt>
                                        </p:tgtEl>
                                        <p:attrNameLst>
                                          <p:attrName>ppt_h</p:attrName>
                                        </p:attrNameLst>
                                      </p:cBhvr>
                                      <p:tavLst>
                                        <p:tav tm="0">
                                          <p:val>
                                            <p:strVal val="#ppt_h"/>
                                          </p:val>
                                        </p:tav>
                                        <p:tav tm="100000">
                                          <p:val>
                                            <p:strVal val="#ppt_h"/>
                                          </p:val>
                                        </p:tav>
                                      </p:tavLst>
                                    </p:anim>
                                    <p:animEffect transition="in" filter="fade">
                                      <p:cBhvr>
                                        <p:cTn id="16" dur="1000"/>
                                        <p:tgtEl>
                                          <p:spTgt spid="13619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Homework </a:t>
            </a:r>
            <a:r>
              <a:rPr lang="en-US" dirty="0" smtClean="0"/>
              <a:t>06 </a:t>
            </a:r>
            <a:r>
              <a:rPr lang="en-US" dirty="0" smtClean="0"/>
              <a:t>Feb </a:t>
            </a:r>
            <a:r>
              <a:rPr lang="en-US" dirty="0" smtClean="0"/>
              <a:t>2012</a:t>
            </a:r>
            <a:endParaRPr lang="en-US" dirty="0"/>
          </a:p>
        </p:txBody>
      </p:sp>
      <p:sp>
        <p:nvSpPr>
          <p:cNvPr id="3" name="Content Placeholder 2"/>
          <p:cNvSpPr>
            <a:spLocks noGrp="1"/>
          </p:cNvSpPr>
          <p:nvPr>
            <p:ph idx="1"/>
          </p:nvPr>
        </p:nvSpPr>
        <p:spPr>
          <a:xfrm>
            <a:off x="990600" y="1219200"/>
            <a:ext cx="7543800" cy="5081588"/>
          </a:xfrm>
        </p:spPr>
        <p:txBody>
          <a:bodyPr/>
          <a:lstStyle/>
          <a:p>
            <a:r>
              <a:rPr lang="en-US" sz="3200" dirty="0" smtClean="0"/>
              <a:t>Read 88-95. Complete Reviewing the Facts P94-Q1-10</a:t>
            </a:r>
          </a:p>
          <a:p>
            <a:r>
              <a:rPr lang="en-US" sz="4400" u="sng" dirty="0" smtClean="0">
                <a:solidFill>
                  <a:srgbClr val="FF0000"/>
                </a:solidFill>
              </a:rPr>
              <a:t>***Important </a:t>
            </a:r>
            <a:r>
              <a:rPr lang="en-US" sz="4400" dirty="0" smtClean="0"/>
              <a:t>– Study reviewing the facts. We will not go over these facts, but I promise you will see these facts again!!</a:t>
            </a:r>
          </a:p>
        </p:txBody>
      </p:sp>
      <p:sp>
        <p:nvSpPr>
          <p:cNvPr id="4" name="Date Placeholder 3"/>
          <p:cNvSpPr>
            <a:spLocks noGrp="1"/>
          </p:cNvSpPr>
          <p:nvPr>
            <p:ph type="dt" sz="half" idx="10"/>
          </p:nvPr>
        </p:nvSpPr>
        <p:spPr/>
        <p:txBody>
          <a:bodyPr/>
          <a:lstStyle/>
          <a:p>
            <a:fld id="{01A3EFAF-18E1-409A-8BD6-C2DA57BA4F1A}"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13</a:t>
            </a:fld>
            <a:endParaRPr lang="en-US"/>
          </a:p>
        </p:txBody>
      </p:sp>
    </p:spTree>
  </p:cSld>
  <p:clrMapOvr>
    <a:masterClrMapping/>
  </p:clrMapOvr>
  <p:transition>
    <p:wipe dir="r"/>
  </p:transition>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Grp="1" noChangeArrowheads="1"/>
          </p:cNvSpPr>
          <p:nvPr>
            <p:ph type="title"/>
          </p:nvPr>
        </p:nvSpPr>
        <p:spPr>
          <a:xfrm>
            <a:off x="1295400" y="395288"/>
            <a:ext cx="6867525" cy="549275"/>
          </a:xfrm>
        </p:spPr>
        <p:txBody>
          <a:bodyPr/>
          <a:lstStyle/>
          <a:p>
            <a:r>
              <a:rPr lang="en-US" sz="3600" smtClean="0"/>
              <a:t>Article II—Section One</a:t>
            </a:r>
          </a:p>
        </p:txBody>
      </p:sp>
      <p:sp>
        <p:nvSpPr>
          <p:cNvPr id="137219" name="Rectangle 3"/>
          <p:cNvSpPr>
            <a:spLocks noGrp="1" noChangeArrowheads="1"/>
          </p:cNvSpPr>
          <p:nvPr>
            <p:ph type="body" idx="1"/>
          </p:nvPr>
        </p:nvSpPr>
        <p:spPr/>
        <p:txBody>
          <a:bodyPr/>
          <a:lstStyle/>
          <a:p>
            <a:pPr lvl="1"/>
            <a:r>
              <a:rPr kumimoji="0" lang="en-US" sz="3600" i="0" smtClean="0">
                <a:solidFill>
                  <a:schemeClr val="tx1"/>
                </a:solidFill>
              </a:rPr>
              <a:t>1st natural born was Martin Van Buren</a:t>
            </a:r>
            <a:endParaRPr lang="en-US" sz="3600" smtClean="0"/>
          </a:p>
          <a:p>
            <a:pPr lvl="1"/>
            <a:r>
              <a:rPr kumimoji="0" lang="en-US" sz="3600" i="0" smtClean="0">
                <a:solidFill>
                  <a:schemeClr val="tx1"/>
                </a:solidFill>
              </a:rPr>
              <a:t>Youngest—Teddy Roosevelt=42</a:t>
            </a:r>
          </a:p>
          <a:p>
            <a:pPr lvl="1"/>
            <a:r>
              <a:rPr kumimoji="0" lang="en-US" sz="3600" i="0" smtClean="0">
                <a:solidFill>
                  <a:schemeClr val="tx1"/>
                </a:solidFill>
              </a:rPr>
              <a:t>Youngest elected—John Kennedy=43</a:t>
            </a:r>
          </a:p>
          <a:p>
            <a:pPr lvl="1"/>
            <a:r>
              <a:rPr kumimoji="0" lang="en-US" sz="3600" i="0" smtClean="0">
                <a:solidFill>
                  <a:schemeClr val="tx1"/>
                </a:solidFill>
              </a:rPr>
              <a:t>Oldest—Ronald Reagan=69</a:t>
            </a:r>
          </a:p>
          <a:p>
            <a:endParaRPr lang="en-US" sz="3600" smtClean="0"/>
          </a:p>
        </p:txBody>
      </p:sp>
      <p:sp>
        <p:nvSpPr>
          <p:cNvPr id="4" name="Date Placeholder 3"/>
          <p:cNvSpPr>
            <a:spLocks noGrp="1"/>
          </p:cNvSpPr>
          <p:nvPr>
            <p:ph type="dt" sz="half" idx="10"/>
          </p:nvPr>
        </p:nvSpPr>
        <p:spPr/>
        <p:txBody>
          <a:bodyPr/>
          <a:lstStyle/>
          <a:p>
            <a:fld id="{FDFA8DF3-31E7-4227-9F5A-470EAEB74E9B}"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130</a:t>
            </a:fld>
            <a:endParaRPr 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7219">
                                            <p:txEl>
                                              <p:pRg st="0" end="0"/>
                                            </p:txEl>
                                          </p:spTgt>
                                        </p:tgtEl>
                                        <p:attrNameLst>
                                          <p:attrName>style.visibility</p:attrName>
                                        </p:attrNameLst>
                                      </p:cBhvr>
                                      <p:to>
                                        <p:strVal val="visible"/>
                                      </p:to>
                                    </p:set>
                                    <p:animEffect transition="in" filter="fade">
                                      <p:cBhvr>
                                        <p:cTn id="7" dur="1000"/>
                                        <p:tgtEl>
                                          <p:spTgt spid="137219">
                                            <p:txEl>
                                              <p:pRg st="0" end="0"/>
                                            </p:txEl>
                                          </p:spTgt>
                                        </p:tgtEl>
                                      </p:cBhvr>
                                    </p:animEffect>
                                    <p:anim calcmode="lin" valueType="num">
                                      <p:cBhvr>
                                        <p:cTn id="8" dur="1000" fill="hold"/>
                                        <p:tgtEl>
                                          <p:spTgt spid="13721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3721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37219">
                                            <p:txEl>
                                              <p:pRg st="1" end="1"/>
                                            </p:txEl>
                                          </p:spTgt>
                                        </p:tgtEl>
                                        <p:attrNameLst>
                                          <p:attrName>style.visibility</p:attrName>
                                        </p:attrNameLst>
                                      </p:cBhvr>
                                      <p:to>
                                        <p:strVal val="visible"/>
                                      </p:to>
                                    </p:set>
                                    <p:animEffect transition="in" filter="fade">
                                      <p:cBhvr>
                                        <p:cTn id="14" dur="1000"/>
                                        <p:tgtEl>
                                          <p:spTgt spid="137219">
                                            <p:txEl>
                                              <p:pRg st="1" end="1"/>
                                            </p:txEl>
                                          </p:spTgt>
                                        </p:tgtEl>
                                      </p:cBhvr>
                                    </p:animEffect>
                                    <p:anim calcmode="lin" valueType="num">
                                      <p:cBhvr>
                                        <p:cTn id="15" dur="1000" fill="hold"/>
                                        <p:tgtEl>
                                          <p:spTgt spid="137219">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3721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37219">
                                            <p:txEl>
                                              <p:pRg st="2" end="2"/>
                                            </p:txEl>
                                          </p:spTgt>
                                        </p:tgtEl>
                                        <p:attrNameLst>
                                          <p:attrName>style.visibility</p:attrName>
                                        </p:attrNameLst>
                                      </p:cBhvr>
                                      <p:to>
                                        <p:strVal val="visible"/>
                                      </p:to>
                                    </p:set>
                                    <p:animEffect transition="in" filter="fade">
                                      <p:cBhvr>
                                        <p:cTn id="21" dur="1000"/>
                                        <p:tgtEl>
                                          <p:spTgt spid="137219">
                                            <p:txEl>
                                              <p:pRg st="2" end="2"/>
                                            </p:txEl>
                                          </p:spTgt>
                                        </p:tgtEl>
                                      </p:cBhvr>
                                    </p:animEffect>
                                    <p:anim calcmode="lin" valueType="num">
                                      <p:cBhvr>
                                        <p:cTn id="22" dur="1000" fill="hold"/>
                                        <p:tgtEl>
                                          <p:spTgt spid="137219">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3721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37219">
                                            <p:txEl>
                                              <p:pRg st="3" end="3"/>
                                            </p:txEl>
                                          </p:spTgt>
                                        </p:tgtEl>
                                        <p:attrNameLst>
                                          <p:attrName>style.visibility</p:attrName>
                                        </p:attrNameLst>
                                      </p:cBhvr>
                                      <p:to>
                                        <p:strVal val="visible"/>
                                      </p:to>
                                    </p:set>
                                    <p:animEffect transition="in" filter="fade">
                                      <p:cBhvr>
                                        <p:cTn id="28" dur="1000"/>
                                        <p:tgtEl>
                                          <p:spTgt spid="137219">
                                            <p:txEl>
                                              <p:pRg st="3" end="3"/>
                                            </p:txEl>
                                          </p:spTgt>
                                        </p:tgtEl>
                                      </p:cBhvr>
                                    </p:animEffect>
                                    <p:anim calcmode="lin" valueType="num">
                                      <p:cBhvr>
                                        <p:cTn id="29" dur="1000" fill="hold"/>
                                        <p:tgtEl>
                                          <p:spTgt spid="137219">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137219">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ChangeArrowheads="1"/>
          </p:cNvSpPr>
          <p:nvPr>
            <p:ph type="title"/>
          </p:nvPr>
        </p:nvSpPr>
        <p:spPr>
          <a:xfrm>
            <a:off x="1317625" y="411163"/>
            <a:ext cx="6867525" cy="549275"/>
          </a:xfrm>
        </p:spPr>
        <p:txBody>
          <a:bodyPr/>
          <a:lstStyle/>
          <a:p>
            <a:r>
              <a:rPr lang="en-US" sz="3600" smtClean="0"/>
              <a:t>Article II—Section One</a:t>
            </a:r>
          </a:p>
        </p:txBody>
      </p:sp>
      <p:sp>
        <p:nvSpPr>
          <p:cNvPr id="115715" name="Rectangle 3"/>
          <p:cNvSpPr>
            <a:spLocks noGrp="1" noChangeArrowheads="1"/>
          </p:cNvSpPr>
          <p:nvPr>
            <p:ph type="body" idx="1"/>
          </p:nvPr>
        </p:nvSpPr>
        <p:spPr/>
        <p:txBody>
          <a:bodyPr/>
          <a:lstStyle/>
          <a:p>
            <a:pPr marL="381000" indent="-381000"/>
            <a:r>
              <a:rPr kumimoji="0" lang="en-US" sz="3600" smtClean="0">
                <a:solidFill>
                  <a:schemeClr val="tx1"/>
                </a:solidFill>
              </a:rPr>
              <a:t>Clause Six - Changed by the 25th Amendment </a:t>
            </a:r>
          </a:p>
          <a:p>
            <a:pPr marL="800100" lvl="1" indent="-342900"/>
            <a:r>
              <a:rPr kumimoji="0" lang="en-US" sz="3600" i="0" smtClean="0">
                <a:solidFill>
                  <a:schemeClr val="tx1"/>
                </a:solidFill>
              </a:rPr>
              <a:t>The amendment provides for involuntary removal of the President from his power</a:t>
            </a:r>
          </a:p>
        </p:txBody>
      </p:sp>
      <p:sp>
        <p:nvSpPr>
          <p:cNvPr id="4" name="Date Placeholder 3"/>
          <p:cNvSpPr>
            <a:spLocks noGrp="1"/>
          </p:cNvSpPr>
          <p:nvPr>
            <p:ph type="dt" sz="half" idx="10"/>
          </p:nvPr>
        </p:nvSpPr>
        <p:spPr/>
        <p:txBody>
          <a:bodyPr/>
          <a:lstStyle/>
          <a:p>
            <a:fld id="{036C294E-2240-48CC-92C8-E7A71DACBA5C}"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131</a:t>
            </a:fld>
            <a:endParaRPr lang="en-US"/>
          </a:p>
        </p:txBody>
      </p:sp>
    </p:spTree>
  </p:cSld>
  <p:clrMapOvr>
    <a:masterClrMapping/>
  </p:clrMapOvr>
  <p:transition>
    <p:wipe dir="r"/>
  </p:transition>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Grp="1" noChangeArrowheads="1"/>
          </p:cNvSpPr>
          <p:nvPr>
            <p:ph type="title"/>
          </p:nvPr>
        </p:nvSpPr>
        <p:spPr>
          <a:xfrm>
            <a:off x="1317625" y="411163"/>
            <a:ext cx="6867525" cy="549275"/>
          </a:xfrm>
        </p:spPr>
        <p:txBody>
          <a:bodyPr/>
          <a:lstStyle/>
          <a:p>
            <a:r>
              <a:rPr lang="en-US" sz="3600" smtClean="0"/>
              <a:t>Article II—Section One</a:t>
            </a:r>
          </a:p>
        </p:txBody>
      </p:sp>
      <p:sp>
        <p:nvSpPr>
          <p:cNvPr id="139267" name="Rectangle 3"/>
          <p:cNvSpPr>
            <a:spLocks noGrp="1" noChangeArrowheads="1"/>
          </p:cNvSpPr>
          <p:nvPr>
            <p:ph type="body" idx="1"/>
          </p:nvPr>
        </p:nvSpPr>
        <p:spPr/>
        <p:txBody>
          <a:bodyPr/>
          <a:lstStyle/>
          <a:p>
            <a:pPr marL="381000" indent="-381000"/>
            <a:r>
              <a:rPr kumimoji="0" lang="en-US" sz="3200" smtClean="0">
                <a:solidFill>
                  <a:schemeClr val="tx1"/>
                </a:solidFill>
              </a:rPr>
              <a:t>Clause Seven - Can the Congress decrease the President’s salary midway through the term? (No)</a:t>
            </a:r>
          </a:p>
          <a:p>
            <a:pPr marL="800100" lvl="1" indent="-342900"/>
            <a:r>
              <a:rPr kumimoji="0" lang="en-US" sz="3200" i="0" smtClean="0">
                <a:solidFill>
                  <a:schemeClr val="tx1"/>
                </a:solidFill>
              </a:rPr>
              <a:t>Can not increase or decrease during the term</a:t>
            </a:r>
          </a:p>
          <a:p>
            <a:pPr marL="800100" lvl="1" indent="-342900"/>
            <a:r>
              <a:rPr kumimoji="0" lang="en-US" sz="3200" i="0" smtClean="0">
                <a:solidFill>
                  <a:schemeClr val="tx1"/>
                </a:solidFill>
              </a:rPr>
              <a:t>Can not receive any other salary from the federal government during the term</a:t>
            </a:r>
            <a:endParaRPr lang="en-US" smtClean="0"/>
          </a:p>
        </p:txBody>
      </p:sp>
      <p:sp>
        <p:nvSpPr>
          <p:cNvPr id="4" name="Date Placeholder 3"/>
          <p:cNvSpPr>
            <a:spLocks noGrp="1"/>
          </p:cNvSpPr>
          <p:nvPr>
            <p:ph type="dt" sz="half" idx="10"/>
          </p:nvPr>
        </p:nvSpPr>
        <p:spPr/>
        <p:txBody>
          <a:bodyPr/>
          <a:lstStyle/>
          <a:p>
            <a:fld id="{68E60CB4-0ADB-446C-8229-5CC2890F6A29}"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132</a:t>
            </a:fld>
            <a:endParaRPr 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139267">
                                            <p:txEl>
                                              <p:pRg st="1" end="1"/>
                                            </p:txEl>
                                          </p:spTgt>
                                        </p:tgtEl>
                                        <p:attrNameLst>
                                          <p:attrName>style.visibility</p:attrName>
                                        </p:attrNameLst>
                                      </p:cBhvr>
                                      <p:to>
                                        <p:strVal val="visible"/>
                                      </p:to>
                                    </p:set>
                                    <p:anim calcmode="lin" valueType="num">
                                      <p:cBhvr>
                                        <p:cTn id="7" dur="1000" fill="hold"/>
                                        <p:tgtEl>
                                          <p:spTgt spid="139267">
                                            <p:txEl>
                                              <p:pRg st="1" end="1"/>
                                            </p:txEl>
                                          </p:spTgt>
                                        </p:tgtEl>
                                        <p:attrNameLst>
                                          <p:attrName>ppt_w</p:attrName>
                                        </p:attrNameLst>
                                      </p:cBhvr>
                                      <p:tavLst>
                                        <p:tav tm="0">
                                          <p:val>
                                            <p:strVal val="#ppt_w*0.70"/>
                                          </p:val>
                                        </p:tav>
                                        <p:tav tm="100000">
                                          <p:val>
                                            <p:strVal val="#ppt_w"/>
                                          </p:val>
                                        </p:tav>
                                      </p:tavLst>
                                    </p:anim>
                                    <p:anim calcmode="lin" valueType="num">
                                      <p:cBhvr>
                                        <p:cTn id="8" dur="1000" fill="hold"/>
                                        <p:tgtEl>
                                          <p:spTgt spid="139267">
                                            <p:txEl>
                                              <p:pRg st="1" end="1"/>
                                            </p:txEl>
                                          </p:spTgt>
                                        </p:tgtEl>
                                        <p:attrNameLst>
                                          <p:attrName>ppt_h</p:attrName>
                                        </p:attrNameLst>
                                      </p:cBhvr>
                                      <p:tavLst>
                                        <p:tav tm="0">
                                          <p:val>
                                            <p:strVal val="#ppt_h"/>
                                          </p:val>
                                        </p:tav>
                                        <p:tav tm="100000">
                                          <p:val>
                                            <p:strVal val="#ppt_h"/>
                                          </p:val>
                                        </p:tav>
                                      </p:tavLst>
                                    </p:anim>
                                    <p:animEffect transition="in" filter="fade">
                                      <p:cBhvr>
                                        <p:cTn id="9" dur="1000"/>
                                        <p:tgtEl>
                                          <p:spTgt spid="139267">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39267">
                                            <p:txEl>
                                              <p:pRg st="1" end="1"/>
                                            </p:txEl>
                                          </p:spTgt>
                                        </p:tgtEl>
                                        <p:attrNameLst>
                                          <p:attrName>style.visibility</p:attrName>
                                        </p:attrNameLst>
                                      </p:cBhvr>
                                      <p:to>
                                        <p:strVal val="visible"/>
                                      </p:to>
                                    </p:set>
                                    <p:animEffect transition="in" filter="fade">
                                      <p:cBhvr>
                                        <p:cTn id="14" dur="1000"/>
                                        <p:tgtEl>
                                          <p:spTgt spid="139267">
                                            <p:txEl>
                                              <p:pRg st="1" end="1"/>
                                            </p:txEl>
                                          </p:spTgt>
                                        </p:tgtEl>
                                      </p:cBhvr>
                                    </p:animEffect>
                                    <p:anim calcmode="lin" valueType="num">
                                      <p:cBhvr>
                                        <p:cTn id="15" dur="1000" fill="hold"/>
                                        <p:tgtEl>
                                          <p:spTgt spid="139267">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3926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5" presetClass="entr" presetSubtype="10" fill="hold" nodeType="clickEffect">
                                  <p:stCondLst>
                                    <p:cond delay="0"/>
                                  </p:stCondLst>
                                  <p:childTnLst>
                                    <p:set>
                                      <p:cBhvr>
                                        <p:cTn id="20" dur="1" fill="hold">
                                          <p:stCondLst>
                                            <p:cond delay="0"/>
                                          </p:stCondLst>
                                        </p:cTn>
                                        <p:tgtEl>
                                          <p:spTgt spid="139267">
                                            <p:txEl>
                                              <p:pRg st="2" end="2"/>
                                            </p:txEl>
                                          </p:spTgt>
                                        </p:tgtEl>
                                        <p:attrNameLst>
                                          <p:attrName>style.visibility</p:attrName>
                                        </p:attrNameLst>
                                      </p:cBhvr>
                                      <p:to>
                                        <p:strVal val="visible"/>
                                      </p:to>
                                    </p:set>
                                    <p:animEffect transition="in" filter="checkerboard(across)">
                                      <p:cBhvr>
                                        <p:cTn id="21" dur="500"/>
                                        <p:tgtEl>
                                          <p:spTgt spid="13926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ChangeArrowheads="1"/>
          </p:cNvSpPr>
          <p:nvPr>
            <p:ph type="title"/>
          </p:nvPr>
        </p:nvSpPr>
        <p:spPr>
          <a:xfrm>
            <a:off x="1317625" y="411163"/>
            <a:ext cx="6867525" cy="549275"/>
          </a:xfrm>
        </p:spPr>
        <p:txBody>
          <a:bodyPr/>
          <a:lstStyle/>
          <a:p>
            <a:r>
              <a:rPr lang="en-US" sz="3600" smtClean="0"/>
              <a:t>Article II—Section One</a:t>
            </a:r>
          </a:p>
        </p:txBody>
      </p:sp>
      <p:sp>
        <p:nvSpPr>
          <p:cNvPr id="117763" name="Rectangle 3"/>
          <p:cNvSpPr>
            <a:spLocks noGrp="1" noChangeArrowheads="1"/>
          </p:cNvSpPr>
          <p:nvPr>
            <p:ph type="body" sz="half" idx="1"/>
          </p:nvPr>
        </p:nvSpPr>
        <p:spPr>
          <a:xfrm>
            <a:off x="1600200" y="1219200"/>
            <a:ext cx="6248400" cy="1981200"/>
          </a:xfrm>
        </p:spPr>
        <p:txBody>
          <a:bodyPr/>
          <a:lstStyle/>
          <a:p>
            <a:pPr lvl="1"/>
            <a:r>
              <a:rPr kumimoji="0" lang="en-US" sz="3200" i="0" smtClean="0">
                <a:solidFill>
                  <a:schemeClr val="tx1"/>
                </a:solidFill>
              </a:rPr>
              <a:t>2001 - Salary doubled to $400,000/ year</a:t>
            </a:r>
          </a:p>
          <a:p>
            <a:pPr lvl="1"/>
            <a:r>
              <a:rPr kumimoji="0" lang="en-US" sz="3200" i="0" smtClean="0">
                <a:solidFill>
                  <a:schemeClr val="tx1"/>
                </a:solidFill>
              </a:rPr>
              <a:t>Pays taxes on the income</a:t>
            </a:r>
          </a:p>
          <a:p>
            <a:endParaRPr lang="en-US" sz="1800" smtClean="0"/>
          </a:p>
        </p:txBody>
      </p:sp>
      <p:pic>
        <p:nvPicPr>
          <p:cNvPr id="117764" name="Picture 4" descr="dollar(color)"/>
          <p:cNvPicPr>
            <a:picLocks noGrp="1" noChangeAspect="1" noChangeArrowheads="1"/>
          </p:cNvPicPr>
          <p:nvPr>
            <p:ph sz="half" idx="2"/>
          </p:nvPr>
        </p:nvPicPr>
        <p:blipFill>
          <a:blip r:embed="rId3" cstate="print"/>
          <a:srcRect/>
          <a:stretch>
            <a:fillRect/>
          </a:stretch>
        </p:blipFill>
        <p:spPr>
          <a:xfrm>
            <a:off x="2667000" y="3200400"/>
            <a:ext cx="3805238" cy="2854325"/>
          </a:xfrm>
          <a:noFill/>
        </p:spPr>
      </p:pic>
    </p:spTree>
  </p:cSld>
  <p:clrMapOvr>
    <a:masterClrMapping/>
  </p:clrMapOvr>
  <p:transition>
    <p:wipe dir="r"/>
  </p:transition>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noChangeArrowheads="1"/>
          </p:cNvSpPr>
          <p:nvPr>
            <p:ph type="title"/>
          </p:nvPr>
        </p:nvSpPr>
        <p:spPr>
          <a:xfrm>
            <a:off x="1317625" y="411163"/>
            <a:ext cx="6867525" cy="549275"/>
          </a:xfrm>
        </p:spPr>
        <p:txBody>
          <a:bodyPr/>
          <a:lstStyle/>
          <a:p>
            <a:r>
              <a:rPr lang="en-US" sz="3600" smtClean="0"/>
              <a:t>Article II—Section One</a:t>
            </a:r>
          </a:p>
        </p:txBody>
      </p:sp>
      <p:sp>
        <p:nvSpPr>
          <p:cNvPr id="118787" name="Rectangle 3"/>
          <p:cNvSpPr>
            <a:spLocks noGrp="1" noChangeArrowheads="1"/>
          </p:cNvSpPr>
          <p:nvPr>
            <p:ph type="body" idx="1"/>
          </p:nvPr>
        </p:nvSpPr>
        <p:spPr>
          <a:xfrm>
            <a:off x="1066800" y="1219200"/>
            <a:ext cx="7391400" cy="5081588"/>
          </a:xfrm>
        </p:spPr>
        <p:txBody>
          <a:bodyPr/>
          <a:lstStyle/>
          <a:p>
            <a:pPr marL="381000" indent="-381000"/>
            <a:r>
              <a:rPr kumimoji="0" lang="en-US" sz="3600" smtClean="0">
                <a:solidFill>
                  <a:schemeClr val="tx1"/>
                </a:solidFill>
              </a:rPr>
              <a:t>Clause Eight - The Presidential Oath</a:t>
            </a:r>
          </a:p>
          <a:p>
            <a:pPr marL="800100" lvl="1" indent="-342900"/>
            <a:r>
              <a:rPr kumimoji="0" lang="en-US" sz="3200" i="0" smtClean="0">
                <a:solidFill>
                  <a:schemeClr val="tx1"/>
                </a:solidFill>
              </a:rPr>
              <a:t>Any judge can swear a president into office, most common is the Chief Justice of the Supreme Court</a:t>
            </a:r>
          </a:p>
          <a:p>
            <a:pPr marL="800100" lvl="1" indent="-342900"/>
            <a:r>
              <a:rPr kumimoji="0" lang="en-US" sz="3200" i="0" smtClean="0">
                <a:solidFill>
                  <a:schemeClr val="tx1"/>
                </a:solidFill>
              </a:rPr>
              <a:t>Calvin Coolidge—Sworn in by his father - a Justice of the Peace</a:t>
            </a:r>
          </a:p>
          <a:p>
            <a:pPr marL="381000" indent="-381000"/>
            <a:endParaRPr lang="en-US" sz="3600" smtClean="0"/>
          </a:p>
        </p:txBody>
      </p:sp>
      <p:sp>
        <p:nvSpPr>
          <p:cNvPr id="4" name="Date Placeholder 3"/>
          <p:cNvSpPr>
            <a:spLocks noGrp="1"/>
          </p:cNvSpPr>
          <p:nvPr>
            <p:ph type="dt" sz="half" idx="10"/>
          </p:nvPr>
        </p:nvSpPr>
        <p:spPr/>
        <p:txBody>
          <a:bodyPr/>
          <a:lstStyle/>
          <a:p>
            <a:fld id="{D69B3C63-1CBF-4EB1-8595-E16935A437B6}"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134</a:t>
            </a:fld>
            <a:endParaRPr lang="en-US"/>
          </a:p>
        </p:txBody>
      </p:sp>
    </p:spTree>
  </p:cSld>
  <p:clrMapOvr>
    <a:masterClrMapping/>
  </p:clrMapOvr>
  <p:transition>
    <p:wipe dir="r"/>
  </p:transition>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ChangeArrowheads="1"/>
          </p:cNvSpPr>
          <p:nvPr>
            <p:ph type="title"/>
          </p:nvPr>
        </p:nvSpPr>
        <p:spPr>
          <a:xfrm>
            <a:off x="1317625" y="411163"/>
            <a:ext cx="6867525" cy="549275"/>
          </a:xfrm>
        </p:spPr>
        <p:txBody>
          <a:bodyPr/>
          <a:lstStyle/>
          <a:p>
            <a:r>
              <a:rPr lang="en-US" sz="3600" smtClean="0"/>
              <a:t>Article II—Section One</a:t>
            </a:r>
          </a:p>
        </p:txBody>
      </p:sp>
      <p:sp>
        <p:nvSpPr>
          <p:cNvPr id="119811" name="Rectangle 3"/>
          <p:cNvSpPr>
            <a:spLocks noGrp="1" noChangeArrowheads="1"/>
          </p:cNvSpPr>
          <p:nvPr>
            <p:ph type="body" idx="1"/>
          </p:nvPr>
        </p:nvSpPr>
        <p:spPr/>
        <p:txBody>
          <a:bodyPr/>
          <a:lstStyle/>
          <a:p>
            <a:pPr lvl="1"/>
            <a:r>
              <a:rPr kumimoji="0" lang="en-US" sz="3600" i="0" smtClean="0">
                <a:solidFill>
                  <a:schemeClr val="tx1"/>
                </a:solidFill>
              </a:rPr>
              <a:t>LBJ—sworn in on Air Force One by a Dallas judge</a:t>
            </a:r>
          </a:p>
          <a:p>
            <a:pPr lvl="1"/>
            <a:r>
              <a:rPr kumimoji="0" lang="en-US" sz="3600" i="0" smtClean="0">
                <a:solidFill>
                  <a:schemeClr val="tx1"/>
                </a:solidFill>
              </a:rPr>
              <a:t>“So help me God.”---Washington added this to Oath</a:t>
            </a:r>
          </a:p>
          <a:p>
            <a:endParaRPr lang="en-US" sz="3600" smtClean="0"/>
          </a:p>
        </p:txBody>
      </p:sp>
      <p:sp>
        <p:nvSpPr>
          <p:cNvPr id="4" name="Date Placeholder 3"/>
          <p:cNvSpPr>
            <a:spLocks noGrp="1"/>
          </p:cNvSpPr>
          <p:nvPr>
            <p:ph type="dt" sz="half" idx="10"/>
          </p:nvPr>
        </p:nvSpPr>
        <p:spPr/>
        <p:txBody>
          <a:bodyPr/>
          <a:lstStyle/>
          <a:p>
            <a:fld id="{0B089720-8449-4F48-AF74-C88569D142F1}"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135</a:t>
            </a:fld>
            <a:endParaRPr lang="en-US"/>
          </a:p>
        </p:txBody>
      </p:sp>
    </p:spTree>
  </p:cSld>
  <p:clrMapOvr>
    <a:masterClrMapping/>
  </p:clrMapOvr>
  <p:transition>
    <p:wipe dir="r"/>
  </p:transition>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Homework </a:t>
            </a:r>
            <a:r>
              <a:rPr lang="en-US" dirty="0" smtClean="0"/>
              <a:t>30 </a:t>
            </a:r>
            <a:r>
              <a:rPr lang="en-US" dirty="0" smtClean="0"/>
              <a:t>Jan </a:t>
            </a:r>
            <a:r>
              <a:rPr lang="en-US" dirty="0" smtClean="0"/>
              <a:t>2012</a:t>
            </a:r>
            <a:endParaRPr lang="en-US" dirty="0"/>
          </a:p>
        </p:txBody>
      </p:sp>
      <p:sp>
        <p:nvSpPr>
          <p:cNvPr id="3" name="Content Placeholder 2"/>
          <p:cNvSpPr>
            <a:spLocks noGrp="1"/>
          </p:cNvSpPr>
          <p:nvPr>
            <p:ph idx="1"/>
          </p:nvPr>
        </p:nvSpPr>
        <p:spPr/>
        <p:txBody>
          <a:bodyPr/>
          <a:lstStyle/>
          <a:p>
            <a:r>
              <a:rPr lang="en-US" sz="4800" dirty="0" smtClean="0"/>
              <a:t>Read 76-81</a:t>
            </a:r>
          </a:p>
          <a:p>
            <a:r>
              <a:rPr lang="en-US" sz="4800" dirty="0" smtClean="0"/>
              <a:t>Complete </a:t>
            </a:r>
            <a:r>
              <a:rPr lang="en-US" sz="4800" dirty="0" smtClean="0"/>
              <a:t>Reviewing the facts on page 81.</a:t>
            </a:r>
          </a:p>
          <a:p>
            <a:r>
              <a:rPr lang="en-US" sz="4800" dirty="0" smtClean="0"/>
              <a:t>Words to Know P81</a:t>
            </a:r>
            <a:endParaRPr lang="en-US" sz="4800" dirty="0"/>
          </a:p>
        </p:txBody>
      </p:sp>
      <p:sp>
        <p:nvSpPr>
          <p:cNvPr id="4" name="Date Placeholder 3"/>
          <p:cNvSpPr>
            <a:spLocks noGrp="1"/>
          </p:cNvSpPr>
          <p:nvPr>
            <p:ph type="dt" sz="half" idx="10"/>
          </p:nvPr>
        </p:nvSpPr>
        <p:spPr/>
        <p:txBody>
          <a:bodyPr/>
          <a:lstStyle/>
          <a:p>
            <a:fld id="{0C9B0217-2D72-4308-A9E8-072F1B0B65B8}"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136</a:t>
            </a:fld>
            <a:endParaRPr lang="en-US"/>
          </a:p>
        </p:txBody>
      </p:sp>
    </p:spTree>
  </p:cSld>
  <p:clrMapOvr>
    <a:masterClrMapping/>
  </p:clrMapOvr>
  <p:transition>
    <p:wipe dir="r"/>
  </p:transition>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0834" name="Rectangle 2"/>
          <p:cNvSpPr>
            <a:spLocks noGrp="1" noChangeArrowheads="1"/>
          </p:cNvSpPr>
          <p:nvPr>
            <p:ph type="ctrTitle"/>
          </p:nvPr>
        </p:nvSpPr>
        <p:spPr>
          <a:xfrm>
            <a:off x="0" y="4934415"/>
            <a:ext cx="9144000" cy="1637371"/>
          </a:xfrm>
        </p:spPr>
        <p:txBody>
          <a:bodyPr/>
          <a:lstStyle/>
          <a:p>
            <a:r>
              <a:rPr lang="en-US" sz="4400" dirty="0" smtClean="0"/>
              <a:t>Article II   Section Two</a:t>
            </a:r>
            <a:br>
              <a:rPr lang="en-US" sz="4400" dirty="0" smtClean="0"/>
            </a:br>
            <a:r>
              <a:rPr lang="en-US" sz="4400" dirty="0" smtClean="0"/>
              <a:t>Powers of the </a:t>
            </a:r>
            <a:r>
              <a:rPr lang="en-US" sz="4400" dirty="0" smtClean="0"/>
              <a:t>President</a:t>
            </a:r>
            <a:br>
              <a:rPr lang="en-US" sz="4400" dirty="0" smtClean="0"/>
            </a:br>
            <a:r>
              <a:rPr lang="en-US" sz="2400" dirty="0" smtClean="0"/>
              <a:t>(</a:t>
            </a:r>
            <a:r>
              <a:rPr lang="en-US" sz="2400" dirty="0" smtClean="0"/>
              <a:t>Should begin by 30 Jan 2012)</a:t>
            </a:r>
            <a:endParaRPr lang="en-US" sz="4400" dirty="0" smtClean="0"/>
          </a:p>
        </p:txBody>
      </p:sp>
      <p:sp>
        <p:nvSpPr>
          <p:cNvPr id="99331" name="Rectangle 3"/>
          <p:cNvSpPr>
            <a:spLocks noGrp="1" noChangeArrowheads="1"/>
          </p:cNvSpPr>
          <p:nvPr>
            <p:ph type="subTitle" idx="1"/>
          </p:nvPr>
        </p:nvSpPr>
        <p:spPr>
          <a:xfrm>
            <a:off x="990600" y="1600200"/>
            <a:ext cx="7239000" cy="244475"/>
          </a:xfrm>
        </p:spPr>
        <p:txBody>
          <a:bodyPr/>
          <a:lstStyle/>
          <a:p>
            <a:pPr marL="609600" indent="-609600" algn="l">
              <a:buFontTx/>
              <a:buAutoNum type="arabicPeriod"/>
            </a:pPr>
            <a:endParaRPr lang="en-US"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nodePh="1">
                                  <p:stCondLst>
                                    <p:cond delay="0"/>
                                  </p:stCondLst>
                                  <p:endCondLst>
                                    <p:cond evt="begin" delay="0">
                                      <p:tn val="5"/>
                                    </p:cond>
                                  </p:endCondLst>
                                  <p:childTnLst>
                                    <p:set>
                                      <p:cBhvr>
                                        <p:cTn id="6" dur="1" fill="hold">
                                          <p:stCondLst>
                                            <p:cond delay="0"/>
                                          </p:stCondLst>
                                        </p:cTn>
                                        <p:tgtEl>
                                          <p:spTgt spid="99331">
                                            <p:txEl>
                                              <p:pRg st="0" end="0"/>
                                            </p:txEl>
                                          </p:spTgt>
                                        </p:tgtEl>
                                        <p:attrNameLst>
                                          <p:attrName>style.visibility</p:attrName>
                                        </p:attrNameLst>
                                      </p:cBhvr>
                                      <p:to>
                                        <p:strVal val="visible"/>
                                      </p:to>
                                    </p:set>
                                    <p:animEffect transition="in" filter="dissolve">
                                      <p:cBhvr>
                                        <p:cTn id="7" dur="500"/>
                                        <p:tgtEl>
                                          <p:spTgt spid="9933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331" grpId="0" build="p" bldLvl="5" autoUpdateAnimBg="0"/>
    </p:bld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ChangeArrowheads="1"/>
          </p:cNvSpPr>
          <p:nvPr>
            <p:ph type="title"/>
          </p:nvPr>
        </p:nvSpPr>
        <p:spPr>
          <a:xfrm>
            <a:off x="1317625" y="350838"/>
            <a:ext cx="6867525" cy="609600"/>
          </a:xfrm>
        </p:spPr>
        <p:txBody>
          <a:bodyPr/>
          <a:lstStyle/>
          <a:p>
            <a:r>
              <a:rPr lang="en-US" sz="4000" smtClean="0"/>
              <a:t>Article II   Section Two</a:t>
            </a:r>
          </a:p>
        </p:txBody>
      </p:sp>
      <p:sp>
        <p:nvSpPr>
          <p:cNvPr id="143363" name="Rectangle 3"/>
          <p:cNvSpPr>
            <a:spLocks noGrp="1" noChangeArrowheads="1"/>
          </p:cNvSpPr>
          <p:nvPr>
            <p:ph type="body" idx="1"/>
          </p:nvPr>
        </p:nvSpPr>
        <p:spPr/>
        <p:txBody>
          <a:bodyPr/>
          <a:lstStyle/>
          <a:p>
            <a:pPr marL="381000" indent="-381000">
              <a:buFontTx/>
              <a:buNone/>
            </a:pPr>
            <a:r>
              <a:rPr lang="en-US" sz="3600" smtClean="0"/>
              <a:t>Clause One—What are the Military Powers?</a:t>
            </a:r>
          </a:p>
          <a:p>
            <a:pPr marL="800100" lvl="1" indent="-342900">
              <a:buClr>
                <a:schemeClr val="tx1"/>
              </a:buClr>
              <a:buFont typeface="Wingdings" pitchFamily="2" charset="2"/>
              <a:buChar char="Ø"/>
            </a:pPr>
            <a:r>
              <a:rPr lang="en-US" sz="3200" i="0" smtClean="0"/>
              <a:t>President is the head of the military - Commander in Chief</a:t>
            </a:r>
          </a:p>
          <a:p>
            <a:pPr marL="800100" lvl="1" indent="-342900">
              <a:buClr>
                <a:schemeClr val="tx1"/>
              </a:buClr>
              <a:buFont typeface="Wingdings" pitchFamily="2" charset="2"/>
              <a:buChar char="Ø"/>
            </a:pPr>
            <a:r>
              <a:rPr lang="en-US" sz="3200" i="0" smtClean="0"/>
              <a:t>President can grant pardons to criminals who have committed federal crimes</a:t>
            </a:r>
          </a:p>
        </p:txBody>
      </p:sp>
      <p:sp>
        <p:nvSpPr>
          <p:cNvPr id="4" name="Date Placeholder 3"/>
          <p:cNvSpPr>
            <a:spLocks noGrp="1"/>
          </p:cNvSpPr>
          <p:nvPr>
            <p:ph type="dt" sz="half" idx="10"/>
          </p:nvPr>
        </p:nvSpPr>
        <p:spPr/>
        <p:txBody>
          <a:bodyPr/>
          <a:lstStyle/>
          <a:p>
            <a:fld id="{998129EB-4CD6-45B0-8579-ACA1E04EB4FD}"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138</a:t>
            </a:fld>
            <a:endParaRPr 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nodeType="clickEffect">
                                  <p:stCondLst>
                                    <p:cond delay="0"/>
                                  </p:stCondLst>
                                  <p:childTnLst>
                                    <p:set>
                                      <p:cBhvr>
                                        <p:cTn id="6" dur="1" fill="hold">
                                          <p:stCondLst>
                                            <p:cond delay="0"/>
                                          </p:stCondLst>
                                        </p:cTn>
                                        <p:tgtEl>
                                          <p:spTgt spid="143363">
                                            <p:txEl>
                                              <p:pRg st="1" end="1"/>
                                            </p:txEl>
                                          </p:spTgt>
                                        </p:tgtEl>
                                        <p:attrNameLst>
                                          <p:attrName>style.visibility</p:attrName>
                                        </p:attrNameLst>
                                      </p:cBhvr>
                                      <p:to>
                                        <p:strVal val="visible"/>
                                      </p:to>
                                    </p:set>
                                    <p:anim calcmode="lin" valueType="num">
                                      <p:cBhvr>
                                        <p:cTn id="7" dur="2000" fill="hold"/>
                                        <p:tgtEl>
                                          <p:spTgt spid="143363">
                                            <p:txEl>
                                              <p:pRg st="1" end="1"/>
                                            </p:txEl>
                                          </p:spTgt>
                                        </p:tgtEl>
                                        <p:attrNameLst>
                                          <p:attrName>ppt_x</p:attrName>
                                        </p:attrNameLst>
                                      </p:cBhvr>
                                      <p:tavLst>
                                        <p:tav tm="0">
                                          <p:val>
                                            <p:strVal val="#ppt_x-.2"/>
                                          </p:val>
                                        </p:tav>
                                        <p:tav tm="100000">
                                          <p:val>
                                            <p:strVal val="#ppt_x"/>
                                          </p:val>
                                        </p:tav>
                                      </p:tavLst>
                                    </p:anim>
                                    <p:anim calcmode="lin" valueType="num">
                                      <p:cBhvr>
                                        <p:cTn id="8" dur="2000" fill="hold"/>
                                        <p:tgtEl>
                                          <p:spTgt spid="14336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9" dur="2000"/>
                                        <p:tgtEl>
                                          <p:spTgt spid="143363">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nodeType="clickEffect">
                                  <p:stCondLst>
                                    <p:cond delay="0"/>
                                  </p:stCondLst>
                                  <p:childTnLst>
                                    <p:set>
                                      <p:cBhvr>
                                        <p:cTn id="13" dur="1" fill="hold">
                                          <p:stCondLst>
                                            <p:cond delay="0"/>
                                          </p:stCondLst>
                                        </p:cTn>
                                        <p:tgtEl>
                                          <p:spTgt spid="143363">
                                            <p:txEl>
                                              <p:pRg st="2" end="2"/>
                                            </p:txEl>
                                          </p:spTgt>
                                        </p:tgtEl>
                                        <p:attrNameLst>
                                          <p:attrName>style.visibility</p:attrName>
                                        </p:attrNameLst>
                                      </p:cBhvr>
                                      <p:to>
                                        <p:strVal val="visible"/>
                                      </p:to>
                                    </p:set>
                                    <p:anim calcmode="lin" valueType="num">
                                      <p:cBhvr>
                                        <p:cTn id="14" dur="2000" fill="hold"/>
                                        <p:tgtEl>
                                          <p:spTgt spid="143363">
                                            <p:txEl>
                                              <p:pRg st="2" end="2"/>
                                            </p:txEl>
                                          </p:spTgt>
                                        </p:tgtEl>
                                        <p:attrNameLst>
                                          <p:attrName>ppt_x</p:attrName>
                                        </p:attrNameLst>
                                      </p:cBhvr>
                                      <p:tavLst>
                                        <p:tav tm="0">
                                          <p:val>
                                            <p:strVal val="#ppt_x-.2"/>
                                          </p:val>
                                        </p:tav>
                                        <p:tav tm="100000">
                                          <p:val>
                                            <p:strVal val="#ppt_x"/>
                                          </p:val>
                                        </p:tav>
                                      </p:tavLst>
                                    </p:anim>
                                    <p:anim calcmode="lin" valueType="num">
                                      <p:cBhvr>
                                        <p:cTn id="15" dur="2000" fill="hold"/>
                                        <p:tgtEl>
                                          <p:spTgt spid="14336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16" dur="2000"/>
                                        <p:tgtEl>
                                          <p:spTgt spid="14336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a:xfrm>
            <a:off x="1317625" y="350838"/>
            <a:ext cx="6867525" cy="609600"/>
          </a:xfrm>
        </p:spPr>
        <p:txBody>
          <a:bodyPr/>
          <a:lstStyle/>
          <a:p>
            <a:r>
              <a:rPr lang="en-US" sz="4000" smtClean="0"/>
              <a:t>Article II   Section Two</a:t>
            </a:r>
          </a:p>
        </p:txBody>
      </p:sp>
      <p:sp>
        <p:nvSpPr>
          <p:cNvPr id="122883" name="Rectangle 3"/>
          <p:cNvSpPr>
            <a:spLocks noGrp="1" noChangeArrowheads="1"/>
          </p:cNvSpPr>
          <p:nvPr>
            <p:ph type="body" idx="1"/>
          </p:nvPr>
        </p:nvSpPr>
        <p:spPr/>
        <p:txBody>
          <a:bodyPr/>
          <a:lstStyle/>
          <a:p>
            <a:pPr marL="381000" indent="-381000"/>
            <a:r>
              <a:rPr kumimoji="0" lang="en-US" sz="4000" smtClean="0">
                <a:solidFill>
                  <a:schemeClr val="tx1"/>
                </a:solidFill>
              </a:rPr>
              <a:t>Clause Two—Treaties and Appointments</a:t>
            </a:r>
          </a:p>
          <a:p>
            <a:pPr marL="800100" lvl="1" indent="-342900"/>
            <a:r>
              <a:rPr kumimoji="0" lang="en-US" sz="3600" i="0" smtClean="0">
                <a:solidFill>
                  <a:schemeClr val="tx1"/>
                </a:solidFill>
              </a:rPr>
              <a:t>President needs approval by the U.S. Senate to create certain and specific treaties and appointments</a:t>
            </a:r>
          </a:p>
          <a:p>
            <a:pPr marL="381000" indent="-381000"/>
            <a:endParaRPr lang="en-US" sz="4000" smtClean="0"/>
          </a:p>
        </p:txBody>
      </p:sp>
      <p:sp>
        <p:nvSpPr>
          <p:cNvPr id="4" name="Date Placeholder 3"/>
          <p:cNvSpPr>
            <a:spLocks noGrp="1"/>
          </p:cNvSpPr>
          <p:nvPr>
            <p:ph type="dt" sz="half" idx="10"/>
          </p:nvPr>
        </p:nvSpPr>
        <p:spPr/>
        <p:txBody>
          <a:bodyPr/>
          <a:lstStyle/>
          <a:p>
            <a:fld id="{EFE1AE15-7BC9-4396-9684-A23DB451A596}"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139</a:t>
            </a:fld>
            <a:endParaRPr lang="en-US"/>
          </a:p>
        </p:txBody>
      </p:sp>
    </p:spTree>
  </p:cSld>
  <p:clrMapOvr>
    <a:masterClrMapping/>
  </p:clrMapOvr>
  <p:transition>
    <p:wipe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17625" y="98664"/>
            <a:ext cx="6867525" cy="861774"/>
          </a:xfrm>
        </p:spPr>
        <p:txBody>
          <a:bodyPr/>
          <a:lstStyle/>
          <a:p>
            <a:r>
              <a:rPr lang="en-US" dirty="0" smtClean="0"/>
              <a:t>Homework </a:t>
            </a:r>
            <a:r>
              <a:rPr lang="en-US" dirty="0" smtClean="0"/>
              <a:t>07 </a:t>
            </a:r>
            <a:r>
              <a:rPr lang="en-US" dirty="0" smtClean="0"/>
              <a:t>Feb </a:t>
            </a:r>
            <a:r>
              <a:rPr lang="en-US" dirty="0" smtClean="0"/>
              <a:t>2012</a:t>
            </a:r>
            <a:br>
              <a:rPr lang="en-US" dirty="0" smtClean="0"/>
            </a:br>
            <a:endParaRPr lang="en-US" dirty="0"/>
          </a:p>
        </p:txBody>
      </p:sp>
      <p:sp>
        <p:nvSpPr>
          <p:cNvPr id="3" name="Content Placeholder 2"/>
          <p:cNvSpPr>
            <a:spLocks noGrp="1"/>
          </p:cNvSpPr>
          <p:nvPr>
            <p:ph idx="1"/>
          </p:nvPr>
        </p:nvSpPr>
        <p:spPr>
          <a:xfrm>
            <a:off x="990600" y="1219200"/>
            <a:ext cx="7543800" cy="5081588"/>
          </a:xfrm>
        </p:spPr>
        <p:txBody>
          <a:bodyPr/>
          <a:lstStyle/>
          <a:p>
            <a:r>
              <a:rPr lang="en-US" sz="3200" dirty="0" smtClean="0"/>
              <a:t> Complete Reviewing the Facts P95</a:t>
            </a:r>
          </a:p>
          <a:p>
            <a:r>
              <a:rPr lang="en-US" sz="4400" u="sng" dirty="0" smtClean="0">
                <a:solidFill>
                  <a:srgbClr val="FF0000"/>
                </a:solidFill>
              </a:rPr>
              <a:t>***Important </a:t>
            </a:r>
            <a:r>
              <a:rPr lang="en-US" sz="4400" dirty="0" smtClean="0"/>
              <a:t>– </a:t>
            </a:r>
            <a:r>
              <a:rPr lang="en-US" sz="4400" b="1" u="sng" dirty="0" smtClean="0"/>
              <a:t>Study</a:t>
            </a:r>
            <a:r>
              <a:rPr lang="en-US" sz="4400" dirty="0" smtClean="0"/>
              <a:t> reviewing the facts P95 We will not go over these facts, but I promise you will see these facts again!!</a:t>
            </a:r>
          </a:p>
        </p:txBody>
      </p:sp>
      <p:sp>
        <p:nvSpPr>
          <p:cNvPr id="4" name="Date Placeholder 3"/>
          <p:cNvSpPr>
            <a:spLocks noGrp="1"/>
          </p:cNvSpPr>
          <p:nvPr>
            <p:ph type="dt" sz="half" idx="10"/>
          </p:nvPr>
        </p:nvSpPr>
        <p:spPr/>
        <p:txBody>
          <a:bodyPr/>
          <a:lstStyle/>
          <a:p>
            <a:fld id="{4F80D625-9F8E-473C-AB97-264C4D1C441D}"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14</a:t>
            </a:fld>
            <a:endParaRPr lang="en-US"/>
          </a:p>
        </p:txBody>
      </p:sp>
    </p:spTree>
  </p:cSld>
  <p:clrMapOvr>
    <a:masterClrMapping/>
  </p:clrMapOvr>
  <p:transition>
    <p:wipe dir="r"/>
  </p:transition>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ChangeArrowheads="1"/>
          </p:cNvSpPr>
          <p:nvPr>
            <p:ph type="title"/>
          </p:nvPr>
        </p:nvSpPr>
        <p:spPr>
          <a:xfrm>
            <a:off x="1317625" y="350838"/>
            <a:ext cx="6867525" cy="609600"/>
          </a:xfrm>
        </p:spPr>
        <p:txBody>
          <a:bodyPr/>
          <a:lstStyle/>
          <a:p>
            <a:r>
              <a:rPr lang="en-US" sz="4000" smtClean="0"/>
              <a:t>Article II   Section Two</a:t>
            </a:r>
          </a:p>
        </p:txBody>
      </p:sp>
      <p:sp>
        <p:nvSpPr>
          <p:cNvPr id="123907" name="Rectangle 3"/>
          <p:cNvSpPr>
            <a:spLocks noGrp="1" noChangeArrowheads="1"/>
          </p:cNvSpPr>
          <p:nvPr>
            <p:ph type="body" idx="1"/>
          </p:nvPr>
        </p:nvSpPr>
        <p:spPr/>
        <p:txBody>
          <a:bodyPr/>
          <a:lstStyle/>
          <a:p>
            <a:pPr marL="381000" indent="-381000"/>
            <a:r>
              <a:rPr kumimoji="0" lang="en-US" sz="3600" smtClean="0">
                <a:solidFill>
                  <a:schemeClr val="tx1"/>
                </a:solidFill>
              </a:rPr>
              <a:t>Clause Three - What if an ambassador dies when the Senate is in recess? </a:t>
            </a:r>
          </a:p>
          <a:p>
            <a:pPr marL="800100" lvl="1" indent="-342900"/>
            <a:r>
              <a:rPr kumimoji="0" lang="en-US" sz="3600" i="0" smtClean="0">
                <a:solidFill>
                  <a:schemeClr val="tx1"/>
                </a:solidFill>
              </a:rPr>
              <a:t>The President can fill position by temporarily</a:t>
            </a:r>
          </a:p>
          <a:p>
            <a:pPr marL="381000" indent="-381000"/>
            <a:endParaRPr lang="en-US" sz="3600" smtClean="0"/>
          </a:p>
        </p:txBody>
      </p:sp>
      <p:sp>
        <p:nvSpPr>
          <p:cNvPr id="4" name="Date Placeholder 3"/>
          <p:cNvSpPr>
            <a:spLocks noGrp="1"/>
          </p:cNvSpPr>
          <p:nvPr>
            <p:ph type="dt" sz="half" idx="10"/>
          </p:nvPr>
        </p:nvSpPr>
        <p:spPr/>
        <p:txBody>
          <a:bodyPr/>
          <a:lstStyle/>
          <a:p>
            <a:fld id="{D1EAF16B-C49B-485E-A2A3-877B4738E216}"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140</a:t>
            </a:fld>
            <a:endParaRPr lang="en-US"/>
          </a:p>
        </p:txBody>
      </p:sp>
    </p:spTree>
  </p:cSld>
  <p:clrMapOvr>
    <a:masterClrMapping/>
  </p:clrMapOvr>
  <p:transition>
    <p:wipe dir="r"/>
  </p:transition>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WordArt 2"/>
          <p:cNvSpPr>
            <a:spLocks noChangeArrowheads="1" noChangeShapeType="1" noTextEdit="1"/>
          </p:cNvSpPr>
          <p:nvPr/>
        </p:nvSpPr>
        <p:spPr bwMode="auto">
          <a:xfrm>
            <a:off x="3048000" y="152400"/>
            <a:ext cx="3048000" cy="685800"/>
          </a:xfrm>
          <a:prstGeom prst="rect">
            <a:avLst/>
          </a:prstGeom>
        </p:spPr>
        <p:txBody>
          <a:bodyPr wrap="none" fromWordArt="1">
            <a:prstTxWarp prst="textPlain">
              <a:avLst>
                <a:gd name="adj" fmla="val 50000"/>
              </a:avLst>
            </a:prstTxWarp>
          </a:bodyPr>
          <a:lstStyle/>
          <a:p>
            <a:pPr algn="ctr"/>
            <a:r>
              <a:rPr lang="en-US" sz="3600" kern="10">
                <a:ln w="12700">
                  <a:solidFill>
                    <a:srgbClr val="3333CC"/>
                  </a:solidFill>
                  <a:round/>
                  <a:headEnd/>
                  <a:tailEnd/>
                </a:ln>
                <a:solidFill>
                  <a:srgbClr val="99CCFF">
                    <a:alpha val="50195"/>
                  </a:srgbClr>
                </a:solidFill>
                <a:effectLst>
                  <a:outerShdw dist="45791" dir="2021404" algn="ctr" rotWithShape="0">
                    <a:srgbClr val="9999FF"/>
                  </a:outerShdw>
                </a:effectLst>
                <a:latin typeface="Kristen ITC"/>
              </a:rPr>
              <a:t>The Cabinet</a:t>
            </a:r>
          </a:p>
        </p:txBody>
      </p:sp>
      <p:sp>
        <p:nvSpPr>
          <p:cNvPr id="181251" name="Text Box 3"/>
          <p:cNvSpPr txBox="1">
            <a:spLocks noChangeArrowheads="1"/>
          </p:cNvSpPr>
          <p:nvPr/>
        </p:nvSpPr>
        <p:spPr bwMode="auto">
          <a:xfrm>
            <a:off x="228600" y="1828800"/>
            <a:ext cx="8763000" cy="1004888"/>
          </a:xfrm>
          <a:prstGeom prst="rect">
            <a:avLst/>
          </a:prstGeom>
          <a:noFill/>
          <a:ln w="9525">
            <a:noFill/>
            <a:miter lim="800000"/>
            <a:headEnd/>
            <a:tailEnd/>
          </a:ln>
        </p:spPr>
        <p:txBody>
          <a:bodyPr>
            <a:spAutoFit/>
          </a:bodyPr>
          <a:lstStyle/>
          <a:p>
            <a:pPr eaLnBrk="1" hangingPunct="1">
              <a:spcBef>
                <a:spcPct val="50000"/>
              </a:spcBef>
            </a:pPr>
            <a:endParaRPr lang="en-US" sz="2400">
              <a:solidFill>
                <a:srgbClr val="3333CC"/>
              </a:solidFill>
              <a:latin typeface="Kristen ITC" pitchFamily="66" charset="0"/>
            </a:endParaRPr>
          </a:p>
          <a:p>
            <a:pPr eaLnBrk="1" hangingPunct="1">
              <a:spcBef>
                <a:spcPct val="50000"/>
              </a:spcBef>
            </a:pPr>
            <a:endParaRPr lang="en-US" sz="2400" b="1">
              <a:solidFill>
                <a:srgbClr val="3333CC"/>
              </a:solidFill>
              <a:latin typeface="Kristen ITC" pitchFamily="66" charset="0"/>
            </a:endParaRPr>
          </a:p>
        </p:txBody>
      </p:sp>
      <p:sp>
        <p:nvSpPr>
          <p:cNvPr id="181252" name="Text Box 4"/>
          <p:cNvSpPr txBox="1">
            <a:spLocks noChangeArrowheads="1"/>
          </p:cNvSpPr>
          <p:nvPr/>
        </p:nvSpPr>
        <p:spPr bwMode="auto">
          <a:xfrm>
            <a:off x="0" y="1219200"/>
            <a:ext cx="9144000" cy="3195638"/>
          </a:xfrm>
          <a:prstGeom prst="rect">
            <a:avLst/>
          </a:prstGeom>
          <a:noFill/>
          <a:ln w="9525">
            <a:noFill/>
            <a:miter lim="800000"/>
            <a:headEnd/>
            <a:tailEnd/>
          </a:ln>
        </p:spPr>
        <p:txBody>
          <a:bodyPr>
            <a:spAutoFit/>
          </a:bodyPr>
          <a:lstStyle/>
          <a:p>
            <a:pPr algn="ctr" eaLnBrk="1" hangingPunct="1">
              <a:spcBef>
                <a:spcPct val="50000"/>
              </a:spcBef>
            </a:pPr>
            <a:r>
              <a:rPr lang="en-US" sz="2400" b="1">
                <a:solidFill>
                  <a:srgbClr val="CC0000"/>
                </a:solidFill>
                <a:latin typeface="Kristen ITC" pitchFamily="66" charset="0"/>
              </a:rPr>
              <a:t>The Cabinet is a group of people who are in charge of different things in the government.  The Cabinet members are chosen by the President.  The Cabinet is now made up 0f these members:</a:t>
            </a:r>
          </a:p>
          <a:p>
            <a:pPr eaLnBrk="1" hangingPunct="1">
              <a:spcBef>
                <a:spcPct val="50000"/>
              </a:spcBef>
            </a:pPr>
            <a:r>
              <a:rPr lang="en-US" sz="2400">
                <a:solidFill>
                  <a:srgbClr val="3333CC"/>
                </a:solidFill>
                <a:latin typeface="Kristen ITC" pitchFamily="66" charset="0"/>
              </a:rPr>
              <a:t>		</a:t>
            </a:r>
          </a:p>
          <a:p>
            <a:pPr eaLnBrk="1" hangingPunct="1">
              <a:spcBef>
                <a:spcPct val="50000"/>
              </a:spcBef>
            </a:pPr>
            <a:endParaRPr lang="en-US" sz="2400">
              <a:solidFill>
                <a:srgbClr val="3333CC"/>
              </a:solidFill>
              <a:latin typeface="Kristen ITC" pitchFamily="66" charset="0"/>
            </a:endParaRPr>
          </a:p>
          <a:p>
            <a:pPr eaLnBrk="1" hangingPunct="1">
              <a:spcBef>
                <a:spcPct val="50000"/>
              </a:spcBef>
            </a:pPr>
            <a:endParaRPr lang="en-US" sz="2400" b="1">
              <a:solidFill>
                <a:srgbClr val="3333CC"/>
              </a:solidFill>
              <a:latin typeface="Kristen ITC" pitchFamily="66" charset="0"/>
            </a:endParaRPr>
          </a:p>
        </p:txBody>
      </p:sp>
      <p:sp>
        <p:nvSpPr>
          <p:cNvPr id="181253" name="Text Box 5"/>
          <p:cNvSpPr txBox="1">
            <a:spLocks noChangeArrowheads="1"/>
          </p:cNvSpPr>
          <p:nvPr/>
        </p:nvSpPr>
        <p:spPr bwMode="auto">
          <a:xfrm>
            <a:off x="228600" y="2819400"/>
            <a:ext cx="3581400" cy="1004888"/>
          </a:xfrm>
          <a:prstGeom prst="rect">
            <a:avLst/>
          </a:prstGeom>
          <a:noFill/>
          <a:ln w="9525">
            <a:noFill/>
            <a:miter lim="800000"/>
            <a:headEnd/>
            <a:tailEnd/>
          </a:ln>
        </p:spPr>
        <p:txBody>
          <a:bodyPr>
            <a:spAutoFit/>
          </a:bodyPr>
          <a:lstStyle/>
          <a:p>
            <a:pPr eaLnBrk="1" hangingPunct="1">
              <a:spcBef>
                <a:spcPct val="50000"/>
              </a:spcBef>
              <a:buFontTx/>
              <a:buChar char="•"/>
            </a:pPr>
            <a:endParaRPr lang="en-US" sz="2400">
              <a:solidFill>
                <a:srgbClr val="3333CC"/>
              </a:solidFill>
              <a:latin typeface="Kristen ITC" pitchFamily="66" charset="0"/>
            </a:endParaRPr>
          </a:p>
          <a:p>
            <a:pPr eaLnBrk="1" hangingPunct="1">
              <a:spcBef>
                <a:spcPct val="50000"/>
              </a:spcBef>
            </a:pPr>
            <a:endParaRPr lang="en-US" sz="2400" b="1">
              <a:solidFill>
                <a:srgbClr val="3333CC"/>
              </a:solidFill>
              <a:latin typeface="Kristen ITC" pitchFamily="66" charset="0"/>
            </a:endParaRPr>
          </a:p>
        </p:txBody>
      </p:sp>
      <p:sp>
        <p:nvSpPr>
          <p:cNvPr id="181254" name="Text Box 6"/>
          <p:cNvSpPr txBox="1">
            <a:spLocks noChangeArrowheads="1"/>
          </p:cNvSpPr>
          <p:nvPr/>
        </p:nvSpPr>
        <p:spPr bwMode="auto">
          <a:xfrm>
            <a:off x="228600" y="2819400"/>
            <a:ext cx="4038600" cy="3597275"/>
          </a:xfrm>
          <a:prstGeom prst="rect">
            <a:avLst/>
          </a:prstGeom>
          <a:solidFill>
            <a:schemeClr val="bg1"/>
          </a:solidFill>
          <a:ln w="9525">
            <a:noFill/>
            <a:miter lim="800000"/>
            <a:headEnd/>
            <a:tailEnd/>
          </a:ln>
        </p:spPr>
        <p:txBody>
          <a:bodyPr>
            <a:spAutoFit/>
          </a:bodyPr>
          <a:lstStyle/>
          <a:p>
            <a:pPr eaLnBrk="1" hangingPunct="1">
              <a:spcBef>
                <a:spcPct val="50000"/>
              </a:spcBef>
              <a:buFontTx/>
              <a:buChar char="•"/>
            </a:pPr>
            <a:r>
              <a:rPr lang="en-US">
                <a:solidFill>
                  <a:srgbClr val="3333CC"/>
                </a:solidFill>
                <a:latin typeface="Kristen ITC" pitchFamily="66" charset="0"/>
              </a:rPr>
              <a:t> </a:t>
            </a:r>
            <a:r>
              <a:rPr lang="en-US" b="1">
                <a:solidFill>
                  <a:srgbClr val="CC0000"/>
                </a:solidFill>
                <a:latin typeface="Kristen ITC" pitchFamily="66" charset="0"/>
              </a:rPr>
              <a:t>Secretary of State</a:t>
            </a:r>
          </a:p>
          <a:p>
            <a:pPr eaLnBrk="1" hangingPunct="1">
              <a:spcBef>
                <a:spcPct val="50000"/>
              </a:spcBef>
              <a:buFontTx/>
              <a:buChar char="•"/>
            </a:pPr>
            <a:r>
              <a:rPr lang="en-US" b="1">
                <a:solidFill>
                  <a:srgbClr val="CC0000"/>
                </a:solidFill>
                <a:latin typeface="Kristen ITC" pitchFamily="66" charset="0"/>
              </a:rPr>
              <a:t> Secretary of the Treasury</a:t>
            </a:r>
          </a:p>
          <a:p>
            <a:pPr eaLnBrk="1" hangingPunct="1">
              <a:spcBef>
                <a:spcPct val="50000"/>
              </a:spcBef>
              <a:buFontTx/>
              <a:buChar char="•"/>
            </a:pPr>
            <a:r>
              <a:rPr lang="en-US" b="1">
                <a:solidFill>
                  <a:srgbClr val="CC0000"/>
                </a:solidFill>
                <a:latin typeface="Kristen ITC" pitchFamily="66" charset="0"/>
              </a:rPr>
              <a:t> Secretary of Defense</a:t>
            </a:r>
          </a:p>
          <a:p>
            <a:pPr eaLnBrk="1" hangingPunct="1">
              <a:spcBef>
                <a:spcPct val="50000"/>
              </a:spcBef>
              <a:buFontTx/>
              <a:buChar char="•"/>
            </a:pPr>
            <a:r>
              <a:rPr lang="en-US" b="1">
                <a:solidFill>
                  <a:srgbClr val="CC0000"/>
                </a:solidFill>
                <a:latin typeface="Kristen ITC" pitchFamily="66" charset="0"/>
              </a:rPr>
              <a:t> Attorney General</a:t>
            </a:r>
          </a:p>
          <a:p>
            <a:pPr eaLnBrk="1" hangingPunct="1">
              <a:spcBef>
                <a:spcPct val="50000"/>
              </a:spcBef>
              <a:buFontTx/>
              <a:buChar char="•"/>
            </a:pPr>
            <a:r>
              <a:rPr lang="en-US" b="1">
                <a:solidFill>
                  <a:srgbClr val="CC0000"/>
                </a:solidFill>
                <a:latin typeface="Kristen ITC" pitchFamily="66" charset="0"/>
              </a:rPr>
              <a:t> Secretary of the Interior</a:t>
            </a:r>
          </a:p>
          <a:p>
            <a:pPr eaLnBrk="1" hangingPunct="1">
              <a:spcBef>
                <a:spcPct val="50000"/>
              </a:spcBef>
              <a:buFontTx/>
              <a:buChar char="•"/>
            </a:pPr>
            <a:r>
              <a:rPr lang="en-US" b="1">
                <a:solidFill>
                  <a:srgbClr val="CC0000"/>
                </a:solidFill>
                <a:latin typeface="Kristen ITC" pitchFamily="66" charset="0"/>
              </a:rPr>
              <a:t> Secretary of Agriculture</a:t>
            </a:r>
          </a:p>
          <a:p>
            <a:pPr eaLnBrk="1" hangingPunct="1">
              <a:spcBef>
                <a:spcPct val="50000"/>
              </a:spcBef>
              <a:buFontTx/>
              <a:buChar char="•"/>
            </a:pPr>
            <a:r>
              <a:rPr lang="en-US" b="1">
                <a:solidFill>
                  <a:srgbClr val="CC0000"/>
                </a:solidFill>
                <a:latin typeface="Kristen ITC" pitchFamily="66" charset="0"/>
              </a:rPr>
              <a:t> Secretary of Commerce</a:t>
            </a:r>
          </a:p>
          <a:p>
            <a:pPr eaLnBrk="1" hangingPunct="1">
              <a:spcBef>
                <a:spcPct val="50000"/>
              </a:spcBef>
              <a:buFontTx/>
              <a:buChar char="•"/>
            </a:pPr>
            <a:r>
              <a:rPr lang="en-US" b="1">
                <a:solidFill>
                  <a:srgbClr val="CC0000"/>
                </a:solidFill>
                <a:latin typeface="Kristen ITC" pitchFamily="66" charset="0"/>
              </a:rPr>
              <a:t> Secretary of Labor</a:t>
            </a:r>
          </a:p>
        </p:txBody>
      </p:sp>
      <p:sp>
        <p:nvSpPr>
          <p:cNvPr id="181255" name="Text Box 7"/>
          <p:cNvSpPr txBox="1">
            <a:spLocks noChangeArrowheads="1"/>
          </p:cNvSpPr>
          <p:nvPr/>
        </p:nvSpPr>
        <p:spPr bwMode="auto">
          <a:xfrm>
            <a:off x="4572000" y="2819400"/>
            <a:ext cx="4267200" cy="3292475"/>
          </a:xfrm>
          <a:prstGeom prst="rect">
            <a:avLst/>
          </a:prstGeom>
          <a:solidFill>
            <a:schemeClr val="bg1"/>
          </a:solidFill>
          <a:ln w="9525">
            <a:noFill/>
            <a:miter lim="800000"/>
            <a:headEnd/>
            <a:tailEnd/>
          </a:ln>
        </p:spPr>
        <p:txBody>
          <a:bodyPr>
            <a:spAutoFit/>
          </a:bodyPr>
          <a:lstStyle/>
          <a:p>
            <a:pPr eaLnBrk="1" hangingPunct="1">
              <a:spcBef>
                <a:spcPct val="50000"/>
              </a:spcBef>
              <a:buFontTx/>
              <a:buChar char="•"/>
            </a:pPr>
            <a:r>
              <a:rPr lang="en-US">
                <a:solidFill>
                  <a:srgbClr val="3333CC"/>
                </a:solidFill>
                <a:latin typeface="Kristen ITC" pitchFamily="66" charset="0"/>
              </a:rPr>
              <a:t> Secretary of Health and Human Services</a:t>
            </a:r>
          </a:p>
          <a:p>
            <a:pPr eaLnBrk="1" hangingPunct="1">
              <a:spcBef>
                <a:spcPct val="50000"/>
              </a:spcBef>
              <a:buFontTx/>
              <a:buChar char="•"/>
            </a:pPr>
            <a:r>
              <a:rPr lang="en-US">
                <a:solidFill>
                  <a:srgbClr val="3333CC"/>
                </a:solidFill>
                <a:latin typeface="Kristen ITC" pitchFamily="66" charset="0"/>
              </a:rPr>
              <a:t> Secretary of Housing and Urban Development</a:t>
            </a:r>
          </a:p>
          <a:p>
            <a:pPr eaLnBrk="1" hangingPunct="1">
              <a:spcBef>
                <a:spcPct val="50000"/>
              </a:spcBef>
              <a:buFontTx/>
              <a:buChar char="•"/>
            </a:pPr>
            <a:r>
              <a:rPr lang="en-US">
                <a:solidFill>
                  <a:srgbClr val="3333CC"/>
                </a:solidFill>
                <a:latin typeface="Kristen ITC" pitchFamily="66" charset="0"/>
              </a:rPr>
              <a:t> Secretary of Transportation</a:t>
            </a:r>
          </a:p>
          <a:p>
            <a:pPr eaLnBrk="1" hangingPunct="1">
              <a:spcBef>
                <a:spcPct val="50000"/>
              </a:spcBef>
              <a:buFontTx/>
              <a:buChar char="•"/>
            </a:pPr>
            <a:r>
              <a:rPr lang="en-US">
                <a:solidFill>
                  <a:srgbClr val="3333CC"/>
                </a:solidFill>
                <a:latin typeface="Kristen ITC" pitchFamily="66" charset="0"/>
              </a:rPr>
              <a:t> Secretary of Education</a:t>
            </a:r>
          </a:p>
          <a:p>
            <a:pPr eaLnBrk="1" hangingPunct="1">
              <a:spcBef>
                <a:spcPct val="50000"/>
              </a:spcBef>
              <a:buFontTx/>
              <a:buChar char="•"/>
            </a:pPr>
            <a:r>
              <a:rPr lang="en-US">
                <a:solidFill>
                  <a:srgbClr val="3333CC"/>
                </a:solidFill>
                <a:latin typeface="Kristen ITC" pitchFamily="66" charset="0"/>
              </a:rPr>
              <a:t> Secretary of Energy</a:t>
            </a:r>
          </a:p>
          <a:p>
            <a:pPr eaLnBrk="1" hangingPunct="1">
              <a:spcBef>
                <a:spcPct val="50000"/>
              </a:spcBef>
              <a:buFontTx/>
              <a:buChar char="•"/>
            </a:pPr>
            <a:r>
              <a:rPr lang="en-US">
                <a:solidFill>
                  <a:srgbClr val="3333CC"/>
                </a:solidFill>
                <a:latin typeface="Kristen ITC" pitchFamily="66" charset="0"/>
              </a:rPr>
              <a:t> Secretary of Veterans’ Affairs</a:t>
            </a:r>
            <a:endParaRPr lang="en-US" b="1">
              <a:solidFill>
                <a:srgbClr val="3333CC"/>
              </a:solidFill>
              <a:latin typeface="Kristen ITC" pitchFamily="66" charset="0"/>
            </a:endParaRPr>
          </a:p>
        </p:txBody>
      </p:sp>
      <p:pic>
        <p:nvPicPr>
          <p:cNvPr id="124936" name="Picture 8" descr="j0174041"/>
          <p:cNvPicPr>
            <a:picLocks noChangeAspect="1" noChangeArrowheads="1"/>
          </p:cNvPicPr>
          <p:nvPr/>
        </p:nvPicPr>
        <p:blipFill>
          <a:blip r:embed="rId3" cstate="print"/>
          <a:srcRect/>
          <a:stretch>
            <a:fillRect/>
          </a:stretch>
        </p:blipFill>
        <p:spPr bwMode="auto">
          <a:xfrm>
            <a:off x="1066800" y="152400"/>
            <a:ext cx="1143000" cy="955675"/>
          </a:xfrm>
          <a:prstGeom prst="rect">
            <a:avLst/>
          </a:prstGeom>
          <a:noFill/>
          <a:ln w="9525">
            <a:noFill/>
            <a:miter lim="800000"/>
            <a:headEnd/>
            <a:tailEnd/>
          </a:ln>
        </p:spPr>
      </p:pic>
      <p:pic>
        <p:nvPicPr>
          <p:cNvPr id="124937" name="Picture 9" descr="j0174041"/>
          <p:cNvPicPr>
            <a:picLocks noChangeAspect="1" noChangeArrowheads="1"/>
          </p:cNvPicPr>
          <p:nvPr/>
        </p:nvPicPr>
        <p:blipFill>
          <a:blip r:embed="rId3" cstate="print"/>
          <a:srcRect/>
          <a:stretch>
            <a:fillRect/>
          </a:stretch>
        </p:blipFill>
        <p:spPr bwMode="auto">
          <a:xfrm>
            <a:off x="6705600" y="152400"/>
            <a:ext cx="1143000" cy="955675"/>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nodePh="1">
                                  <p:stCondLst>
                                    <p:cond delay="0"/>
                                  </p:stCondLst>
                                  <p:endCondLst>
                                    <p:cond evt="begin" delay="0">
                                      <p:tn val="5"/>
                                    </p:cond>
                                  </p:endCondLst>
                                  <p:childTnLst>
                                    <p:set>
                                      <p:cBhvr>
                                        <p:cTn id="6" dur="1" fill="hold">
                                          <p:stCondLst>
                                            <p:cond delay="0"/>
                                          </p:stCondLst>
                                        </p:cTn>
                                        <p:tgtEl>
                                          <p:spTgt spid="181251">
                                            <p:txEl>
                                              <p:pRg st="0" end="0"/>
                                            </p:txEl>
                                          </p:spTgt>
                                        </p:tgtEl>
                                        <p:attrNameLst>
                                          <p:attrName>style.visibility</p:attrName>
                                        </p:attrNameLst>
                                      </p:cBhvr>
                                      <p:to>
                                        <p:strVal val="visible"/>
                                      </p:to>
                                    </p:set>
                                    <p:anim calcmode="lin" valueType="num">
                                      <p:cBhvr additive="base">
                                        <p:cTn id="7" dur="500" fill="hold"/>
                                        <p:tgtEl>
                                          <p:spTgt spid="18125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8125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81252">
                                            <p:txEl>
                                              <p:pRg st="0" end="0"/>
                                            </p:txEl>
                                          </p:spTgt>
                                        </p:tgtEl>
                                        <p:attrNameLst>
                                          <p:attrName>style.visibility</p:attrName>
                                        </p:attrNameLst>
                                      </p:cBhvr>
                                      <p:to>
                                        <p:strVal val="visible"/>
                                      </p:to>
                                    </p:set>
                                    <p:anim calcmode="lin" valueType="num">
                                      <p:cBhvr additive="base">
                                        <p:cTn id="13" dur="500" fill="hold"/>
                                        <p:tgtEl>
                                          <p:spTgt spid="181252">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8125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81252">
                                            <p:txEl>
                                              <p:pRg st="1" end="1"/>
                                            </p:txEl>
                                          </p:spTgt>
                                        </p:tgtEl>
                                        <p:attrNameLst>
                                          <p:attrName>style.visibility</p:attrName>
                                        </p:attrNameLst>
                                      </p:cBhvr>
                                      <p:to>
                                        <p:strVal val="visible"/>
                                      </p:to>
                                    </p:set>
                                    <p:anim calcmode="lin" valueType="num">
                                      <p:cBhvr additive="base">
                                        <p:cTn id="19" dur="500" fill="hold"/>
                                        <p:tgtEl>
                                          <p:spTgt spid="181252">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8125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nodePh="1">
                                  <p:stCondLst>
                                    <p:cond delay="0"/>
                                  </p:stCondLst>
                                  <p:endCondLst>
                                    <p:cond evt="begin" delay="0">
                                      <p:tn val="23"/>
                                    </p:cond>
                                  </p:endCondLst>
                                  <p:childTnLst>
                                    <p:set>
                                      <p:cBhvr>
                                        <p:cTn id="24" dur="1" fill="hold">
                                          <p:stCondLst>
                                            <p:cond delay="0"/>
                                          </p:stCondLst>
                                        </p:cTn>
                                        <p:tgtEl>
                                          <p:spTgt spid="181253">
                                            <p:txEl>
                                              <p:pRg st="0" end="0"/>
                                            </p:txEl>
                                          </p:spTgt>
                                        </p:tgtEl>
                                        <p:attrNameLst>
                                          <p:attrName>style.visibility</p:attrName>
                                        </p:attrNameLst>
                                      </p:cBhvr>
                                      <p:to>
                                        <p:strVal val="visible"/>
                                      </p:to>
                                    </p:set>
                                    <p:anim calcmode="lin" valueType="num">
                                      <p:cBhvr additive="base">
                                        <p:cTn id="25" dur="500" fill="hold"/>
                                        <p:tgtEl>
                                          <p:spTgt spid="181253">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8125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81254">
                                            <p:txEl>
                                              <p:pRg st="0" end="0"/>
                                            </p:txEl>
                                          </p:spTgt>
                                        </p:tgtEl>
                                        <p:attrNameLst>
                                          <p:attrName>style.visibility</p:attrName>
                                        </p:attrNameLst>
                                      </p:cBhvr>
                                      <p:to>
                                        <p:strVal val="visible"/>
                                      </p:to>
                                    </p:set>
                                    <p:anim calcmode="lin" valueType="num">
                                      <p:cBhvr additive="base">
                                        <p:cTn id="31" dur="500" fill="hold"/>
                                        <p:tgtEl>
                                          <p:spTgt spid="181254">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8125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81254">
                                            <p:txEl>
                                              <p:pRg st="1" end="1"/>
                                            </p:txEl>
                                          </p:spTgt>
                                        </p:tgtEl>
                                        <p:attrNameLst>
                                          <p:attrName>style.visibility</p:attrName>
                                        </p:attrNameLst>
                                      </p:cBhvr>
                                      <p:to>
                                        <p:strVal val="visible"/>
                                      </p:to>
                                    </p:set>
                                    <p:anim calcmode="lin" valueType="num">
                                      <p:cBhvr additive="base">
                                        <p:cTn id="37" dur="500" fill="hold"/>
                                        <p:tgtEl>
                                          <p:spTgt spid="181254">
                                            <p:txEl>
                                              <p:pRg st="1" end="1"/>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8125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181254">
                                            <p:txEl>
                                              <p:pRg st="2" end="2"/>
                                            </p:txEl>
                                          </p:spTgt>
                                        </p:tgtEl>
                                        <p:attrNameLst>
                                          <p:attrName>style.visibility</p:attrName>
                                        </p:attrNameLst>
                                      </p:cBhvr>
                                      <p:to>
                                        <p:strVal val="visible"/>
                                      </p:to>
                                    </p:set>
                                    <p:anim calcmode="lin" valueType="num">
                                      <p:cBhvr additive="base">
                                        <p:cTn id="43" dur="500" fill="hold"/>
                                        <p:tgtEl>
                                          <p:spTgt spid="181254">
                                            <p:txEl>
                                              <p:pRg st="2" end="2"/>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8125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181254">
                                            <p:txEl>
                                              <p:pRg st="3" end="3"/>
                                            </p:txEl>
                                          </p:spTgt>
                                        </p:tgtEl>
                                        <p:attrNameLst>
                                          <p:attrName>style.visibility</p:attrName>
                                        </p:attrNameLst>
                                      </p:cBhvr>
                                      <p:to>
                                        <p:strVal val="visible"/>
                                      </p:to>
                                    </p:set>
                                    <p:anim calcmode="lin" valueType="num">
                                      <p:cBhvr additive="base">
                                        <p:cTn id="49" dur="500" fill="hold"/>
                                        <p:tgtEl>
                                          <p:spTgt spid="181254">
                                            <p:txEl>
                                              <p:pRg st="3" end="3"/>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18125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181254">
                                            <p:txEl>
                                              <p:pRg st="4" end="4"/>
                                            </p:txEl>
                                          </p:spTgt>
                                        </p:tgtEl>
                                        <p:attrNameLst>
                                          <p:attrName>style.visibility</p:attrName>
                                        </p:attrNameLst>
                                      </p:cBhvr>
                                      <p:to>
                                        <p:strVal val="visible"/>
                                      </p:to>
                                    </p:set>
                                    <p:anim calcmode="lin" valueType="num">
                                      <p:cBhvr additive="base">
                                        <p:cTn id="55" dur="500" fill="hold"/>
                                        <p:tgtEl>
                                          <p:spTgt spid="181254">
                                            <p:txEl>
                                              <p:pRg st="4" end="4"/>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18125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181254">
                                            <p:txEl>
                                              <p:pRg st="5" end="5"/>
                                            </p:txEl>
                                          </p:spTgt>
                                        </p:tgtEl>
                                        <p:attrNameLst>
                                          <p:attrName>style.visibility</p:attrName>
                                        </p:attrNameLst>
                                      </p:cBhvr>
                                      <p:to>
                                        <p:strVal val="visible"/>
                                      </p:to>
                                    </p:set>
                                    <p:anim calcmode="lin" valueType="num">
                                      <p:cBhvr additive="base">
                                        <p:cTn id="61" dur="500" fill="hold"/>
                                        <p:tgtEl>
                                          <p:spTgt spid="181254">
                                            <p:txEl>
                                              <p:pRg st="5" end="5"/>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18125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181254">
                                            <p:txEl>
                                              <p:pRg st="6" end="6"/>
                                            </p:txEl>
                                          </p:spTgt>
                                        </p:tgtEl>
                                        <p:attrNameLst>
                                          <p:attrName>style.visibility</p:attrName>
                                        </p:attrNameLst>
                                      </p:cBhvr>
                                      <p:to>
                                        <p:strVal val="visible"/>
                                      </p:to>
                                    </p:set>
                                    <p:anim calcmode="lin" valueType="num">
                                      <p:cBhvr additive="base">
                                        <p:cTn id="67" dur="500" fill="hold"/>
                                        <p:tgtEl>
                                          <p:spTgt spid="181254">
                                            <p:txEl>
                                              <p:pRg st="6" end="6"/>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18125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nodeType="clickEffect">
                                  <p:stCondLst>
                                    <p:cond delay="0"/>
                                  </p:stCondLst>
                                  <p:childTnLst>
                                    <p:set>
                                      <p:cBhvr>
                                        <p:cTn id="72" dur="1" fill="hold">
                                          <p:stCondLst>
                                            <p:cond delay="0"/>
                                          </p:stCondLst>
                                        </p:cTn>
                                        <p:tgtEl>
                                          <p:spTgt spid="181254">
                                            <p:txEl>
                                              <p:pRg st="7" end="7"/>
                                            </p:txEl>
                                          </p:spTgt>
                                        </p:tgtEl>
                                        <p:attrNameLst>
                                          <p:attrName>style.visibility</p:attrName>
                                        </p:attrNameLst>
                                      </p:cBhvr>
                                      <p:to>
                                        <p:strVal val="visible"/>
                                      </p:to>
                                    </p:set>
                                    <p:anim calcmode="lin" valueType="num">
                                      <p:cBhvr additive="base">
                                        <p:cTn id="73" dur="500" fill="hold"/>
                                        <p:tgtEl>
                                          <p:spTgt spid="181254">
                                            <p:txEl>
                                              <p:pRg st="7" end="7"/>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181254">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nodeType="clickEffect">
                                  <p:stCondLst>
                                    <p:cond delay="0"/>
                                  </p:stCondLst>
                                  <p:childTnLst>
                                    <p:set>
                                      <p:cBhvr>
                                        <p:cTn id="78" dur="1" fill="hold">
                                          <p:stCondLst>
                                            <p:cond delay="0"/>
                                          </p:stCondLst>
                                        </p:cTn>
                                        <p:tgtEl>
                                          <p:spTgt spid="181255">
                                            <p:txEl>
                                              <p:pRg st="0" end="0"/>
                                            </p:txEl>
                                          </p:spTgt>
                                        </p:tgtEl>
                                        <p:attrNameLst>
                                          <p:attrName>style.visibility</p:attrName>
                                        </p:attrNameLst>
                                      </p:cBhvr>
                                      <p:to>
                                        <p:strVal val="visible"/>
                                      </p:to>
                                    </p:set>
                                    <p:anim calcmode="lin" valueType="num">
                                      <p:cBhvr additive="base">
                                        <p:cTn id="79" dur="500" fill="hold"/>
                                        <p:tgtEl>
                                          <p:spTgt spid="181255">
                                            <p:txEl>
                                              <p:pRg st="0" end="0"/>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18125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nodeType="clickEffect">
                                  <p:stCondLst>
                                    <p:cond delay="0"/>
                                  </p:stCondLst>
                                  <p:childTnLst>
                                    <p:set>
                                      <p:cBhvr>
                                        <p:cTn id="84" dur="1" fill="hold">
                                          <p:stCondLst>
                                            <p:cond delay="0"/>
                                          </p:stCondLst>
                                        </p:cTn>
                                        <p:tgtEl>
                                          <p:spTgt spid="181255">
                                            <p:txEl>
                                              <p:pRg st="1" end="1"/>
                                            </p:txEl>
                                          </p:spTgt>
                                        </p:tgtEl>
                                        <p:attrNameLst>
                                          <p:attrName>style.visibility</p:attrName>
                                        </p:attrNameLst>
                                      </p:cBhvr>
                                      <p:to>
                                        <p:strVal val="visible"/>
                                      </p:to>
                                    </p:set>
                                    <p:anim calcmode="lin" valueType="num">
                                      <p:cBhvr additive="base">
                                        <p:cTn id="85" dur="500" fill="hold"/>
                                        <p:tgtEl>
                                          <p:spTgt spid="181255">
                                            <p:txEl>
                                              <p:pRg st="1" end="1"/>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18125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nodeType="clickEffect">
                                  <p:stCondLst>
                                    <p:cond delay="0"/>
                                  </p:stCondLst>
                                  <p:childTnLst>
                                    <p:set>
                                      <p:cBhvr>
                                        <p:cTn id="90" dur="1" fill="hold">
                                          <p:stCondLst>
                                            <p:cond delay="0"/>
                                          </p:stCondLst>
                                        </p:cTn>
                                        <p:tgtEl>
                                          <p:spTgt spid="181255">
                                            <p:txEl>
                                              <p:pRg st="2" end="2"/>
                                            </p:txEl>
                                          </p:spTgt>
                                        </p:tgtEl>
                                        <p:attrNameLst>
                                          <p:attrName>style.visibility</p:attrName>
                                        </p:attrNameLst>
                                      </p:cBhvr>
                                      <p:to>
                                        <p:strVal val="visible"/>
                                      </p:to>
                                    </p:set>
                                    <p:anim calcmode="lin" valueType="num">
                                      <p:cBhvr additive="base">
                                        <p:cTn id="91" dur="500" fill="hold"/>
                                        <p:tgtEl>
                                          <p:spTgt spid="181255">
                                            <p:txEl>
                                              <p:pRg st="2" end="2"/>
                                            </p:txEl>
                                          </p:spTgt>
                                        </p:tgtEl>
                                        <p:attrNameLst>
                                          <p:attrName>ppt_x</p:attrName>
                                        </p:attrNameLst>
                                      </p:cBhvr>
                                      <p:tavLst>
                                        <p:tav tm="0">
                                          <p:val>
                                            <p:strVal val="#ppt_x"/>
                                          </p:val>
                                        </p:tav>
                                        <p:tav tm="100000">
                                          <p:val>
                                            <p:strVal val="#ppt_x"/>
                                          </p:val>
                                        </p:tav>
                                      </p:tavLst>
                                    </p:anim>
                                    <p:anim calcmode="lin" valueType="num">
                                      <p:cBhvr additive="base">
                                        <p:cTn id="92" dur="500" fill="hold"/>
                                        <p:tgtEl>
                                          <p:spTgt spid="18125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nodeType="clickEffect">
                                  <p:stCondLst>
                                    <p:cond delay="0"/>
                                  </p:stCondLst>
                                  <p:childTnLst>
                                    <p:set>
                                      <p:cBhvr>
                                        <p:cTn id="96" dur="1" fill="hold">
                                          <p:stCondLst>
                                            <p:cond delay="0"/>
                                          </p:stCondLst>
                                        </p:cTn>
                                        <p:tgtEl>
                                          <p:spTgt spid="181255">
                                            <p:txEl>
                                              <p:pRg st="3" end="3"/>
                                            </p:txEl>
                                          </p:spTgt>
                                        </p:tgtEl>
                                        <p:attrNameLst>
                                          <p:attrName>style.visibility</p:attrName>
                                        </p:attrNameLst>
                                      </p:cBhvr>
                                      <p:to>
                                        <p:strVal val="visible"/>
                                      </p:to>
                                    </p:set>
                                    <p:anim calcmode="lin" valueType="num">
                                      <p:cBhvr additive="base">
                                        <p:cTn id="97" dur="500" fill="hold"/>
                                        <p:tgtEl>
                                          <p:spTgt spid="181255">
                                            <p:txEl>
                                              <p:pRg st="3" end="3"/>
                                            </p:txEl>
                                          </p:spTgt>
                                        </p:tgtEl>
                                        <p:attrNameLst>
                                          <p:attrName>ppt_x</p:attrName>
                                        </p:attrNameLst>
                                      </p:cBhvr>
                                      <p:tavLst>
                                        <p:tav tm="0">
                                          <p:val>
                                            <p:strVal val="#ppt_x"/>
                                          </p:val>
                                        </p:tav>
                                        <p:tav tm="100000">
                                          <p:val>
                                            <p:strVal val="#ppt_x"/>
                                          </p:val>
                                        </p:tav>
                                      </p:tavLst>
                                    </p:anim>
                                    <p:anim calcmode="lin" valueType="num">
                                      <p:cBhvr additive="base">
                                        <p:cTn id="98" dur="500" fill="hold"/>
                                        <p:tgtEl>
                                          <p:spTgt spid="18125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2" presetClass="entr" presetSubtype="4" fill="hold" nodeType="clickEffect">
                                  <p:stCondLst>
                                    <p:cond delay="0"/>
                                  </p:stCondLst>
                                  <p:childTnLst>
                                    <p:set>
                                      <p:cBhvr>
                                        <p:cTn id="102" dur="1" fill="hold">
                                          <p:stCondLst>
                                            <p:cond delay="0"/>
                                          </p:stCondLst>
                                        </p:cTn>
                                        <p:tgtEl>
                                          <p:spTgt spid="181255">
                                            <p:txEl>
                                              <p:pRg st="4" end="4"/>
                                            </p:txEl>
                                          </p:spTgt>
                                        </p:tgtEl>
                                        <p:attrNameLst>
                                          <p:attrName>style.visibility</p:attrName>
                                        </p:attrNameLst>
                                      </p:cBhvr>
                                      <p:to>
                                        <p:strVal val="visible"/>
                                      </p:to>
                                    </p:set>
                                    <p:anim calcmode="lin" valueType="num">
                                      <p:cBhvr additive="base">
                                        <p:cTn id="103" dur="500" fill="hold"/>
                                        <p:tgtEl>
                                          <p:spTgt spid="181255">
                                            <p:txEl>
                                              <p:pRg st="4" end="4"/>
                                            </p:txEl>
                                          </p:spTgt>
                                        </p:tgtEl>
                                        <p:attrNameLst>
                                          <p:attrName>ppt_x</p:attrName>
                                        </p:attrNameLst>
                                      </p:cBhvr>
                                      <p:tavLst>
                                        <p:tav tm="0">
                                          <p:val>
                                            <p:strVal val="#ppt_x"/>
                                          </p:val>
                                        </p:tav>
                                        <p:tav tm="100000">
                                          <p:val>
                                            <p:strVal val="#ppt_x"/>
                                          </p:val>
                                        </p:tav>
                                      </p:tavLst>
                                    </p:anim>
                                    <p:anim calcmode="lin" valueType="num">
                                      <p:cBhvr additive="base">
                                        <p:cTn id="104" dur="500" fill="hold"/>
                                        <p:tgtEl>
                                          <p:spTgt spid="18125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05" fill="hold">
                      <p:stCondLst>
                        <p:cond delay="indefinite"/>
                      </p:stCondLst>
                      <p:childTnLst>
                        <p:par>
                          <p:cTn id="106" fill="hold">
                            <p:stCondLst>
                              <p:cond delay="0"/>
                            </p:stCondLst>
                            <p:childTnLst>
                              <p:par>
                                <p:cTn id="107" presetID="2" presetClass="entr" presetSubtype="4" fill="hold" nodeType="clickEffect">
                                  <p:stCondLst>
                                    <p:cond delay="0"/>
                                  </p:stCondLst>
                                  <p:childTnLst>
                                    <p:set>
                                      <p:cBhvr>
                                        <p:cTn id="108" dur="1" fill="hold">
                                          <p:stCondLst>
                                            <p:cond delay="0"/>
                                          </p:stCondLst>
                                        </p:cTn>
                                        <p:tgtEl>
                                          <p:spTgt spid="181255">
                                            <p:txEl>
                                              <p:pRg st="5" end="5"/>
                                            </p:txEl>
                                          </p:spTgt>
                                        </p:tgtEl>
                                        <p:attrNameLst>
                                          <p:attrName>style.visibility</p:attrName>
                                        </p:attrNameLst>
                                      </p:cBhvr>
                                      <p:to>
                                        <p:strVal val="visible"/>
                                      </p:to>
                                    </p:set>
                                    <p:anim calcmode="lin" valueType="num">
                                      <p:cBhvr additive="base">
                                        <p:cTn id="109" dur="500" fill="hold"/>
                                        <p:tgtEl>
                                          <p:spTgt spid="181255">
                                            <p:txEl>
                                              <p:pRg st="5" end="5"/>
                                            </p:txEl>
                                          </p:spTgt>
                                        </p:tgtEl>
                                        <p:attrNameLst>
                                          <p:attrName>ppt_x</p:attrName>
                                        </p:attrNameLst>
                                      </p:cBhvr>
                                      <p:tavLst>
                                        <p:tav tm="0">
                                          <p:val>
                                            <p:strVal val="#ppt_x"/>
                                          </p:val>
                                        </p:tav>
                                        <p:tav tm="100000">
                                          <p:val>
                                            <p:strVal val="#ppt_x"/>
                                          </p:val>
                                        </p:tav>
                                      </p:tavLst>
                                    </p:anim>
                                    <p:anim calcmode="lin" valueType="num">
                                      <p:cBhvr additive="base">
                                        <p:cTn id="110" dur="500" fill="hold"/>
                                        <p:tgtEl>
                                          <p:spTgt spid="18125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5954" name="Rectangle 2"/>
          <p:cNvSpPr>
            <a:spLocks noGrp="1" noChangeArrowheads="1"/>
          </p:cNvSpPr>
          <p:nvPr>
            <p:ph type="ctrTitle"/>
          </p:nvPr>
        </p:nvSpPr>
        <p:spPr>
          <a:xfrm>
            <a:off x="533400" y="5078413"/>
            <a:ext cx="8229600" cy="1273175"/>
          </a:xfrm>
        </p:spPr>
        <p:txBody>
          <a:bodyPr/>
          <a:lstStyle/>
          <a:p>
            <a:r>
              <a:rPr lang="en-US" sz="4400" smtClean="0"/>
              <a:t>Article II - Section Three  </a:t>
            </a:r>
            <a:br>
              <a:rPr lang="en-US" sz="4400" smtClean="0"/>
            </a:br>
            <a:r>
              <a:rPr lang="en-US" sz="4400" smtClean="0"/>
              <a:t> Duties of the President?</a:t>
            </a:r>
          </a:p>
        </p:txBody>
      </p:sp>
    </p:spTree>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Grp="1" noChangeArrowheads="1"/>
          </p:cNvSpPr>
          <p:nvPr>
            <p:ph type="title"/>
          </p:nvPr>
        </p:nvSpPr>
        <p:spPr>
          <a:xfrm>
            <a:off x="1295400" y="304800"/>
            <a:ext cx="6867525" cy="549275"/>
          </a:xfrm>
        </p:spPr>
        <p:txBody>
          <a:bodyPr/>
          <a:lstStyle/>
          <a:p>
            <a:r>
              <a:rPr lang="en-US" sz="3600" smtClean="0"/>
              <a:t>Article II - Section Three  </a:t>
            </a:r>
          </a:p>
        </p:txBody>
      </p:sp>
      <p:sp>
        <p:nvSpPr>
          <p:cNvPr id="147459" name="Rectangle 3"/>
          <p:cNvSpPr>
            <a:spLocks noGrp="1" noChangeArrowheads="1"/>
          </p:cNvSpPr>
          <p:nvPr>
            <p:ph type="body" idx="1"/>
          </p:nvPr>
        </p:nvSpPr>
        <p:spPr/>
        <p:txBody>
          <a:bodyPr/>
          <a:lstStyle/>
          <a:p>
            <a:r>
              <a:rPr lang="en-US" sz="3600" smtClean="0"/>
              <a:t>What are the duties of the President?</a:t>
            </a:r>
          </a:p>
          <a:p>
            <a:r>
              <a:rPr lang="en-US" sz="3600" smtClean="0"/>
              <a:t>State of the Union Address - The President explains the condition of the country - usually in January</a:t>
            </a:r>
          </a:p>
        </p:txBody>
      </p:sp>
      <p:sp>
        <p:nvSpPr>
          <p:cNvPr id="4" name="Date Placeholder 3"/>
          <p:cNvSpPr>
            <a:spLocks noGrp="1"/>
          </p:cNvSpPr>
          <p:nvPr>
            <p:ph type="dt" sz="half" idx="10"/>
          </p:nvPr>
        </p:nvSpPr>
        <p:spPr/>
        <p:txBody>
          <a:bodyPr/>
          <a:lstStyle/>
          <a:p>
            <a:fld id="{1EBDBAAC-4FC0-4BFF-9C10-C2024B0B3061}"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143</a:t>
            </a:fld>
            <a:endParaRPr 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nodeType="clickEffect">
                                  <p:stCondLst>
                                    <p:cond delay="0"/>
                                  </p:stCondLst>
                                  <p:childTnLst>
                                    <p:set>
                                      <p:cBhvr>
                                        <p:cTn id="6" dur="1" fill="hold">
                                          <p:stCondLst>
                                            <p:cond delay="0"/>
                                          </p:stCondLst>
                                        </p:cTn>
                                        <p:tgtEl>
                                          <p:spTgt spid="147459">
                                            <p:txEl>
                                              <p:pRg st="1" end="1"/>
                                            </p:txEl>
                                          </p:spTgt>
                                        </p:tgtEl>
                                        <p:attrNameLst>
                                          <p:attrName>style.visibility</p:attrName>
                                        </p:attrNameLst>
                                      </p:cBhvr>
                                      <p:to>
                                        <p:strVal val="visible"/>
                                      </p:to>
                                    </p:set>
                                    <p:anim calcmode="lin" valueType="num">
                                      <p:cBhvr>
                                        <p:cTn id="7" dur="1000" fill="hold"/>
                                        <p:tgtEl>
                                          <p:spTgt spid="147459">
                                            <p:txEl>
                                              <p:pRg st="1" end="1"/>
                                            </p:txEl>
                                          </p:spTgt>
                                        </p:tgtEl>
                                        <p:attrNameLst>
                                          <p:attrName>ppt_x</p:attrName>
                                        </p:attrNameLst>
                                      </p:cBhvr>
                                      <p:tavLst>
                                        <p:tav tm="0">
                                          <p:val>
                                            <p:strVal val="#ppt_x-.2"/>
                                          </p:val>
                                        </p:tav>
                                        <p:tav tm="100000">
                                          <p:val>
                                            <p:strVal val="#ppt_x"/>
                                          </p:val>
                                        </p:tav>
                                      </p:tavLst>
                                    </p:anim>
                                    <p:anim calcmode="lin" valueType="num">
                                      <p:cBhvr>
                                        <p:cTn id="8" dur="1000" fill="hold"/>
                                        <p:tgtEl>
                                          <p:spTgt spid="147459">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14745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ChangeArrowheads="1"/>
          </p:cNvSpPr>
          <p:nvPr>
            <p:ph type="title"/>
          </p:nvPr>
        </p:nvSpPr>
        <p:spPr>
          <a:xfrm>
            <a:off x="1317625" y="411163"/>
            <a:ext cx="6867525" cy="549275"/>
          </a:xfrm>
        </p:spPr>
        <p:txBody>
          <a:bodyPr/>
          <a:lstStyle/>
          <a:p>
            <a:r>
              <a:rPr lang="en-US" sz="3600" smtClean="0"/>
              <a:t>Article II - Section Three</a:t>
            </a:r>
          </a:p>
        </p:txBody>
      </p:sp>
      <p:sp>
        <p:nvSpPr>
          <p:cNvPr id="150531" name="Rectangle 3"/>
          <p:cNvSpPr>
            <a:spLocks noGrp="1" noChangeArrowheads="1"/>
          </p:cNvSpPr>
          <p:nvPr>
            <p:ph type="body" idx="1"/>
          </p:nvPr>
        </p:nvSpPr>
        <p:spPr/>
        <p:txBody>
          <a:bodyPr/>
          <a:lstStyle/>
          <a:p>
            <a:pPr>
              <a:lnSpc>
                <a:spcPct val="90000"/>
              </a:lnSpc>
            </a:pPr>
            <a:r>
              <a:rPr lang="en-US" sz="3600" smtClean="0"/>
              <a:t>What are the duties of the President?</a:t>
            </a:r>
          </a:p>
          <a:p>
            <a:pPr>
              <a:lnSpc>
                <a:spcPct val="90000"/>
              </a:lnSpc>
              <a:buClr>
                <a:schemeClr val="tx1"/>
              </a:buClr>
              <a:buFont typeface="Wingdings" pitchFamily="2" charset="2"/>
              <a:buChar char="Ø"/>
            </a:pPr>
            <a:r>
              <a:rPr lang="en-US" sz="3600" smtClean="0"/>
              <a:t>President can convene and adjourn Congress in the event of a special circumstance</a:t>
            </a:r>
          </a:p>
          <a:p>
            <a:pPr>
              <a:lnSpc>
                <a:spcPct val="90000"/>
              </a:lnSpc>
              <a:buClr>
                <a:schemeClr val="tx1"/>
              </a:buClr>
              <a:buFont typeface="Wingdings" pitchFamily="2" charset="2"/>
              <a:buChar char="Ø"/>
            </a:pPr>
            <a:r>
              <a:rPr lang="en-US" sz="3600" smtClean="0"/>
              <a:t>Main job is to see that the laws are faithfully executed</a:t>
            </a:r>
          </a:p>
        </p:txBody>
      </p:sp>
      <p:sp>
        <p:nvSpPr>
          <p:cNvPr id="4" name="Date Placeholder 3"/>
          <p:cNvSpPr>
            <a:spLocks noGrp="1"/>
          </p:cNvSpPr>
          <p:nvPr>
            <p:ph type="dt" sz="half" idx="10"/>
          </p:nvPr>
        </p:nvSpPr>
        <p:spPr/>
        <p:txBody>
          <a:bodyPr/>
          <a:lstStyle/>
          <a:p>
            <a:fld id="{BD05BEE1-6F21-49D4-832E-D2B9AE5695DE}"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144</a:t>
            </a:fld>
            <a:endParaRPr 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nodeType="clickEffect">
                                  <p:stCondLst>
                                    <p:cond delay="0"/>
                                  </p:stCondLst>
                                  <p:childTnLst>
                                    <p:set>
                                      <p:cBhvr>
                                        <p:cTn id="6" dur="1" fill="hold">
                                          <p:stCondLst>
                                            <p:cond delay="0"/>
                                          </p:stCondLst>
                                        </p:cTn>
                                        <p:tgtEl>
                                          <p:spTgt spid="150531">
                                            <p:txEl>
                                              <p:pRg st="1" end="1"/>
                                            </p:txEl>
                                          </p:spTgt>
                                        </p:tgtEl>
                                        <p:attrNameLst>
                                          <p:attrName>style.visibility</p:attrName>
                                        </p:attrNameLst>
                                      </p:cBhvr>
                                      <p:to>
                                        <p:strVal val="visible"/>
                                      </p:to>
                                    </p:set>
                                    <p:anim calcmode="lin" valueType="num">
                                      <p:cBhvr>
                                        <p:cTn id="7" dur="1000" fill="hold"/>
                                        <p:tgtEl>
                                          <p:spTgt spid="150531">
                                            <p:txEl>
                                              <p:pRg st="1" end="1"/>
                                            </p:txEl>
                                          </p:spTgt>
                                        </p:tgtEl>
                                        <p:attrNameLst>
                                          <p:attrName>ppt_x</p:attrName>
                                        </p:attrNameLst>
                                      </p:cBhvr>
                                      <p:tavLst>
                                        <p:tav tm="0">
                                          <p:val>
                                            <p:strVal val="#ppt_x-.2"/>
                                          </p:val>
                                        </p:tav>
                                        <p:tav tm="100000">
                                          <p:val>
                                            <p:strVal val="#ppt_x"/>
                                          </p:val>
                                        </p:tav>
                                      </p:tavLst>
                                    </p:anim>
                                    <p:anim calcmode="lin" valueType="num">
                                      <p:cBhvr>
                                        <p:cTn id="8" dur="1000" fill="hold"/>
                                        <p:tgtEl>
                                          <p:spTgt spid="150531">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150531">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nodeType="clickEffect">
                                  <p:stCondLst>
                                    <p:cond delay="0"/>
                                  </p:stCondLst>
                                  <p:childTnLst>
                                    <p:set>
                                      <p:cBhvr>
                                        <p:cTn id="13" dur="1" fill="hold">
                                          <p:stCondLst>
                                            <p:cond delay="0"/>
                                          </p:stCondLst>
                                        </p:cTn>
                                        <p:tgtEl>
                                          <p:spTgt spid="150531">
                                            <p:txEl>
                                              <p:pRg st="2" end="2"/>
                                            </p:txEl>
                                          </p:spTgt>
                                        </p:tgtEl>
                                        <p:attrNameLst>
                                          <p:attrName>style.visibility</p:attrName>
                                        </p:attrNameLst>
                                      </p:cBhvr>
                                      <p:to>
                                        <p:strVal val="visible"/>
                                      </p:to>
                                    </p:set>
                                    <p:anim calcmode="lin" valueType="num">
                                      <p:cBhvr>
                                        <p:cTn id="14" dur="1000" fill="hold"/>
                                        <p:tgtEl>
                                          <p:spTgt spid="150531">
                                            <p:txEl>
                                              <p:pRg st="2" end="2"/>
                                            </p:txEl>
                                          </p:spTgt>
                                        </p:tgtEl>
                                        <p:attrNameLst>
                                          <p:attrName>ppt_x</p:attrName>
                                        </p:attrNameLst>
                                      </p:cBhvr>
                                      <p:tavLst>
                                        <p:tav tm="0">
                                          <p:val>
                                            <p:strVal val="#ppt_x-.2"/>
                                          </p:val>
                                        </p:tav>
                                        <p:tav tm="100000">
                                          <p:val>
                                            <p:strVal val="#ppt_x"/>
                                          </p:val>
                                        </p:tav>
                                      </p:tavLst>
                                    </p:anim>
                                    <p:anim calcmode="lin" valueType="num">
                                      <p:cBhvr>
                                        <p:cTn id="15" dur="1000" fill="hold"/>
                                        <p:tgtEl>
                                          <p:spTgt spid="150531">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15053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9026" name="Rectangle 2"/>
          <p:cNvSpPr>
            <a:spLocks noGrp="1" noChangeArrowheads="1"/>
          </p:cNvSpPr>
          <p:nvPr>
            <p:ph type="ctrTitle"/>
          </p:nvPr>
        </p:nvSpPr>
        <p:spPr>
          <a:xfrm>
            <a:off x="0" y="4833938"/>
            <a:ext cx="9144000" cy="1390650"/>
          </a:xfrm>
        </p:spPr>
        <p:txBody>
          <a:bodyPr/>
          <a:lstStyle/>
          <a:p>
            <a:r>
              <a:rPr lang="en-US" sz="4800" smtClean="0"/>
              <a:t>Article II – Section Four Impeachment</a:t>
            </a:r>
            <a:r>
              <a:rPr lang="en-US" sz="2400" smtClean="0"/>
              <a:t>  </a:t>
            </a:r>
          </a:p>
        </p:txBody>
      </p:sp>
    </p:spTree>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Grp="1" noChangeArrowheads="1"/>
          </p:cNvSpPr>
          <p:nvPr>
            <p:ph type="title"/>
          </p:nvPr>
        </p:nvSpPr>
        <p:spPr>
          <a:xfrm>
            <a:off x="304800" y="411163"/>
            <a:ext cx="8458200" cy="549275"/>
          </a:xfrm>
        </p:spPr>
        <p:txBody>
          <a:bodyPr/>
          <a:lstStyle/>
          <a:p>
            <a:pPr algn="ctr"/>
            <a:r>
              <a:rPr lang="en-US" sz="3600" smtClean="0"/>
              <a:t>Section Four--Impeachment</a:t>
            </a:r>
          </a:p>
        </p:txBody>
      </p:sp>
      <p:sp>
        <p:nvSpPr>
          <p:cNvPr id="151555" name="Rectangle 3"/>
          <p:cNvSpPr>
            <a:spLocks noGrp="1" noChangeArrowheads="1"/>
          </p:cNvSpPr>
          <p:nvPr>
            <p:ph type="body" idx="1"/>
          </p:nvPr>
        </p:nvSpPr>
        <p:spPr/>
        <p:txBody>
          <a:bodyPr/>
          <a:lstStyle/>
          <a:p>
            <a:pPr>
              <a:lnSpc>
                <a:spcPct val="90000"/>
              </a:lnSpc>
              <a:buClr>
                <a:schemeClr val="tx1"/>
              </a:buClr>
              <a:buFont typeface="Wingdings" pitchFamily="2" charset="2"/>
              <a:buChar char="Ø"/>
            </a:pPr>
            <a:r>
              <a:rPr lang="en-US" sz="3200" smtClean="0"/>
              <a:t>President, Vice President, and all civil officers can be impeached</a:t>
            </a:r>
          </a:p>
          <a:p>
            <a:pPr>
              <a:lnSpc>
                <a:spcPct val="90000"/>
              </a:lnSpc>
              <a:buClr>
                <a:schemeClr val="tx1"/>
              </a:buClr>
              <a:buFont typeface="Wingdings" pitchFamily="2" charset="2"/>
              <a:buChar char="Ø"/>
            </a:pPr>
            <a:r>
              <a:rPr lang="en-US" sz="3200" smtClean="0"/>
              <a:t>  Can only be impeached for three things: treason, bribery, or other high crimes and misdemeanors.  </a:t>
            </a:r>
          </a:p>
          <a:p>
            <a:pPr>
              <a:lnSpc>
                <a:spcPct val="90000"/>
              </a:lnSpc>
              <a:buClr>
                <a:schemeClr val="tx1"/>
              </a:buClr>
              <a:buFont typeface="Wingdings" pitchFamily="2" charset="2"/>
              <a:buChar char="Ø"/>
            </a:pPr>
            <a:r>
              <a:rPr lang="en-US" sz="3200" smtClean="0"/>
              <a:t>  Judges are civil officers that are the most often convicted of impeachment</a:t>
            </a:r>
          </a:p>
        </p:txBody>
      </p:sp>
      <p:sp>
        <p:nvSpPr>
          <p:cNvPr id="4" name="Date Placeholder 3"/>
          <p:cNvSpPr>
            <a:spLocks noGrp="1"/>
          </p:cNvSpPr>
          <p:nvPr>
            <p:ph type="dt" sz="half" idx="10"/>
          </p:nvPr>
        </p:nvSpPr>
        <p:spPr/>
        <p:txBody>
          <a:bodyPr/>
          <a:lstStyle/>
          <a:p>
            <a:fld id="{10A75795-58B3-4386-8F41-09C442F89E93}"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146</a:t>
            </a:fld>
            <a:endParaRPr 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1555">
                                            <p:txEl>
                                              <p:pRg st="0" end="0"/>
                                            </p:txEl>
                                          </p:spTgt>
                                        </p:tgtEl>
                                        <p:attrNameLst>
                                          <p:attrName>style.visibility</p:attrName>
                                        </p:attrNameLst>
                                      </p:cBhvr>
                                      <p:to>
                                        <p:strVal val="visible"/>
                                      </p:to>
                                    </p:set>
                                    <p:animEffect transition="in" filter="fade">
                                      <p:cBhvr>
                                        <p:cTn id="7" dur="2000"/>
                                        <p:tgtEl>
                                          <p:spTgt spid="15155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1555">
                                            <p:txEl>
                                              <p:pRg st="1" end="1"/>
                                            </p:txEl>
                                          </p:spTgt>
                                        </p:tgtEl>
                                        <p:attrNameLst>
                                          <p:attrName>style.visibility</p:attrName>
                                        </p:attrNameLst>
                                      </p:cBhvr>
                                      <p:to>
                                        <p:strVal val="visible"/>
                                      </p:to>
                                    </p:set>
                                    <p:animEffect transition="in" filter="fade">
                                      <p:cBhvr>
                                        <p:cTn id="12" dur="2000"/>
                                        <p:tgtEl>
                                          <p:spTgt spid="15155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1555">
                                            <p:txEl>
                                              <p:pRg st="2" end="2"/>
                                            </p:txEl>
                                          </p:spTgt>
                                        </p:tgtEl>
                                        <p:attrNameLst>
                                          <p:attrName>style.visibility</p:attrName>
                                        </p:attrNameLst>
                                      </p:cBhvr>
                                      <p:to>
                                        <p:strVal val="visible"/>
                                      </p:to>
                                    </p:set>
                                    <p:animEffect transition="in" filter="fade">
                                      <p:cBhvr>
                                        <p:cTn id="17" dur="2000"/>
                                        <p:tgtEl>
                                          <p:spTgt spid="15155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317625" y="411163"/>
            <a:ext cx="6867525" cy="549275"/>
          </a:xfrm>
        </p:spPr>
        <p:txBody>
          <a:bodyPr/>
          <a:lstStyle/>
          <a:p>
            <a:r>
              <a:rPr lang="en-US" sz="3600" smtClean="0"/>
              <a:t>V. Checks and Balances</a:t>
            </a:r>
          </a:p>
        </p:txBody>
      </p:sp>
      <p:sp>
        <p:nvSpPr>
          <p:cNvPr id="16387" name="Rectangle 3"/>
          <p:cNvSpPr>
            <a:spLocks noGrp="1" noChangeArrowheads="1"/>
          </p:cNvSpPr>
          <p:nvPr>
            <p:ph type="body" idx="1"/>
          </p:nvPr>
        </p:nvSpPr>
        <p:spPr>
          <a:xfrm>
            <a:off x="1066800" y="1219200"/>
            <a:ext cx="7543800" cy="2514600"/>
          </a:xfrm>
        </p:spPr>
        <p:txBody>
          <a:bodyPr/>
          <a:lstStyle/>
          <a:p>
            <a:r>
              <a:rPr lang="en-US" sz="3600" smtClean="0"/>
              <a:t>Prevents the abuse of power in government</a:t>
            </a:r>
          </a:p>
          <a:p>
            <a:r>
              <a:rPr lang="en-US" sz="3600" smtClean="0"/>
              <a:t>Each branch can check each other branch</a:t>
            </a:r>
          </a:p>
          <a:p>
            <a:endParaRPr lang="en-US" smtClean="0"/>
          </a:p>
          <a:p>
            <a:endParaRPr lang="en-US" smtClean="0"/>
          </a:p>
          <a:p>
            <a:endParaRPr lang="en-US" smtClean="0"/>
          </a:p>
        </p:txBody>
      </p:sp>
      <p:pic>
        <p:nvPicPr>
          <p:cNvPr id="16388" name="Picture 4" descr="j0336381"/>
          <p:cNvPicPr>
            <a:picLocks noChangeAspect="1" noChangeArrowheads="1" noCrop="1"/>
          </p:cNvPicPr>
          <p:nvPr/>
        </p:nvPicPr>
        <p:blipFill>
          <a:blip r:embed="rId4" cstate="print"/>
          <a:srcRect/>
          <a:stretch>
            <a:fillRect/>
          </a:stretch>
        </p:blipFill>
        <p:spPr bwMode="auto">
          <a:xfrm>
            <a:off x="4495800" y="3733800"/>
            <a:ext cx="2667000" cy="2667000"/>
          </a:xfrm>
          <a:prstGeom prst="rect">
            <a:avLst/>
          </a:prstGeom>
          <a:noFill/>
          <a:ln w="9525">
            <a:noFill/>
            <a:miter lim="800000"/>
            <a:headEnd/>
            <a:tailEnd/>
          </a:ln>
        </p:spPr>
      </p:pic>
      <p:pic>
        <p:nvPicPr>
          <p:cNvPr id="16389" name="Picture 5">
            <a:hlinkClick r:id="" action="ppaction://media"/>
          </p:cNvPr>
          <p:cNvPicPr>
            <a:picLocks noRot="1" noChangeAspect="1" noChangeArrowheads="1"/>
          </p:cNvPicPr>
          <p:nvPr>
            <a:wavAudioFile r:embed="rId1" name="Crystalyoulookmarvelous.wav"/>
          </p:nvPr>
        </p:nvPicPr>
        <p:blipFill>
          <a:blip r:embed="rId5" cstate="print"/>
          <a:srcRect/>
          <a:stretch>
            <a:fillRect/>
          </a:stretch>
        </p:blipFill>
        <p:spPr bwMode="auto">
          <a:xfrm>
            <a:off x="8305800" y="6172200"/>
            <a:ext cx="304800" cy="304800"/>
          </a:xfrm>
          <a:prstGeom prst="rect">
            <a:avLst/>
          </a:prstGeom>
          <a:noFill/>
          <a:ln w="9525">
            <a:noFill/>
            <a:miter lim="800000"/>
            <a:headEnd/>
            <a:tailEnd/>
          </a:ln>
        </p:spPr>
      </p:pic>
      <p:sp>
        <p:nvSpPr>
          <p:cNvPr id="6" name="Date Placeholder 5"/>
          <p:cNvSpPr>
            <a:spLocks noGrp="1"/>
          </p:cNvSpPr>
          <p:nvPr>
            <p:ph type="dt" sz="half" idx="10"/>
          </p:nvPr>
        </p:nvSpPr>
        <p:spPr/>
        <p:txBody>
          <a:bodyPr/>
          <a:lstStyle/>
          <a:p>
            <a:fld id="{7D37A958-4F3A-4E2C-9617-4BFB953FBDCE}" type="datetime3">
              <a:rPr lang="en-US" smtClean="0"/>
              <a:t>20 December 2011</a:t>
            </a:fld>
            <a:endParaRPr lang="en-US"/>
          </a:p>
        </p:txBody>
      </p:sp>
      <p:sp>
        <p:nvSpPr>
          <p:cNvPr id="7" name="Slide Number Placeholder 6"/>
          <p:cNvSpPr>
            <a:spLocks noGrp="1"/>
          </p:cNvSpPr>
          <p:nvPr>
            <p:ph type="sldNum" sz="quarter" idx="11"/>
          </p:nvPr>
        </p:nvSpPr>
        <p:spPr/>
        <p:txBody>
          <a:bodyPr/>
          <a:lstStyle/>
          <a:p>
            <a:fld id="{4C011AAB-9C46-4AF0-9EFF-B6C3C69C4330}" type="slidenum">
              <a:rPr lang="en-US" smtClean="0"/>
              <a:pPr/>
              <a:t>147</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6386"/>
                                        </p:tgtEl>
                                        <p:attrNameLst>
                                          <p:attrName>style.visibility</p:attrName>
                                        </p:attrNameLst>
                                      </p:cBhvr>
                                      <p:to>
                                        <p:strVal val="visible"/>
                                      </p:to>
                                    </p:set>
                                    <p:animEffect transition="in" filter="blinds(horizontal)">
                                      <p:cBhvr>
                                        <p:cTn id="7" dur="500"/>
                                        <p:tgtEl>
                                          <p:spTgt spid="16386"/>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16387">
                                            <p:txEl>
                                              <p:pRg st="0" end="0"/>
                                            </p:txEl>
                                          </p:spTgt>
                                        </p:tgtEl>
                                        <p:attrNameLst>
                                          <p:attrName>style.visibility</p:attrName>
                                        </p:attrNameLst>
                                      </p:cBhvr>
                                      <p:to>
                                        <p:strVal val="visible"/>
                                      </p:to>
                                    </p:set>
                                    <p:animEffect transition="in" filter="strips(downLeft)">
                                      <p:cBhvr>
                                        <p:cTn id="12" dur="500"/>
                                        <p:tgtEl>
                                          <p:spTgt spid="1638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16387">
                                            <p:txEl>
                                              <p:pRg st="1" end="1"/>
                                            </p:txEl>
                                          </p:spTgt>
                                        </p:tgtEl>
                                        <p:attrNameLst>
                                          <p:attrName>style.visibility</p:attrName>
                                        </p:attrNameLst>
                                      </p:cBhvr>
                                      <p:to>
                                        <p:strVal val="visible"/>
                                      </p:to>
                                    </p:set>
                                    <p:animEffect transition="in" filter="strips(downLeft)">
                                      <p:cBhvr>
                                        <p:cTn id="17" dur="500"/>
                                        <p:tgtEl>
                                          <p:spTgt spid="1638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499"/>
                                          </p:stCondLst>
                                        </p:cTn>
                                        <p:tgtEl>
                                          <p:spTgt spid="16388"/>
                                        </p:tgtEl>
                                        <p:attrNameLst>
                                          <p:attrName>style.visibility</p:attrName>
                                        </p:attrNameLst>
                                      </p:cBhvr>
                                      <p:to>
                                        <p:strVal val="visible"/>
                                      </p:to>
                                    </p:set>
                                  </p:childTnLst>
                                </p:cTn>
                              </p:par>
                            </p:childTnLst>
                          </p:cTn>
                        </p:par>
                        <p:par>
                          <p:cTn id="22" fill="hold">
                            <p:stCondLst>
                              <p:cond delay="500"/>
                            </p:stCondLst>
                            <p:childTnLst>
                              <p:par>
                                <p:cTn id="23" presetID="1" presetClass="mediacall" presetSubtype="0" fill="hold" nodeType="afterEffect">
                                  <p:stCondLst>
                                    <p:cond delay="0"/>
                                  </p:stCondLst>
                                  <p:childTnLst>
                                    <p:cmd type="call" cmd="playFrom(0.0)">
                                      <p:cBhvr>
                                        <p:cTn id="24" dur="4015" fill="hold"/>
                                        <p:tgtEl>
                                          <p:spTgt spid="1638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25" fill="hold" display="0">
                  <p:stCondLst>
                    <p:cond delay="indefinite"/>
                  </p:stCondLst>
                  <p:endCondLst>
                    <p:cond evt="onNext" delay="0">
                      <p:tgtEl>
                        <p:sldTgt/>
                      </p:tgtEl>
                    </p:cond>
                    <p:cond evt="onPrev" delay="0">
                      <p:tgtEl>
                        <p:sldTgt/>
                      </p:tgtEl>
                    </p:cond>
                    <p:cond evt="onStopAudio" delay="0">
                      <p:tgtEl>
                        <p:sldTgt/>
                      </p:tgtEl>
                    </p:cond>
                  </p:endCondLst>
                </p:cTn>
                <p:tgtEl>
                  <p:spTgt spid="16389"/>
                </p:tgtEl>
              </p:cMediaNode>
            </p:audio>
          </p:childTnLst>
        </p:cTn>
      </p:par>
    </p:tnLst>
    <p:bldLst>
      <p:bldP spid="16386" grpId="0" autoUpdateAnimBg="0"/>
      <p:bldP spid="16387" grpId="0" build="p" autoUpdateAnimBg="0"/>
    </p:bldLst>
  </p:timing>
</p:sld>
</file>

<file path=ppt/slides/slide14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1219200" y="288925"/>
            <a:ext cx="7924800" cy="549275"/>
          </a:xfrm>
        </p:spPr>
        <p:txBody>
          <a:bodyPr/>
          <a:lstStyle/>
          <a:p>
            <a:r>
              <a:rPr lang="en-US" sz="3600" smtClean="0"/>
              <a:t>Executive Checks</a:t>
            </a:r>
          </a:p>
        </p:txBody>
      </p:sp>
      <p:sp>
        <p:nvSpPr>
          <p:cNvPr id="17411" name="Rectangle 3"/>
          <p:cNvSpPr>
            <a:spLocks noGrp="1" noChangeArrowheads="1"/>
          </p:cNvSpPr>
          <p:nvPr>
            <p:ph type="body" idx="1"/>
          </p:nvPr>
        </p:nvSpPr>
        <p:spPr>
          <a:xfrm>
            <a:off x="1219200" y="1219200"/>
            <a:ext cx="6008688" cy="5081588"/>
          </a:xfrm>
        </p:spPr>
        <p:txBody>
          <a:bodyPr/>
          <a:lstStyle/>
          <a:p>
            <a:pPr>
              <a:lnSpc>
                <a:spcPct val="90000"/>
              </a:lnSpc>
            </a:pPr>
            <a:r>
              <a:rPr lang="en-US" sz="3600" smtClean="0"/>
              <a:t>Propose laws to Congress</a:t>
            </a:r>
          </a:p>
          <a:p>
            <a:pPr>
              <a:lnSpc>
                <a:spcPct val="90000"/>
              </a:lnSpc>
            </a:pPr>
            <a:r>
              <a:rPr lang="en-US" sz="3600" smtClean="0"/>
              <a:t>Veto laws made by Congress</a:t>
            </a:r>
          </a:p>
          <a:p>
            <a:pPr>
              <a:lnSpc>
                <a:spcPct val="90000"/>
              </a:lnSpc>
            </a:pPr>
            <a:r>
              <a:rPr lang="en-US" sz="3600" smtClean="0"/>
              <a:t>Negotiate foreign treaties</a:t>
            </a:r>
          </a:p>
          <a:p>
            <a:pPr>
              <a:lnSpc>
                <a:spcPct val="90000"/>
              </a:lnSpc>
            </a:pPr>
            <a:r>
              <a:rPr lang="en-US" sz="3600" smtClean="0"/>
              <a:t>Appoint federal judges</a:t>
            </a:r>
          </a:p>
          <a:p>
            <a:pPr>
              <a:lnSpc>
                <a:spcPct val="90000"/>
              </a:lnSpc>
            </a:pPr>
            <a:r>
              <a:rPr lang="en-US" sz="3600" smtClean="0"/>
              <a:t>Grant pardons to federal offenders</a:t>
            </a:r>
          </a:p>
        </p:txBody>
      </p:sp>
      <p:pic>
        <p:nvPicPr>
          <p:cNvPr id="17412" name="Picture 4" descr="oval office"/>
          <p:cNvPicPr>
            <a:picLocks noChangeAspect="1" noChangeArrowheads="1"/>
          </p:cNvPicPr>
          <p:nvPr/>
        </p:nvPicPr>
        <p:blipFill>
          <a:blip r:embed="rId4" cstate="print"/>
          <a:srcRect/>
          <a:stretch>
            <a:fillRect/>
          </a:stretch>
        </p:blipFill>
        <p:spPr bwMode="auto">
          <a:xfrm>
            <a:off x="7010400" y="4038600"/>
            <a:ext cx="1951038" cy="2514600"/>
          </a:xfrm>
          <a:prstGeom prst="rect">
            <a:avLst/>
          </a:prstGeom>
          <a:noFill/>
          <a:ln w="9525">
            <a:noFill/>
            <a:miter lim="800000"/>
            <a:headEnd/>
            <a:tailEnd/>
          </a:ln>
        </p:spPr>
      </p:pic>
      <p:pic>
        <p:nvPicPr>
          <p:cNvPr id="17413" name="Picture 5">
            <a:hlinkClick r:id="" action="ppaction://media"/>
          </p:cNvPr>
          <p:cNvPicPr>
            <a:picLocks noRot="1" noChangeAspect="1" noChangeArrowheads="1"/>
          </p:cNvPicPr>
          <p:nvPr>
            <a:wavAudioFile r:embed="rId1" name="SWdestroyyou.wav"/>
          </p:nvPr>
        </p:nvPicPr>
        <p:blipFill>
          <a:blip r:embed="rId5" cstate="print"/>
          <a:srcRect/>
          <a:stretch>
            <a:fillRect/>
          </a:stretch>
        </p:blipFill>
        <p:spPr bwMode="auto">
          <a:xfrm>
            <a:off x="7924800" y="5638800"/>
            <a:ext cx="304800" cy="304800"/>
          </a:xfrm>
          <a:prstGeom prst="rect">
            <a:avLst/>
          </a:prstGeom>
          <a:noFill/>
          <a:ln w="9525">
            <a:noFill/>
            <a:miter lim="800000"/>
            <a:headEnd/>
            <a:tailEnd/>
          </a:ln>
        </p:spPr>
      </p:pic>
      <p:sp>
        <p:nvSpPr>
          <p:cNvPr id="6" name="Date Placeholder 5"/>
          <p:cNvSpPr>
            <a:spLocks noGrp="1"/>
          </p:cNvSpPr>
          <p:nvPr>
            <p:ph type="dt" sz="half" idx="10"/>
          </p:nvPr>
        </p:nvSpPr>
        <p:spPr/>
        <p:txBody>
          <a:bodyPr/>
          <a:lstStyle/>
          <a:p>
            <a:fld id="{54399400-F9DA-43A1-9A47-B56A32698C87}" type="datetime3">
              <a:rPr lang="en-US" smtClean="0"/>
              <a:t>20 December 2011</a:t>
            </a:fld>
            <a:endParaRPr lang="en-US"/>
          </a:p>
        </p:txBody>
      </p:sp>
      <p:sp>
        <p:nvSpPr>
          <p:cNvPr id="7" name="Slide Number Placeholder 6"/>
          <p:cNvSpPr>
            <a:spLocks noGrp="1"/>
          </p:cNvSpPr>
          <p:nvPr>
            <p:ph type="sldNum" sz="quarter" idx="11"/>
          </p:nvPr>
        </p:nvSpPr>
        <p:spPr/>
        <p:txBody>
          <a:bodyPr/>
          <a:lstStyle/>
          <a:p>
            <a:fld id="{4C011AAB-9C46-4AF0-9EFF-B6C3C69C4330}" type="slidenum">
              <a:rPr lang="en-US" smtClean="0"/>
              <a:pPr/>
              <a:t>148</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grpId="0" nodeType="clickEffect">
                                  <p:stCondLst>
                                    <p:cond delay="0"/>
                                  </p:stCondLst>
                                  <p:childTnLst>
                                    <p:set>
                                      <p:cBhvr>
                                        <p:cTn id="6" dur="1" fill="hold">
                                          <p:stCondLst>
                                            <p:cond delay="0"/>
                                          </p:stCondLst>
                                        </p:cTn>
                                        <p:tgtEl>
                                          <p:spTgt spid="17410"/>
                                        </p:tgtEl>
                                        <p:attrNameLst>
                                          <p:attrName>style.visibility</p:attrName>
                                        </p:attrNameLst>
                                      </p:cBhvr>
                                      <p:to>
                                        <p:strVal val="visible"/>
                                      </p:to>
                                    </p:set>
                                    <p:anim calcmode="lin" valueType="num">
                                      <p:cBhvr additive="base">
                                        <p:cTn id="7" dur="500" fill="hold"/>
                                        <p:tgtEl>
                                          <p:spTgt spid="17410"/>
                                        </p:tgtEl>
                                        <p:attrNameLst>
                                          <p:attrName>ppt_x</p:attrName>
                                        </p:attrNameLst>
                                      </p:cBhvr>
                                      <p:tavLst>
                                        <p:tav tm="0">
                                          <p:val>
                                            <p:strVal val="0-#ppt_w/2"/>
                                          </p:val>
                                        </p:tav>
                                        <p:tav tm="100000">
                                          <p:val>
                                            <p:strVal val="#ppt_x"/>
                                          </p:val>
                                        </p:tav>
                                      </p:tavLst>
                                    </p:anim>
                                    <p:anim calcmode="lin" valueType="num">
                                      <p:cBhvr additive="base">
                                        <p:cTn id="8" dur="500" fill="hold"/>
                                        <p:tgtEl>
                                          <p:spTgt spid="174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17411">
                                            <p:txEl>
                                              <p:pRg st="0" end="0"/>
                                            </p:txEl>
                                          </p:spTgt>
                                        </p:tgtEl>
                                        <p:attrNameLst>
                                          <p:attrName>style.visibility</p:attrName>
                                        </p:attrNameLst>
                                      </p:cBhvr>
                                      <p:to>
                                        <p:strVal val="visible"/>
                                      </p:to>
                                    </p:set>
                                    <p:animEffect transition="in" filter="blinds(horizontal)">
                                      <p:cBhvr>
                                        <p:cTn id="13" dur="500"/>
                                        <p:tgtEl>
                                          <p:spTgt spid="17411">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17411">
                                            <p:txEl>
                                              <p:pRg st="1" end="1"/>
                                            </p:txEl>
                                          </p:spTgt>
                                        </p:tgtEl>
                                        <p:attrNameLst>
                                          <p:attrName>style.visibility</p:attrName>
                                        </p:attrNameLst>
                                      </p:cBhvr>
                                      <p:to>
                                        <p:strVal val="visible"/>
                                      </p:to>
                                    </p:set>
                                    <p:animEffect transition="in" filter="blinds(horizontal)">
                                      <p:cBhvr>
                                        <p:cTn id="18" dur="500"/>
                                        <p:tgtEl>
                                          <p:spTgt spid="17411">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17411">
                                            <p:txEl>
                                              <p:pRg st="2" end="2"/>
                                            </p:txEl>
                                          </p:spTgt>
                                        </p:tgtEl>
                                        <p:attrNameLst>
                                          <p:attrName>style.visibility</p:attrName>
                                        </p:attrNameLst>
                                      </p:cBhvr>
                                      <p:to>
                                        <p:strVal val="visible"/>
                                      </p:to>
                                    </p:set>
                                    <p:animEffect transition="in" filter="blinds(horizontal)">
                                      <p:cBhvr>
                                        <p:cTn id="23" dur="500"/>
                                        <p:tgtEl>
                                          <p:spTgt spid="17411">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17411">
                                            <p:txEl>
                                              <p:pRg st="3" end="3"/>
                                            </p:txEl>
                                          </p:spTgt>
                                        </p:tgtEl>
                                        <p:attrNameLst>
                                          <p:attrName>style.visibility</p:attrName>
                                        </p:attrNameLst>
                                      </p:cBhvr>
                                      <p:to>
                                        <p:strVal val="visible"/>
                                      </p:to>
                                    </p:set>
                                    <p:animEffect transition="in" filter="blinds(horizontal)">
                                      <p:cBhvr>
                                        <p:cTn id="28" dur="500"/>
                                        <p:tgtEl>
                                          <p:spTgt spid="17411">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grpId="0" nodeType="clickEffect">
                                  <p:stCondLst>
                                    <p:cond delay="0"/>
                                  </p:stCondLst>
                                  <p:childTnLst>
                                    <p:set>
                                      <p:cBhvr>
                                        <p:cTn id="32" dur="1" fill="hold">
                                          <p:stCondLst>
                                            <p:cond delay="0"/>
                                          </p:stCondLst>
                                        </p:cTn>
                                        <p:tgtEl>
                                          <p:spTgt spid="17411">
                                            <p:txEl>
                                              <p:pRg st="4" end="4"/>
                                            </p:txEl>
                                          </p:spTgt>
                                        </p:tgtEl>
                                        <p:attrNameLst>
                                          <p:attrName>style.visibility</p:attrName>
                                        </p:attrNameLst>
                                      </p:cBhvr>
                                      <p:to>
                                        <p:strVal val="visible"/>
                                      </p:to>
                                    </p:set>
                                    <p:animEffect transition="in" filter="blinds(horizontal)">
                                      <p:cBhvr>
                                        <p:cTn id="33" dur="500"/>
                                        <p:tgtEl>
                                          <p:spTgt spid="17411">
                                            <p:txEl>
                                              <p:pRg st="4" end="4"/>
                                            </p:txEl>
                                          </p:spTgt>
                                        </p:tgtEl>
                                      </p:cBhvr>
                                    </p:animEffect>
                                  </p:childTnLst>
                                </p:cTn>
                              </p:par>
                            </p:childTnLst>
                          </p:cTn>
                        </p:par>
                        <p:par>
                          <p:cTn id="34" fill="hold">
                            <p:stCondLst>
                              <p:cond delay="500"/>
                            </p:stCondLst>
                            <p:childTnLst>
                              <p:par>
                                <p:cTn id="35" presetID="9" presetClass="entr" presetSubtype="0" fill="hold" nodeType="afterEffect">
                                  <p:stCondLst>
                                    <p:cond delay="0"/>
                                  </p:stCondLst>
                                  <p:childTnLst>
                                    <p:set>
                                      <p:cBhvr>
                                        <p:cTn id="36" dur="1" fill="hold">
                                          <p:stCondLst>
                                            <p:cond delay="0"/>
                                          </p:stCondLst>
                                        </p:cTn>
                                        <p:tgtEl>
                                          <p:spTgt spid="17412"/>
                                        </p:tgtEl>
                                        <p:attrNameLst>
                                          <p:attrName>style.visibility</p:attrName>
                                        </p:attrNameLst>
                                      </p:cBhvr>
                                      <p:to>
                                        <p:strVal val="visible"/>
                                      </p:to>
                                    </p:set>
                                    <p:animEffect transition="in" filter="dissolve">
                                      <p:cBhvr>
                                        <p:cTn id="37" dur="500"/>
                                        <p:tgtEl>
                                          <p:spTgt spid="17412"/>
                                        </p:tgtEl>
                                      </p:cBhvr>
                                    </p:animEffect>
                                  </p:childTnLst>
                                </p:cTn>
                              </p:par>
                            </p:childTnLst>
                          </p:cTn>
                        </p:par>
                        <p:par>
                          <p:cTn id="38" fill="hold">
                            <p:stCondLst>
                              <p:cond delay="1000"/>
                            </p:stCondLst>
                            <p:childTnLst>
                              <p:par>
                                <p:cTn id="39" presetID="1" presetClass="mediacall" presetSubtype="0" fill="hold" nodeType="afterEffect">
                                  <p:stCondLst>
                                    <p:cond delay="0"/>
                                  </p:stCondLst>
                                  <p:childTnLst>
                                    <p:cmd type="call" cmd="playFrom(0.0)">
                                      <p:cBhvr>
                                        <p:cTn id="40" dur="1927" fill="hold"/>
                                        <p:tgtEl>
                                          <p:spTgt spid="1741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41" fill="hold" display="0">
                  <p:stCondLst>
                    <p:cond delay="indefinite"/>
                  </p:stCondLst>
                  <p:endCondLst>
                    <p:cond evt="onNext" delay="0">
                      <p:tgtEl>
                        <p:sldTgt/>
                      </p:tgtEl>
                    </p:cond>
                    <p:cond evt="onPrev" delay="0">
                      <p:tgtEl>
                        <p:sldTgt/>
                      </p:tgtEl>
                    </p:cond>
                    <p:cond evt="onStopAudio" delay="0">
                      <p:tgtEl>
                        <p:sldTgt/>
                      </p:tgtEl>
                    </p:cond>
                  </p:endCondLst>
                </p:cTn>
                <p:tgtEl>
                  <p:spTgt spid="17413"/>
                </p:tgtEl>
              </p:cMediaNode>
            </p:audio>
          </p:childTnLst>
        </p:cTn>
      </p:par>
    </p:tnLst>
    <p:bldLst>
      <p:bldP spid="17410" grpId="0" autoUpdateAnimBg="0"/>
      <p:bldP spid="17411" grpId="0" build="p" autoUpdateAnimBg="0"/>
    </p:bld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Homework Review</a:t>
            </a:r>
            <a:endParaRPr lang="en-US" dirty="0"/>
          </a:p>
        </p:txBody>
      </p:sp>
      <p:sp>
        <p:nvSpPr>
          <p:cNvPr id="3" name="Content Placeholder 2"/>
          <p:cNvSpPr>
            <a:spLocks noGrp="1"/>
          </p:cNvSpPr>
          <p:nvPr>
            <p:ph idx="1"/>
          </p:nvPr>
        </p:nvSpPr>
        <p:spPr/>
        <p:txBody>
          <a:bodyPr/>
          <a:lstStyle/>
          <a:p>
            <a:r>
              <a:rPr lang="en-US" sz="4800" dirty="0" smtClean="0"/>
              <a:t>Review all homework Responses.</a:t>
            </a:r>
            <a:endParaRPr lang="en-US" sz="4800" dirty="0"/>
          </a:p>
        </p:txBody>
      </p:sp>
      <p:sp>
        <p:nvSpPr>
          <p:cNvPr id="4" name="Date Placeholder 3"/>
          <p:cNvSpPr>
            <a:spLocks noGrp="1"/>
          </p:cNvSpPr>
          <p:nvPr>
            <p:ph type="dt" sz="half" idx="10"/>
          </p:nvPr>
        </p:nvSpPr>
        <p:spPr/>
        <p:txBody>
          <a:bodyPr/>
          <a:lstStyle/>
          <a:p>
            <a:fld id="{B857903B-5AFB-42A7-A061-E943F72136E5}"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149</a:t>
            </a:fld>
            <a:endParaRPr lang="en-US"/>
          </a:p>
        </p:txBody>
      </p:sp>
    </p:spTree>
  </p:cSld>
  <p:clrMapOvr>
    <a:masterClrMapping/>
  </p:clrMapOvr>
  <p:transition>
    <p:wipe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Homework </a:t>
            </a:r>
            <a:r>
              <a:rPr lang="en-US" dirty="0" smtClean="0"/>
              <a:t>10 </a:t>
            </a:r>
            <a:r>
              <a:rPr lang="en-US" dirty="0" smtClean="0"/>
              <a:t>Feb </a:t>
            </a:r>
            <a:r>
              <a:rPr lang="en-US" dirty="0" smtClean="0"/>
              <a:t>2012</a:t>
            </a:r>
            <a:endParaRPr lang="en-US" dirty="0"/>
          </a:p>
        </p:txBody>
      </p:sp>
      <p:sp>
        <p:nvSpPr>
          <p:cNvPr id="3" name="Content Placeholder 2"/>
          <p:cNvSpPr>
            <a:spLocks noGrp="1"/>
          </p:cNvSpPr>
          <p:nvPr>
            <p:ph idx="1"/>
          </p:nvPr>
        </p:nvSpPr>
        <p:spPr/>
        <p:txBody>
          <a:bodyPr/>
          <a:lstStyle/>
          <a:p>
            <a:r>
              <a:rPr lang="en-US" sz="4400" dirty="0" smtClean="0"/>
              <a:t>Read 99-105</a:t>
            </a:r>
            <a:endParaRPr lang="en-US" sz="4400" dirty="0"/>
          </a:p>
        </p:txBody>
      </p:sp>
      <p:sp>
        <p:nvSpPr>
          <p:cNvPr id="4" name="Date Placeholder 3"/>
          <p:cNvSpPr>
            <a:spLocks noGrp="1"/>
          </p:cNvSpPr>
          <p:nvPr>
            <p:ph type="dt" sz="half" idx="10"/>
          </p:nvPr>
        </p:nvSpPr>
        <p:spPr/>
        <p:txBody>
          <a:bodyPr/>
          <a:lstStyle/>
          <a:p>
            <a:fld id="{8867B89F-A5FD-499A-B441-E2D51E7DD52B}"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15</a:t>
            </a:fld>
            <a:endParaRPr lang="en-US"/>
          </a:p>
        </p:txBody>
      </p:sp>
    </p:spTree>
  </p:cSld>
  <p:clrMapOvr>
    <a:masterClrMapping/>
  </p:clrMapOvr>
  <p:transition>
    <p:wipe dir="r"/>
  </p:transition>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p:cNvSpPr>
            <a:spLocks noGrp="1" noChangeArrowheads="1"/>
          </p:cNvSpPr>
          <p:nvPr>
            <p:ph type="title"/>
          </p:nvPr>
        </p:nvSpPr>
        <p:spPr>
          <a:xfrm>
            <a:off x="1317625" y="344885"/>
            <a:ext cx="7521575" cy="615553"/>
          </a:xfrm>
        </p:spPr>
        <p:txBody>
          <a:bodyPr/>
          <a:lstStyle/>
          <a:p>
            <a:r>
              <a:rPr lang="en-US" sz="4000" dirty="0" smtClean="0"/>
              <a:t>Homework  </a:t>
            </a:r>
            <a:r>
              <a:rPr lang="en-US" sz="4000" dirty="0" smtClean="0"/>
              <a:t>01 Feb 2012</a:t>
            </a:r>
            <a:endParaRPr lang="en-US" sz="4000" dirty="0" smtClean="0"/>
          </a:p>
        </p:txBody>
      </p:sp>
      <p:sp>
        <p:nvSpPr>
          <p:cNvPr id="131075" name="Rectangle 3"/>
          <p:cNvSpPr>
            <a:spLocks noGrp="1" noChangeArrowheads="1"/>
          </p:cNvSpPr>
          <p:nvPr>
            <p:ph type="body" idx="1"/>
          </p:nvPr>
        </p:nvSpPr>
        <p:spPr>
          <a:xfrm>
            <a:off x="838200" y="1066800"/>
            <a:ext cx="7848600" cy="5638800"/>
          </a:xfrm>
        </p:spPr>
        <p:txBody>
          <a:bodyPr/>
          <a:lstStyle/>
          <a:p>
            <a:pPr algn="ctr">
              <a:buFontTx/>
              <a:buNone/>
            </a:pPr>
            <a:r>
              <a:rPr lang="en-US" sz="4400" dirty="0" smtClean="0"/>
              <a:t>READ 83-86Complete “Words to Know” on page 87.</a:t>
            </a:r>
          </a:p>
          <a:p>
            <a:pPr algn="ctr">
              <a:buFontTx/>
              <a:buNone/>
            </a:pPr>
            <a:r>
              <a:rPr lang="en-US" sz="4400" dirty="0" smtClean="0"/>
              <a:t>Complete “Reviewing the Facts Q:1-10 P.87 </a:t>
            </a:r>
          </a:p>
        </p:txBody>
      </p:sp>
      <p:sp>
        <p:nvSpPr>
          <p:cNvPr id="4" name="Date Placeholder 3"/>
          <p:cNvSpPr>
            <a:spLocks noGrp="1"/>
          </p:cNvSpPr>
          <p:nvPr>
            <p:ph type="dt" sz="half" idx="10"/>
          </p:nvPr>
        </p:nvSpPr>
        <p:spPr/>
        <p:txBody>
          <a:bodyPr/>
          <a:lstStyle/>
          <a:p>
            <a:fld id="{7F3892C0-9992-4BC6-AB49-C654D7D3D3EF}"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150</a:t>
            </a:fld>
            <a:endParaRPr lang="en-US"/>
          </a:p>
        </p:txBody>
      </p:sp>
    </p:spTree>
  </p:cSld>
  <p:clrMapOvr>
    <a:masterClrMapping/>
  </p:clrMapOvr>
  <p:transition>
    <p:wipe dir="r"/>
  </p:transition>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Grp="1" noChangeArrowheads="1"/>
          </p:cNvSpPr>
          <p:nvPr>
            <p:ph type="title"/>
          </p:nvPr>
        </p:nvSpPr>
        <p:spPr>
          <a:xfrm>
            <a:off x="1317625" y="529551"/>
            <a:ext cx="6867525" cy="430887"/>
          </a:xfrm>
        </p:spPr>
        <p:txBody>
          <a:bodyPr/>
          <a:lstStyle/>
          <a:p>
            <a:r>
              <a:rPr lang="en-US" dirty="0" smtClean="0"/>
              <a:t>Test (Vocabulary) </a:t>
            </a:r>
            <a:r>
              <a:rPr lang="en-US" dirty="0" smtClean="0"/>
              <a:t>Article 1 and 2</a:t>
            </a:r>
            <a:endParaRPr lang="en-US" dirty="0" smtClean="0"/>
          </a:p>
        </p:txBody>
      </p:sp>
      <p:pic>
        <p:nvPicPr>
          <p:cNvPr id="135171" name="Picture 4" descr="MPj04000470000[1]"/>
          <p:cNvPicPr>
            <a:picLocks noGrp="1" noChangeAspect="1" noChangeArrowheads="1"/>
          </p:cNvPicPr>
          <p:nvPr>
            <p:ph idx="1"/>
          </p:nvPr>
        </p:nvPicPr>
        <p:blipFill>
          <a:blip r:embed="rId3" cstate="print"/>
          <a:srcRect/>
          <a:stretch>
            <a:fillRect/>
          </a:stretch>
        </p:blipFill>
        <p:spPr>
          <a:xfrm>
            <a:off x="1600200" y="1581150"/>
            <a:ext cx="6324600" cy="4213225"/>
          </a:xfrm>
          <a:noFill/>
        </p:spPr>
      </p:pic>
      <p:sp>
        <p:nvSpPr>
          <p:cNvPr id="135172" name="Oval 6"/>
          <p:cNvSpPr>
            <a:spLocks noChangeArrowheads="1"/>
          </p:cNvSpPr>
          <p:nvPr/>
        </p:nvSpPr>
        <p:spPr bwMode="auto">
          <a:xfrm>
            <a:off x="2819400" y="6172200"/>
            <a:ext cx="4800600" cy="304800"/>
          </a:xfrm>
          <a:prstGeom prst="ellipse">
            <a:avLst/>
          </a:prstGeom>
          <a:solidFill>
            <a:schemeClr val="accent1"/>
          </a:solidFill>
          <a:ln w="9525">
            <a:solidFill>
              <a:schemeClr val="tx1"/>
            </a:solidFill>
            <a:round/>
            <a:headEnd/>
            <a:tailEnd/>
          </a:ln>
        </p:spPr>
        <p:txBody>
          <a:bodyPr wrap="none" anchor="ctr"/>
          <a:lstStyle/>
          <a:p>
            <a:pPr algn="ctr"/>
            <a:r>
              <a:rPr lang="en-US" dirty="0" smtClean="0">
                <a:solidFill>
                  <a:schemeClr val="bg1"/>
                </a:solidFill>
              </a:rPr>
              <a:t>01 February 2012</a:t>
            </a:r>
            <a:endParaRPr lang="en-US" dirty="0">
              <a:solidFill>
                <a:schemeClr val="bg1"/>
              </a:solidFill>
            </a:endParaRPr>
          </a:p>
        </p:txBody>
      </p:sp>
      <p:sp>
        <p:nvSpPr>
          <p:cNvPr id="5" name="Date Placeholder 4"/>
          <p:cNvSpPr>
            <a:spLocks noGrp="1"/>
          </p:cNvSpPr>
          <p:nvPr>
            <p:ph type="dt" sz="half" idx="10"/>
          </p:nvPr>
        </p:nvSpPr>
        <p:spPr/>
        <p:txBody>
          <a:bodyPr/>
          <a:lstStyle/>
          <a:p>
            <a:fld id="{E75F8DA6-D934-4B89-B4EC-39802F175F61}" type="datetime3">
              <a:rPr lang="en-US" smtClean="0"/>
              <a:t>20 December 2011</a:t>
            </a:fld>
            <a:endParaRPr lang="en-US"/>
          </a:p>
        </p:txBody>
      </p:sp>
      <p:sp>
        <p:nvSpPr>
          <p:cNvPr id="6" name="Slide Number Placeholder 5"/>
          <p:cNvSpPr>
            <a:spLocks noGrp="1"/>
          </p:cNvSpPr>
          <p:nvPr>
            <p:ph type="sldNum" sz="quarter" idx="11"/>
          </p:nvPr>
        </p:nvSpPr>
        <p:spPr/>
        <p:txBody>
          <a:bodyPr/>
          <a:lstStyle/>
          <a:p>
            <a:fld id="{4C011AAB-9C46-4AF0-9EFF-B6C3C69C4330}" type="slidenum">
              <a:rPr lang="en-US" smtClean="0"/>
              <a:pPr/>
              <a:t>151</a:t>
            </a:fld>
            <a:endParaRPr lang="en-US"/>
          </a:p>
        </p:txBody>
      </p:sp>
    </p:spTree>
  </p:cSld>
  <p:clrMapOvr>
    <a:masterClrMapping/>
  </p:clrMapOvr>
  <p:transition>
    <p:wipe dir="r"/>
  </p:transition>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6194" name="Rectangle 2"/>
          <p:cNvSpPr>
            <a:spLocks noGrp="1" noChangeArrowheads="1"/>
          </p:cNvSpPr>
          <p:nvPr>
            <p:ph type="ctrTitle"/>
          </p:nvPr>
        </p:nvSpPr>
        <p:spPr>
          <a:xfrm>
            <a:off x="609600" y="4960551"/>
            <a:ext cx="7772400" cy="1432700"/>
          </a:xfrm>
        </p:spPr>
        <p:txBody>
          <a:bodyPr/>
          <a:lstStyle/>
          <a:p>
            <a:r>
              <a:rPr lang="en-US" sz="4000" dirty="0" smtClean="0"/>
              <a:t>Article III—Judicial Branch</a:t>
            </a:r>
            <a:br>
              <a:rPr lang="en-US" sz="4000" dirty="0" smtClean="0"/>
            </a:br>
            <a:r>
              <a:rPr lang="en-US" sz="4000" dirty="0" smtClean="0"/>
              <a:t>Section One—Federal </a:t>
            </a:r>
            <a:r>
              <a:rPr lang="en-US" sz="4000" dirty="0" smtClean="0"/>
              <a:t>Courts</a:t>
            </a:r>
            <a:br>
              <a:rPr lang="en-US" sz="4000" dirty="0" smtClean="0"/>
            </a:br>
            <a:r>
              <a:rPr lang="en-US" sz="1800" dirty="0" smtClean="0"/>
              <a:t>Should begin 02 Feb 2012</a:t>
            </a:r>
            <a:endParaRPr lang="en-US" sz="4000" dirty="0" smtClean="0"/>
          </a:p>
        </p:txBody>
      </p:sp>
    </p:spTree>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Homework Review</a:t>
            </a:r>
            <a:endParaRPr lang="en-US" dirty="0"/>
          </a:p>
        </p:txBody>
      </p:sp>
      <p:sp>
        <p:nvSpPr>
          <p:cNvPr id="3" name="Content Placeholder 2"/>
          <p:cNvSpPr>
            <a:spLocks noGrp="1"/>
          </p:cNvSpPr>
          <p:nvPr>
            <p:ph idx="1"/>
          </p:nvPr>
        </p:nvSpPr>
        <p:spPr/>
        <p:txBody>
          <a:bodyPr/>
          <a:lstStyle/>
          <a:p>
            <a:r>
              <a:rPr lang="en-US" sz="4800" dirty="0" smtClean="0"/>
              <a:t>Review homework Responses.</a:t>
            </a:r>
            <a:endParaRPr lang="en-US" sz="4800" dirty="0"/>
          </a:p>
        </p:txBody>
      </p:sp>
      <p:sp>
        <p:nvSpPr>
          <p:cNvPr id="4" name="Date Placeholder 3"/>
          <p:cNvSpPr>
            <a:spLocks noGrp="1"/>
          </p:cNvSpPr>
          <p:nvPr>
            <p:ph type="dt" sz="half" idx="10"/>
          </p:nvPr>
        </p:nvSpPr>
        <p:spPr/>
        <p:txBody>
          <a:bodyPr/>
          <a:lstStyle/>
          <a:p>
            <a:fld id="{DCD42A09-1544-4950-9844-11A17BEAE4C5}"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153</a:t>
            </a:fld>
            <a:endParaRPr lang="en-US"/>
          </a:p>
        </p:txBody>
      </p:sp>
    </p:spTree>
  </p:cSld>
  <p:clrMapOvr>
    <a:masterClrMapping/>
  </p:clrMapOvr>
  <p:transition>
    <p:wipe dir="r"/>
  </p:transition>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1317625" y="411163"/>
            <a:ext cx="6867525" cy="549275"/>
          </a:xfrm>
        </p:spPr>
        <p:txBody>
          <a:bodyPr/>
          <a:lstStyle/>
          <a:p>
            <a:r>
              <a:rPr lang="en-US" sz="3600" smtClean="0"/>
              <a:t>Judicial Branch</a:t>
            </a:r>
          </a:p>
        </p:txBody>
      </p:sp>
      <p:sp>
        <p:nvSpPr>
          <p:cNvPr id="15363" name="Rectangle 3"/>
          <p:cNvSpPr>
            <a:spLocks noGrp="1" noChangeArrowheads="1"/>
          </p:cNvSpPr>
          <p:nvPr>
            <p:ph type="body" idx="1"/>
          </p:nvPr>
        </p:nvSpPr>
        <p:spPr>
          <a:xfrm>
            <a:off x="609600" y="1295400"/>
            <a:ext cx="8077200" cy="5081588"/>
          </a:xfrm>
        </p:spPr>
        <p:txBody>
          <a:bodyPr/>
          <a:lstStyle/>
          <a:p>
            <a:r>
              <a:rPr lang="en-US" sz="3600" smtClean="0"/>
              <a:t>Supreme Court and other Federal Courts</a:t>
            </a:r>
          </a:p>
          <a:p>
            <a:r>
              <a:rPr lang="en-US" sz="3600" smtClean="0"/>
              <a:t>Preserve and protect the rights guaranteed by the Constitution</a:t>
            </a:r>
          </a:p>
        </p:txBody>
      </p:sp>
      <p:pic>
        <p:nvPicPr>
          <p:cNvPr id="15365" name="Picture 5">
            <a:hlinkClick r:id="" action="ppaction://media"/>
          </p:cNvPr>
          <p:cNvPicPr>
            <a:picLocks noRot="1" noChangeAspect="1" noChangeArrowheads="1"/>
          </p:cNvPicPr>
          <p:nvPr>
            <a:wavAudioFile r:embed="rId1" name="SWforceisstrong.wav"/>
          </p:nvPr>
        </p:nvPicPr>
        <p:blipFill>
          <a:blip r:embed="rId4" cstate="print"/>
          <a:srcRect/>
          <a:stretch>
            <a:fillRect/>
          </a:stretch>
        </p:blipFill>
        <p:spPr bwMode="auto">
          <a:xfrm>
            <a:off x="8229600" y="6096000"/>
            <a:ext cx="304800" cy="304800"/>
          </a:xfrm>
          <a:prstGeom prst="rect">
            <a:avLst/>
          </a:prstGeom>
          <a:noFill/>
          <a:ln w="9525">
            <a:noFill/>
            <a:miter lim="800000"/>
            <a:headEnd/>
            <a:tailEnd/>
          </a:ln>
        </p:spPr>
      </p:pic>
      <p:sp>
        <p:nvSpPr>
          <p:cNvPr id="5" name="Date Placeholder 4"/>
          <p:cNvSpPr>
            <a:spLocks noGrp="1"/>
          </p:cNvSpPr>
          <p:nvPr>
            <p:ph type="dt" sz="half" idx="10"/>
          </p:nvPr>
        </p:nvSpPr>
        <p:spPr/>
        <p:txBody>
          <a:bodyPr/>
          <a:lstStyle/>
          <a:p>
            <a:fld id="{93611B6D-B2BA-431F-B0CF-F9C6202BD5CD}" type="datetime3">
              <a:rPr lang="en-US" smtClean="0"/>
              <a:t>20 December 2011</a:t>
            </a:fld>
            <a:endParaRPr lang="en-US"/>
          </a:p>
        </p:txBody>
      </p:sp>
      <p:sp>
        <p:nvSpPr>
          <p:cNvPr id="6" name="Slide Number Placeholder 5"/>
          <p:cNvSpPr>
            <a:spLocks noGrp="1"/>
          </p:cNvSpPr>
          <p:nvPr>
            <p:ph type="sldNum" sz="quarter" idx="11"/>
          </p:nvPr>
        </p:nvSpPr>
        <p:spPr/>
        <p:txBody>
          <a:bodyPr/>
          <a:lstStyle/>
          <a:p>
            <a:fld id="{4C011AAB-9C46-4AF0-9EFF-B6C3C69C4330}" type="slidenum">
              <a:rPr lang="en-US" smtClean="0"/>
              <a:pPr/>
              <a:t>154</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5362"/>
                                        </p:tgtEl>
                                        <p:attrNameLst>
                                          <p:attrName>style.visibility</p:attrName>
                                        </p:attrNameLst>
                                      </p:cBhvr>
                                      <p:to>
                                        <p:strVal val="visible"/>
                                      </p:to>
                                    </p:set>
                                    <p:animEffect transition="in" filter="wipe(left)">
                                      <p:cBhvr>
                                        <p:cTn id="7" dur="500"/>
                                        <p:tgtEl>
                                          <p:spTgt spid="1536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15363">
                                            <p:txEl>
                                              <p:pRg st="0" end="0"/>
                                            </p:txEl>
                                          </p:spTgt>
                                        </p:tgtEl>
                                        <p:attrNameLst>
                                          <p:attrName>style.visibility</p:attrName>
                                        </p:attrNameLst>
                                      </p:cBhvr>
                                      <p:to>
                                        <p:strVal val="visible"/>
                                      </p:to>
                                    </p:set>
                                    <p:animEffect transition="in" filter="wipe(right)">
                                      <p:cBhvr>
                                        <p:cTn id="12" dur="500"/>
                                        <p:tgtEl>
                                          <p:spTgt spid="1536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grpId="0" nodeType="clickEffect">
                                  <p:stCondLst>
                                    <p:cond delay="0"/>
                                  </p:stCondLst>
                                  <p:childTnLst>
                                    <p:set>
                                      <p:cBhvr>
                                        <p:cTn id="16" dur="1" fill="hold">
                                          <p:stCondLst>
                                            <p:cond delay="0"/>
                                          </p:stCondLst>
                                        </p:cTn>
                                        <p:tgtEl>
                                          <p:spTgt spid="15363">
                                            <p:txEl>
                                              <p:pRg st="1" end="1"/>
                                            </p:txEl>
                                          </p:spTgt>
                                        </p:tgtEl>
                                        <p:attrNameLst>
                                          <p:attrName>style.visibility</p:attrName>
                                        </p:attrNameLst>
                                      </p:cBhvr>
                                      <p:to>
                                        <p:strVal val="visible"/>
                                      </p:to>
                                    </p:set>
                                    <p:animEffect transition="in" filter="wipe(right)">
                                      <p:cBhvr>
                                        <p:cTn id="17" dur="500"/>
                                        <p:tgtEl>
                                          <p:spTgt spid="15363">
                                            <p:txEl>
                                              <p:pRg st="1" end="1"/>
                                            </p:txEl>
                                          </p:spTgt>
                                        </p:tgtEl>
                                      </p:cBhvr>
                                    </p:animEffect>
                                  </p:childTnLst>
                                </p:cTn>
                              </p:par>
                            </p:childTnLst>
                          </p:cTn>
                        </p:par>
                        <p:par>
                          <p:cTn id="18" fill="hold">
                            <p:stCondLst>
                              <p:cond delay="500"/>
                            </p:stCondLst>
                            <p:childTnLst>
                              <p:par>
                                <p:cTn id="19" presetID="1" presetClass="mediacall" presetSubtype="0" fill="hold" nodeType="afterEffect">
                                  <p:stCondLst>
                                    <p:cond delay="0"/>
                                  </p:stCondLst>
                                  <p:childTnLst>
                                    <p:cmd type="call" cmd="playFrom(0.0)">
                                      <p:cBhvr>
                                        <p:cTn id="20" dur="1734" fill="hold"/>
                                        <p:tgtEl>
                                          <p:spTgt spid="1536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21" fill="hold" display="0">
                  <p:stCondLst>
                    <p:cond delay="indefinite"/>
                  </p:stCondLst>
                  <p:endCondLst>
                    <p:cond evt="onNext" delay="0">
                      <p:tgtEl>
                        <p:sldTgt/>
                      </p:tgtEl>
                    </p:cond>
                    <p:cond evt="onPrev" delay="0">
                      <p:tgtEl>
                        <p:sldTgt/>
                      </p:tgtEl>
                    </p:cond>
                    <p:cond evt="onStopAudio" delay="0">
                      <p:tgtEl>
                        <p:sldTgt/>
                      </p:tgtEl>
                    </p:cond>
                  </p:endCondLst>
                </p:cTn>
                <p:tgtEl>
                  <p:spTgt spid="15365"/>
                </p:tgtEl>
              </p:cMediaNode>
            </p:audio>
          </p:childTnLst>
        </p:cTn>
      </p:par>
    </p:tnLst>
    <p:bldLst>
      <p:bldP spid="15362" grpId="0" autoUpdateAnimBg="0"/>
      <p:bldP spid="15363" grpId="0" build="p" autoUpdateAnimBg="0"/>
    </p:bldLst>
  </p:timing>
</p:sld>
</file>

<file path=ppt/slides/slide15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1317625" y="411163"/>
            <a:ext cx="6867525" cy="549275"/>
          </a:xfrm>
        </p:spPr>
        <p:txBody>
          <a:bodyPr/>
          <a:lstStyle/>
          <a:p>
            <a:r>
              <a:rPr lang="en-US" sz="3600" smtClean="0"/>
              <a:t>Judicial Branch</a:t>
            </a:r>
          </a:p>
        </p:txBody>
      </p:sp>
      <p:sp>
        <p:nvSpPr>
          <p:cNvPr id="23555" name="Rectangle 3"/>
          <p:cNvSpPr>
            <a:spLocks noGrp="1" noChangeArrowheads="1"/>
          </p:cNvSpPr>
          <p:nvPr>
            <p:ph type="body" idx="1"/>
          </p:nvPr>
        </p:nvSpPr>
        <p:spPr>
          <a:xfrm>
            <a:off x="1295400" y="990600"/>
            <a:ext cx="7391400" cy="5081588"/>
          </a:xfrm>
        </p:spPr>
        <p:txBody>
          <a:bodyPr/>
          <a:lstStyle/>
          <a:p>
            <a:r>
              <a:rPr lang="en-US" sz="3600" smtClean="0"/>
              <a:t>Considers cases involving national laws</a:t>
            </a:r>
          </a:p>
          <a:p>
            <a:r>
              <a:rPr lang="en-US" sz="3600" smtClean="0"/>
              <a:t>Declares laws and acts “unconstitutional”</a:t>
            </a:r>
          </a:p>
          <a:p>
            <a:endParaRPr lang="en-US" sz="3600" smtClean="0"/>
          </a:p>
        </p:txBody>
      </p:sp>
      <p:pic>
        <p:nvPicPr>
          <p:cNvPr id="23557" name="Picture 5">
            <a:hlinkClick r:id="" action="ppaction://media"/>
          </p:cNvPr>
          <p:cNvPicPr>
            <a:picLocks noRot="1" noChangeAspect="1" noChangeArrowheads="1"/>
          </p:cNvPicPr>
          <p:nvPr>
            <a:wavAudioFile r:embed="rId1" name="SWforceisstrong.wav"/>
          </p:nvPr>
        </p:nvPicPr>
        <p:blipFill>
          <a:blip r:embed="rId4" cstate="print"/>
          <a:srcRect/>
          <a:stretch>
            <a:fillRect/>
          </a:stretch>
        </p:blipFill>
        <p:spPr bwMode="auto">
          <a:xfrm>
            <a:off x="8229600" y="6096000"/>
            <a:ext cx="304800" cy="304800"/>
          </a:xfrm>
          <a:prstGeom prst="rect">
            <a:avLst/>
          </a:prstGeom>
          <a:noFill/>
          <a:ln w="9525">
            <a:noFill/>
            <a:miter lim="800000"/>
            <a:headEnd/>
            <a:tailEnd/>
          </a:ln>
        </p:spPr>
      </p:pic>
      <p:sp>
        <p:nvSpPr>
          <p:cNvPr id="5" name="Date Placeholder 4"/>
          <p:cNvSpPr>
            <a:spLocks noGrp="1"/>
          </p:cNvSpPr>
          <p:nvPr>
            <p:ph type="dt" sz="half" idx="10"/>
          </p:nvPr>
        </p:nvSpPr>
        <p:spPr/>
        <p:txBody>
          <a:bodyPr/>
          <a:lstStyle/>
          <a:p>
            <a:fld id="{AE630594-ECBD-455D-AF11-42AF6ABD178B}" type="datetime3">
              <a:rPr lang="en-US" smtClean="0"/>
              <a:t>20 December 2011</a:t>
            </a:fld>
            <a:endParaRPr lang="en-US"/>
          </a:p>
        </p:txBody>
      </p:sp>
      <p:sp>
        <p:nvSpPr>
          <p:cNvPr id="6" name="Slide Number Placeholder 5"/>
          <p:cNvSpPr>
            <a:spLocks noGrp="1"/>
          </p:cNvSpPr>
          <p:nvPr>
            <p:ph type="sldNum" sz="quarter" idx="11"/>
          </p:nvPr>
        </p:nvSpPr>
        <p:spPr/>
        <p:txBody>
          <a:bodyPr/>
          <a:lstStyle/>
          <a:p>
            <a:fld id="{4C011AAB-9C46-4AF0-9EFF-B6C3C69C4330}" type="slidenum">
              <a:rPr lang="en-US" smtClean="0"/>
              <a:pPr/>
              <a:t>155</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3554"/>
                                        </p:tgtEl>
                                        <p:attrNameLst>
                                          <p:attrName>style.visibility</p:attrName>
                                        </p:attrNameLst>
                                      </p:cBhvr>
                                      <p:to>
                                        <p:strVal val="visible"/>
                                      </p:to>
                                    </p:set>
                                    <p:animEffect transition="in" filter="wipe(left)">
                                      <p:cBhvr>
                                        <p:cTn id="7" dur="500"/>
                                        <p:tgtEl>
                                          <p:spTgt spid="2355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23555">
                                            <p:txEl>
                                              <p:pRg st="0" end="0"/>
                                            </p:txEl>
                                          </p:spTgt>
                                        </p:tgtEl>
                                        <p:attrNameLst>
                                          <p:attrName>style.visibility</p:attrName>
                                        </p:attrNameLst>
                                      </p:cBhvr>
                                      <p:to>
                                        <p:strVal val="visible"/>
                                      </p:to>
                                    </p:set>
                                    <p:animEffect transition="in" filter="wipe(right)">
                                      <p:cBhvr>
                                        <p:cTn id="12" dur="500"/>
                                        <p:tgtEl>
                                          <p:spTgt spid="2355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grpId="0" nodeType="clickEffect">
                                  <p:stCondLst>
                                    <p:cond delay="0"/>
                                  </p:stCondLst>
                                  <p:childTnLst>
                                    <p:set>
                                      <p:cBhvr>
                                        <p:cTn id="16" dur="1" fill="hold">
                                          <p:stCondLst>
                                            <p:cond delay="0"/>
                                          </p:stCondLst>
                                        </p:cTn>
                                        <p:tgtEl>
                                          <p:spTgt spid="23555">
                                            <p:txEl>
                                              <p:pRg st="1" end="1"/>
                                            </p:txEl>
                                          </p:spTgt>
                                        </p:tgtEl>
                                        <p:attrNameLst>
                                          <p:attrName>style.visibility</p:attrName>
                                        </p:attrNameLst>
                                      </p:cBhvr>
                                      <p:to>
                                        <p:strVal val="visible"/>
                                      </p:to>
                                    </p:set>
                                    <p:animEffect transition="in" filter="wipe(right)">
                                      <p:cBhvr>
                                        <p:cTn id="17" dur="500"/>
                                        <p:tgtEl>
                                          <p:spTgt spid="23555">
                                            <p:txEl>
                                              <p:pRg st="1" end="1"/>
                                            </p:txEl>
                                          </p:spTgt>
                                        </p:tgtEl>
                                      </p:cBhvr>
                                    </p:animEffect>
                                  </p:childTnLst>
                                </p:cTn>
                              </p:par>
                            </p:childTnLst>
                          </p:cTn>
                        </p:par>
                        <p:par>
                          <p:cTn id="18" fill="hold">
                            <p:stCondLst>
                              <p:cond delay="500"/>
                            </p:stCondLst>
                            <p:childTnLst>
                              <p:par>
                                <p:cTn id="19" presetID="1" presetClass="mediacall" presetSubtype="0" fill="hold" nodeType="afterEffect">
                                  <p:stCondLst>
                                    <p:cond delay="0"/>
                                  </p:stCondLst>
                                  <p:childTnLst>
                                    <p:cmd type="call" cmd="playFrom(0.0)">
                                      <p:cBhvr>
                                        <p:cTn id="20" dur="1734" fill="hold"/>
                                        <p:tgtEl>
                                          <p:spTgt spid="2355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21" fill="hold" display="0">
                  <p:stCondLst>
                    <p:cond delay="indefinite"/>
                  </p:stCondLst>
                  <p:endCondLst>
                    <p:cond evt="onNext" delay="0">
                      <p:tgtEl>
                        <p:sldTgt/>
                      </p:tgtEl>
                    </p:cond>
                    <p:cond evt="onPrev" delay="0">
                      <p:tgtEl>
                        <p:sldTgt/>
                      </p:tgtEl>
                    </p:cond>
                    <p:cond evt="onStopAudio" delay="0">
                      <p:tgtEl>
                        <p:sldTgt/>
                      </p:tgtEl>
                    </p:cond>
                  </p:endCondLst>
                </p:cTn>
                <p:tgtEl>
                  <p:spTgt spid="23557"/>
                </p:tgtEl>
              </p:cMediaNode>
            </p:audio>
          </p:childTnLst>
        </p:cTn>
      </p:par>
    </p:tnLst>
    <p:bldLst>
      <p:bldP spid="23554" grpId="0" autoUpdateAnimBg="0"/>
      <p:bldP spid="23555" grpId="0" build="p" autoUpdateAnimBg="0"/>
    </p:bld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2"/>
          <p:cNvSpPr>
            <a:spLocks noGrp="1" noChangeArrowheads="1"/>
          </p:cNvSpPr>
          <p:nvPr>
            <p:ph type="title"/>
          </p:nvPr>
        </p:nvSpPr>
        <p:spPr>
          <a:xfrm>
            <a:off x="1317625" y="350838"/>
            <a:ext cx="6867525" cy="609600"/>
          </a:xfrm>
        </p:spPr>
        <p:txBody>
          <a:bodyPr/>
          <a:lstStyle/>
          <a:p>
            <a:pPr algn="ctr"/>
            <a:r>
              <a:rPr lang="en-US" sz="4000" smtClean="0"/>
              <a:t>Article III   Section 1</a:t>
            </a:r>
          </a:p>
        </p:txBody>
      </p:sp>
      <p:sp>
        <p:nvSpPr>
          <p:cNvPr id="152579" name="Rectangle 3"/>
          <p:cNvSpPr>
            <a:spLocks noGrp="1" noChangeArrowheads="1"/>
          </p:cNvSpPr>
          <p:nvPr>
            <p:ph type="body" idx="1"/>
          </p:nvPr>
        </p:nvSpPr>
        <p:spPr/>
        <p:txBody>
          <a:bodyPr/>
          <a:lstStyle/>
          <a:p>
            <a:pPr lvl="1">
              <a:buClr>
                <a:schemeClr val="tx1"/>
              </a:buClr>
              <a:buFont typeface="Wingdings" pitchFamily="2" charset="2"/>
              <a:buNone/>
            </a:pPr>
            <a:r>
              <a:rPr lang="en-US" sz="4000" i="0" smtClean="0"/>
              <a:t>Clause One - Who interprets the law?</a:t>
            </a:r>
          </a:p>
          <a:p>
            <a:pPr lvl="1">
              <a:buClr>
                <a:schemeClr val="tx1"/>
              </a:buClr>
              <a:buFont typeface="Wingdings" pitchFamily="2" charset="2"/>
              <a:buChar char="Ø"/>
            </a:pPr>
            <a:r>
              <a:rPr lang="en-US" sz="3600" i="0" smtClean="0"/>
              <a:t> Judicial branch interprets the law (Courts)</a:t>
            </a:r>
          </a:p>
          <a:p>
            <a:pPr lvl="1">
              <a:buClr>
                <a:schemeClr val="tx1"/>
              </a:buClr>
              <a:buFont typeface="Wingdings" pitchFamily="2" charset="2"/>
              <a:buChar char="Ø"/>
            </a:pPr>
            <a:r>
              <a:rPr lang="en-US" sz="3600" i="0" smtClean="0"/>
              <a:t>Legislative makes the law (Congress)</a:t>
            </a:r>
          </a:p>
          <a:p>
            <a:endParaRPr lang="en-US" sz="4000" smtClean="0"/>
          </a:p>
        </p:txBody>
      </p:sp>
      <p:sp>
        <p:nvSpPr>
          <p:cNvPr id="4" name="Date Placeholder 3"/>
          <p:cNvSpPr>
            <a:spLocks noGrp="1"/>
          </p:cNvSpPr>
          <p:nvPr>
            <p:ph type="dt" sz="half" idx="10"/>
          </p:nvPr>
        </p:nvSpPr>
        <p:spPr/>
        <p:txBody>
          <a:bodyPr/>
          <a:lstStyle/>
          <a:p>
            <a:fld id="{850A86C0-186D-4278-A45C-143906788C36}"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156</a:t>
            </a:fld>
            <a:endParaRPr 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4" presetClass="entr" presetSubtype="0" accel="100000" fill="hold" nodeType="clickEffect">
                                  <p:stCondLst>
                                    <p:cond delay="0"/>
                                  </p:stCondLst>
                                  <p:childTnLst>
                                    <p:set>
                                      <p:cBhvr>
                                        <p:cTn id="6" dur="1" fill="hold">
                                          <p:stCondLst>
                                            <p:cond delay="0"/>
                                          </p:stCondLst>
                                        </p:cTn>
                                        <p:tgtEl>
                                          <p:spTgt spid="152579">
                                            <p:txEl>
                                              <p:pRg st="1" end="1"/>
                                            </p:txEl>
                                          </p:spTgt>
                                        </p:tgtEl>
                                        <p:attrNameLst>
                                          <p:attrName>style.visibility</p:attrName>
                                        </p:attrNameLst>
                                      </p:cBhvr>
                                      <p:to>
                                        <p:strVal val="visible"/>
                                      </p:to>
                                    </p:set>
                                    <p:anim calcmode="lin" valueType="num">
                                      <p:cBhvr>
                                        <p:cTn id="7" dur="1000" fill="hold"/>
                                        <p:tgtEl>
                                          <p:spTgt spid="152579">
                                            <p:txEl>
                                              <p:pRg st="1" end="1"/>
                                            </p:txEl>
                                          </p:spTgt>
                                        </p:tgtEl>
                                        <p:attrNameLst>
                                          <p:attrName>ppt_w</p:attrName>
                                        </p:attrNameLst>
                                      </p:cBhvr>
                                      <p:tavLst>
                                        <p:tav tm="0">
                                          <p:val>
                                            <p:strVal val="#ppt_w*0.05"/>
                                          </p:val>
                                        </p:tav>
                                        <p:tav tm="100000">
                                          <p:val>
                                            <p:strVal val="#ppt_w"/>
                                          </p:val>
                                        </p:tav>
                                      </p:tavLst>
                                    </p:anim>
                                    <p:anim calcmode="lin" valueType="num">
                                      <p:cBhvr>
                                        <p:cTn id="8" dur="1000" fill="hold"/>
                                        <p:tgtEl>
                                          <p:spTgt spid="152579">
                                            <p:txEl>
                                              <p:pRg st="1" end="1"/>
                                            </p:txEl>
                                          </p:spTgt>
                                        </p:tgtEl>
                                        <p:attrNameLst>
                                          <p:attrName>ppt_h</p:attrName>
                                        </p:attrNameLst>
                                      </p:cBhvr>
                                      <p:tavLst>
                                        <p:tav tm="0">
                                          <p:val>
                                            <p:strVal val="#ppt_h"/>
                                          </p:val>
                                        </p:tav>
                                        <p:tav tm="100000">
                                          <p:val>
                                            <p:strVal val="#ppt_h"/>
                                          </p:val>
                                        </p:tav>
                                      </p:tavLst>
                                    </p:anim>
                                    <p:anim calcmode="lin" valueType="num">
                                      <p:cBhvr>
                                        <p:cTn id="9" dur="1000" fill="hold"/>
                                        <p:tgtEl>
                                          <p:spTgt spid="152579">
                                            <p:txEl>
                                              <p:pRg st="1" end="1"/>
                                            </p:txEl>
                                          </p:spTgt>
                                        </p:tgtEl>
                                        <p:attrNameLst>
                                          <p:attrName>ppt_x</p:attrName>
                                        </p:attrNameLst>
                                      </p:cBhvr>
                                      <p:tavLst>
                                        <p:tav tm="0">
                                          <p:val>
                                            <p:strVal val="#ppt_x-.2"/>
                                          </p:val>
                                        </p:tav>
                                        <p:tav tm="100000">
                                          <p:val>
                                            <p:strVal val="#ppt_x"/>
                                          </p:val>
                                        </p:tav>
                                      </p:tavLst>
                                    </p:anim>
                                    <p:anim calcmode="lin" valueType="num">
                                      <p:cBhvr>
                                        <p:cTn id="10" dur="1000" fill="hold"/>
                                        <p:tgtEl>
                                          <p:spTgt spid="152579">
                                            <p:txEl>
                                              <p:pRg st="1" end="1"/>
                                            </p:txEl>
                                          </p:spTgt>
                                        </p:tgtEl>
                                        <p:attrNameLst>
                                          <p:attrName>ppt_y</p:attrName>
                                        </p:attrNameLst>
                                      </p:cBhvr>
                                      <p:tavLst>
                                        <p:tav tm="0">
                                          <p:val>
                                            <p:strVal val="#ppt_y"/>
                                          </p:val>
                                        </p:tav>
                                        <p:tav tm="100000">
                                          <p:val>
                                            <p:strVal val="#ppt_y"/>
                                          </p:val>
                                        </p:tav>
                                      </p:tavLst>
                                    </p:anim>
                                    <p:animEffect transition="in" filter="fade">
                                      <p:cBhvr>
                                        <p:cTn id="11" dur="1000"/>
                                        <p:tgtEl>
                                          <p:spTgt spid="152579">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54" presetClass="entr" presetSubtype="0" accel="100000" fill="hold" nodeType="clickEffect">
                                  <p:stCondLst>
                                    <p:cond delay="0"/>
                                  </p:stCondLst>
                                  <p:childTnLst>
                                    <p:set>
                                      <p:cBhvr>
                                        <p:cTn id="15" dur="1" fill="hold">
                                          <p:stCondLst>
                                            <p:cond delay="0"/>
                                          </p:stCondLst>
                                        </p:cTn>
                                        <p:tgtEl>
                                          <p:spTgt spid="152579">
                                            <p:txEl>
                                              <p:pRg st="2" end="2"/>
                                            </p:txEl>
                                          </p:spTgt>
                                        </p:tgtEl>
                                        <p:attrNameLst>
                                          <p:attrName>style.visibility</p:attrName>
                                        </p:attrNameLst>
                                      </p:cBhvr>
                                      <p:to>
                                        <p:strVal val="visible"/>
                                      </p:to>
                                    </p:set>
                                    <p:anim calcmode="lin" valueType="num">
                                      <p:cBhvr>
                                        <p:cTn id="16" dur="1000" fill="hold"/>
                                        <p:tgtEl>
                                          <p:spTgt spid="152579">
                                            <p:txEl>
                                              <p:pRg st="2" end="2"/>
                                            </p:txEl>
                                          </p:spTgt>
                                        </p:tgtEl>
                                        <p:attrNameLst>
                                          <p:attrName>ppt_w</p:attrName>
                                        </p:attrNameLst>
                                      </p:cBhvr>
                                      <p:tavLst>
                                        <p:tav tm="0">
                                          <p:val>
                                            <p:strVal val="#ppt_w*0.05"/>
                                          </p:val>
                                        </p:tav>
                                        <p:tav tm="100000">
                                          <p:val>
                                            <p:strVal val="#ppt_w"/>
                                          </p:val>
                                        </p:tav>
                                      </p:tavLst>
                                    </p:anim>
                                    <p:anim calcmode="lin" valueType="num">
                                      <p:cBhvr>
                                        <p:cTn id="17" dur="1000" fill="hold"/>
                                        <p:tgtEl>
                                          <p:spTgt spid="152579">
                                            <p:txEl>
                                              <p:pRg st="2" end="2"/>
                                            </p:txEl>
                                          </p:spTgt>
                                        </p:tgtEl>
                                        <p:attrNameLst>
                                          <p:attrName>ppt_h</p:attrName>
                                        </p:attrNameLst>
                                      </p:cBhvr>
                                      <p:tavLst>
                                        <p:tav tm="0">
                                          <p:val>
                                            <p:strVal val="#ppt_h"/>
                                          </p:val>
                                        </p:tav>
                                        <p:tav tm="100000">
                                          <p:val>
                                            <p:strVal val="#ppt_h"/>
                                          </p:val>
                                        </p:tav>
                                      </p:tavLst>
                                    </p:anim>
                                    <p:anim calcmode="lin" valueType="num">
                                      <p:cBhvr>
                                        <p:cTn id="18" dur="1000" fill="hold"/>
                                        <p:tgtEl>
                                          <p:spTgt spid="152579">
                                            <p:txEl>
                                              <p:pRg st="2" end="2"/>
                                            </p:txEl>
                                          </p:spTgt>
                                        </p:tgtEl>
                                        <p:attrNameLst>
                                          <p:attrName>ppt_x</p:attrName>
                                        </p:attrNameLst>
                                      </p:cBhvr>
                                      <p:tavLst>
                                        <p:tav tm="0">
                                          <p:val>
                                            <p:strVal val="#ppt_x-.2"/>
                                          </p:val>
                                        </p:tav>
                                        <p:tav tm="100000">
                                          <p:val>
                                            <p:strVal val="#ppt_x"/>
                                          </p:val>
                                        </p:tav>
                                      </p:tavLst>
                                    </p:anim>
                                    <p:anim calcmode="lin" valueType="num">
                                      <p:cBhvr>
                                        <p:cTn id="19" dur="1000" fill="hold"/>
                                        <p:tgtEl>
                                          <p:spTgt spid="152579">
                                            <p:txEl>
                                              <p:pRg st="2" end="2"/>
                                            </p:txEl>
                                          </p:spTgt>
                                        </p:tgtEl>
                                        <p:attrNameLst>
                                          <p:attrName>ppt_y</p:attrName>
                                        </p:attrNameLst>
                                      </p:cBhvr>
                                      <p:tavLst>
                                        <p:tav tm="0">
                                          <p:val>
                                            <p:strVal val="#ppt_y"/>
                                          </p:val>
                                        </p:tav>
                                        <p:tav tm="100000">
                                          <p:val>
                                            <p:strVal val="#ppt_y"/>
                                          </p:val>
                                        </p:tav>
                                      </p:tavLst>
                                    </p:anim>
                                    <p:animEffect transition="in" filter="fade">
                                      <p:cBhvr>
                                        <p:cTn id="20" dur="1000"/>
                                        <p:tgtEl>
                                          <p:spTgt spid="15257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2"/>
          <p:cNvSpPr>
            <a:spLocks noGrp="1" noChangeArrowheads="1"/>
          </p:cNvSpPr>
          <p:nvPr>
            <p:ph type="title"/>
          </p:nvPr>
        </p:nvSpPr>
        <p:spPr>
          <a:xfrm>
            <a:off x="1317625" y="350838"/>
            <a:ext cx="6867525" cy="609600"/>
          </a:xfrm>
        </p:spPr>
        <p:txBody>
          <a:bodyPr/>
          <a:lstStyle/>
          <a:p>
            <a:pPr algn="ctr"/>
            <a:r>
              <a:rPr lang="en-US" sz="4000" smtClean="0"/>
              <a:t>Article III   Section 1</a:t>
            </a:r>
          </a:p>
        </p:txBody>
      </p:sp>
      <p:sp>
        <p:nvSpPr>
          <p:cNvPr id="153603" name="Rectangle 3"/>
          <p:cNvSpPr>
            <a:spLocks noGrp="1" noChangeArrowheads="1"/>
          </p:cNvSpPr>
          <p:nvPr>
            <p:ph type="body" idx="1"/>
          </p:nvPr>
        </p:nvSpPr>
        <p:spPr/>
        <p:txBody>
          <a:bodyPr/>
          <a:lstStyle/>
          <a:p>
            <a:pPr lvl="1">
              <a:lnSpc>
                <a:spcPct val="90000"/>
              </a:lnSpc>
              <a:buClr>
                <a:schemeClr val="tx1"/>
              </a:buClr>
              <a:buFont typeface="Wingdings" pitchFamily="2" charset="2"/>
              <a:buNone/>
            </a:pPr>
            <a:r>
              <a:rPr lang="en-US" sz="4000" i="0" smtClean="0"/>
              <a:t>Clause One - Who interprets the law?</a:t>
            </a:r>
          </a:p>
          <a:p>
            <a:pPr lvl="1">
              <a:lnSpc>
                <a:spcPct val="90000"/>
              </a:lnSpc>
              <a:buClr>
                <a:schemeClr val="tx1"/>
              </a:buClr>
              <a:buFont typeface="Wingdings" pitchFamily="2" charset="2"/>
              <a:buChar char="Ø"/>
            </a:pPr>
            <a:r>
              <a:rPr lang="en-US" sz="3200" i="0" smtClean="0"/>
              <a:t>Executive enforces the law (President)</a:t>
            </a:r>
          </a:p>
          <a:p>
            <a:pPr lvl="1">
              <a:lnSpc>
                <a:spcPct val="90000"/>
              </a:lnSpc>
              <a:buClr>
                <a:schemeClr val="tx1"/>
              </a:buClr>
              <a:buFont typeface="Wingdings" pitchFamily="2" charset="2"/>
              <a:buChar char="Ø"/>
            </a:pPr>
            <a:r>
              <a:rPr lang="en-US" sz="3200" i="0" smtClean="0"/>
              <a:t>Judicial powers—the power to hear cases</a:t>
            </a:r>
          </a:p>
          <a:p>
            <a:pPr lvl="1">
              <a:lnSpc>
                <a:spcPct val="90000"/>
              </a:lnSpc>
              <a:buClr>
                <a:schemeClr val="tx1"/>
              </a:buClr>
              <a:buFont typeface="Wingdings" pitchFamily="2" charset="2"/>
              <a:buChar char="Ø"/>
            </a:pPr>
            <a:r>
              <a:rPr lang="en-US" sz="3200" i="0" smtClean="0"/>
              <a:t>Federal Judges are appointed by the President and approved by the Senate</a:t>
            </a:r>
          </a:p>
          <a:p>
            <a:pPr>
              <a:lnSpc>
                <a:spcPct val="90000"/>
              </a:lnSpc>
            </a:pPr>
            <a:endParaRPr lang="en-US" sz="3200" smtClean="0"/>
          </a:p>
        </p:txBody>
      </p:sp>
      <p:sp>
        <p:nvSpPr>
          <p:cNvPr id="4" name="Date Placeholder 3"/>
          <p:cNvSpPr>
            <a:spLocks noGrp="1"/>
          </p:cNvSpPr>
          <p:nvPr>
            <p:ph type="dt" sz="half" idx="10"/>
          </p:nvPr>
        </p:nvSpPr>
        <p:spPr/>
        <p:txBody>
          <a:bodyPr/>
          <a:lstStyle/>
          <a:p>
            <a:fld id="{E4442FBB-0144-41B6-B42C-B7EC7E2FA2DE}"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157</a:t>
            </a:fld>
            <a:endParaRPr 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3603">
                                            <p:txEl>
                                              <p:pRg st="1" end="1"/>
                                            </p:txEl>
                                          </p:spTgt>
                                        </p:tgtEl>
                                        <p:attrNameLst>
                                          <p:attrName>style.visibility</p:attrName>
                                        </p:attrNameLst>
                                      </p:cBhvr>
                                      <p:to>
                                        <p:strVal val="visible"/>
                                      </p:to>
                                    </p:set>
                                    <p:anim calcmode="lin" valueType="num">
                                      <p:cBhvr additive="base">
                                        <p:cTn id="7" dur="1000" fill="hold"/>
                                        <p:tgtEl>
                                          <p:spTgt spid="153603">
                                            <p:txEl>
                                              <p:pRg st="1" end="1"/>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15360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53603">
                                            <p:txEl>
                                              <p:pRg st="2" end="2"/>
                                            </p:txEl>
                                          </p:spTgt>
                                        </p:tgtEl>
                                        <p:attrNameLst>
                                          <p:attrName>style.visibility</p:attrName>
                                        </p:attrNameLst>
                                      </p:cBhvr>
                                      <p:to>
                                        <p:strVal val="visible"/>
                                      </p:to>
                                    </p:set>
                                    <p:anim calcmode="lin" valueType="num">
                                      <p:cBhvr additive="base">
                                        <p:cTn id="13" dur="1000" fill="hold"/>
                                        <p:tgtEl>
                                          <p:spTgt spid="153603">
                                            <p:txEl>
                                              <p:pRg st="2" end="2"/>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15360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53603">
                                            <p:txEl>
                                              <p:pRg st="3" end="3"/>
                                            </p:txEl>
                                          </p:spTgt>
                                        </p:tgtEl>
                                        <p:attrNameLst>
                                          <p:attrName>style.visibility</p:attrName>
                                        </p:attrNameLst>
                                      </p:cBhvr>
                                      <p:to>
                                        <p:strVal val="visible"/>
                                      </p:to>
                                    </p:set>
                                    <p:anim calcmode="lin" valueType="num">
                                      <p:cBhvr additive="base">
                                        <p:cTn id="19" dur="1000" fill="hold"/>
                                        <p:tgtEl>
                                          <p:spTgt spid="153603">
                                            <p:txEl>
                                              <p:pRg st="3" end="3"/>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15360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1314" name="Rectangle 2"/>
          <p:cNvSpPr>
            <a:spLocks noGrp="1" noChangeArrowheads="1"/>
          </p:cNvSpPr>
          <p:nvPr>
            <p:ph type="ctrTitle"/>
          </p:nvPr>
        </p:nvSpPr>
        <p:spPr>
          <a:xfrm>
            <a:off x="0" y="5065713"/>
            <a:ext cx="9144000" cy="1158875"/>
          </a:xfrm>
        </p:spPr>
        <p:txBody>
          <a:bodyPr/>
          <a:lstStyle/>
          <a:p>
            <a:r>
              <a:rPr lang="en-US" sz="4000" smtClean="0"/>
              <a:t>Article III - Section Two</a:t>
            </a:r>
            <a:br>
              <a:rPr lang="en-US" sz="4000" smtClean="0"/>
            </a:br>
            <a:r>
              <a:rPr lang="en-US" sz="4000" smtClean="0"/>
              <a:t>Jurisdiction of the Federal Courts</a:t>
            </a:r>
          </a:p>
        </p:txBody>
      </p:sp>
      <p:sp>
        <p:nvSpPr>
          <p:cNvPr id="3" name="TextBox 2"/>
          <p:cNvSpPr txBox="1"/>
          <p:nvPr/>
        </p:nvSpPr>
        <p:spPr>
          <a:xfrm>
            <a:off x="6553200" y="6400800"/>
            <a:ext cx="1981200" cy="400110"/>
          </a:xfrm>
          <a:prstGeom prst="rect">
            <a:avLst/>
          </a:prstGeom>
          <a:noFill/>
        </p:spPr>
        <p:txBody>
          <a:bodyPr wrap="square" rtlCol="0">
            <a:spAutoFit/>
          </a:bodyPr>
          <a:lstStyle/>
          <a:p>
            <a:r>
              <a:rPr lang="en-US" dirty="0" smtClean="0">
                <a:solidFill>
                  <a:schemeClr val="tx2"/>
                </a:solidFill>
              </a:rPr>
              <a:t>03 Jan 2011</a:t>
            </a:r>
            <a:endParaRPr lang="en-US" dirty="0">
              <a:solidFill>
                <a:schemeClr val="tx2"/>
              </a:solidFill>
            </a:endParaRPr>
          </a:p>
        </p:txBody>
      </p:sp>
    </p:spTree>
  </p:cSld>
  <p:clrMapOvr>
    <a:masterClrMapping/>
  </p:clrMapOvr>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ChangeArrowheads="1"/>
          </p:cNvSpPr>
          <p:nvPr>
            <p:ph type="title"/>
          </p:nvPr>
        </p:nvSpPr>
        <p:spPr>
          <a:xfrm>
            <a:off x="1219200" y="381000"/>
            <a:ext cx="6867525" cy="1098550"/>
          </a:xfrm>
        </p:spPr>
        <p:txBody>
          <a:bodyPr/>
          <a:lstStyle/>
          <a:p>
            <a:r>
              <a:rPr lang="en-US" sz="3600" smtClean="0"/>
              <a:t>Article III - Section Two</a:t>
            </a:r>
            <a:br>
              <a:rPr lang="en-US" sz="3600" smtClean="0"/>
            </a:br>
            <a:endParaRPr lang="en-US" sz="3600" smtClean="0"/>
          </a:p>
        </p:txBody>
      </p:sp>
      <p:sp>
        <p:nvSpPr>
          <p:cNvPr id="154627" name="Rectangle 3"/>
          <p:cNvSpPr>
            <a:spLocks noGrp="1" noChangeArrowheads="1"/>
          </p:cNvSpPr>
          <p:nvPr>
            <p:ph type="body" idx="1"/>
          </p:nvPr>
        </p:nvSpPr>
        <p:spPr/>
        <p:txBody>
          <a:bodyPr/>
          <a:lstStyle/>
          <a:p>
            <a:pPr marL="381000" indent="-381000">
              <a:buFontTx/>
              <a:buAutoNum type="arabicPeriod"/>
            </a:pPr>
            <a:r>
              <a:rPr lang="en-US" sz="3200" smtClean="0"/>
              <a:t>Clause One—Jurisdiction</a:t>
            </a:r>
          </a:p>
          <a:p>
            <a:pPr marL="800100" lvl="1" indent="-342900">
              <a:buClr>
                <a:schemeClr val="tx1"/>
              </a:buClr>
              <a:buFont typeface="Wingdings" pitchFamily="2" charset="2"/>
              <a:buChar char="Ø"/>
            </a:pPr>
            <a:r>
              <a:rPr lang="en-US" sz="3600" i="0" smtClean="0"/>
              <a:t>Jurisdiction—power and right to apply law</a:t>
            </a:r>
          </a:p>
          <a:p>
            <a:pPr marL="800100" lvl="1" indent="-342900">
              <a:buClr>
                <a:schemeClr val="tx1"/>
              </a:buClr>
              <a:buFont typeface="Wingdings" pitchFamily="2" charset="2"/>
              <a:buChar char="Ø"/>
            </a:pPr>
            <a:r>
              <a:rPr lang="en-US" sz="3600" i="0" smtClean="0"/>
              <a:t>Plaintiff—one who brings charges</a:t>
            </a:r>
          </a:p>
          <a:p>
            <a:pPr marL="800100" lvl="1" indent="-342900">
              <a:buClr>
                <a:schemeClr val="tx1"/>
              </a:buClr>
              <a:buFont typeface="Wingdings" pitchFamily="2" charset="2"/>
              <a:buChar char="Ø"/>
            </a:pPr>
            <a:r>
              <a:rPr lang="en-US" sz="3600" i="0" smtClean="0"/>
              <a:t>Defendant—one being charged</a:t>
            </a:r>
          </a:p>
          <a:p>
            <a:pPr marL="381000" indent="-381000"/>
            <a:endParaRPr lang="en-US" sz="4000" smtClean="0"/>
          </a:p>
        </p:txBody>
      </p:sp>
      <p:sp>
        <p:nvSpPr>
          <p:cNvPr id="4" name="Date Placeholder 3"/>
          <p:cNvSpPr>
            <a:spLocks noGrp="1"/>
          </p:cNvSpPr>
          <p:nvPr>
            <p:ph type="dt" sz="half" idx="10"/>
          </p:nvPr>
        </p:nvSpPr>
        <p:spPr/>
        <p:txBody>
          <a:bodyPr/>
          <a:lstStyle/>
          <a:p>
            <a:fld id="{F078F0A6-2333-44FE-91E4-2588C03B92C2}"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159</a:t>
            </a:fld>
            <a:endParaRPr 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nodeType="clickEffect">
                                  <p:stCondLst>
                                    <p:cond delay="0"/>
                                  </p:stCondLst>
                                  <p:childTnLst>
                                    <p:set>
                                      <p:cBhvr>
                                        <p:cTn id="6" dur="1" fill="hold">
                                          <p:stCondLst>
                                            <p:cond delay="0"/>
                                          </p:stCondLst>
                                        </p:cTn>
                                        <p:tgtEl>
                                          <p:spTgt spid="154627">
                                            <p:txEl>
                                              <p:pRg st="1" end="1"/>
                                            </p:txEl>
                                          </p:spTgt>
                                        </p:tgtEl>
                                        <p:attrNameLst>
                                          <p:attrName>style.visibility</p:attrName>
                                        </p:attrNameLst>
                                      </p:cBhvr>
                                      <p:to>
                                        <p:strVal val="visible"/>
                                      </p:to>
                                    </p:set>
                                    <p:anim calcmode="lin" valueType="num">
                                      <p:cBhvr>
                                        <p:cTn id="7" dur="2000" fill="hold"/>
                                        <p:tgtEl>
                                          <p:spTgt spid="154627">
                                            <p:txEl>
                                              <p:pRg st="1" end="1"/>
                                            </p:txEl>
                                          </p:spTgt>
                                        </p:tgtEl>
                                        <p:attrNameLst>
                                          <p:attrName>ppt_x</p:attrName>
                                        </p:attrNameLst>
                                      </p:cBhvr>
                                      <p:tavLst>
                                        <p:tav tm="0">
                                          <p:val>
                                            <p:strVal val="#ppt_x-.2"/>
                                          </p:val>
                                        </p:tav>
                                        <p:tav tm="100000">
                                          <p:val>
                                            <p:strVal val="#ppt_x"/>
                                          </p:val>
                                        </p:tav>
                                      </p:tavLst>
                                    </p:anim>
                                    <p:anim calcmode="lin" valueType="num">
                                      <p:cBhvr>
                                        <p:cTn id="8" dur="2000" fill="hold"/>
                                        <p:tgtEl>
                                          <p:spTgt spid="154627">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9" dur="2000"/>
                                        <p:tgtEl>
                                          <p:spTgt spid="154627">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nodeType="clickEffect">
                                  <p:stCondLst>
                                    <p:cond delay="0"/>
                                  </p:stCondLst>
                                  <p:childTnLst>
                                    <p:set>
                                      <p:cBhvr>
                                        <p:cTn id="13" dur="1" fill="hold">
                                          <p:stCondLst>
                                            <p:cond delay="0"/>
                                          </p:stCondLst>
                                        </p:cTn>
                                        <p:tgtEl>
                                          <p:spTgt spid="154627">
                                            <p:txEl>
                                              <p:pRg st="2" end="2"/>
                                            </p:txEl>
                                          </p:spTgt>
                                        </p:tgtEl>
                                        <p:attrNameLst>
                                          <p:attrName>style.visibility</p:attrName>
                                        </p:attrNameLst>
                                      </p:cBhvr>
                                      <p:to>
                                        <p:strVal val="visible"/>
                                      </p:to>
                                    </p:set>
                                    <p:anim calcmode="lin" valueType="num">
                                      <p:cBhvr>
                                        <p:cTn id="14" dur="1000" fill="hold"/>
                                        <p:tgtEl>
                                          <p:spTgt spid="154627">
                                            <p:txEl>
                                              <p:pRg st="2" end="2"/>
                                            </p:txEl>
                                          </p:spTgt>
                                        </p:tgtEl>
                                        <p:attrNameLst>
                                          <p:attrName>ppt_x</p:attrName>
                                        </p:attrNameLst>
                                      </p:cBhvr>
                                      <p:tavLst>
                                        <p:tav tm="0">
                                          <p:val>
                                            <p:strVal val="#ppt_x-.2"/>
                                          </p:val>
                                        </p:tav>
                                        <p:tav tm="100000">
                                          <p:val>
                                            <p:strVal val="#ppt_x"/>
                                          </p:val>
                                        </p:tav>
                                      </p:tavLst>
                                    </p:anim>
                                    <p:anim calcmode="lin" valueType="num">
                                      <p:cBhvr>
                                        <p:cTn id="15" dur="1000" fill="hold"/>
                                        <p:tgtEl>
                                          <p:spTgt spid="154627">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154627">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nodeType="clickEffect">
                                  <p:stCondLst>
                                    <p:cond delay="0"/>
                                  </p:stCondLst>
                                  <p:childTnLst>
                                    <p:set>
                                      <p:cBhvr>
                                        <p:cTn id="20" dur="1" fill="hold">
                                          <p:stCondLst>
                                            <p:cond delay="0"/>
                                          </p:stCondLst>
                                        </p:cTn>
                                        <p:tgtEl>
                                          <p:spTgt spid="154627">
                                            <p:txEl>
                                              <p:pRg st="3" end="3"/>
                                            </p:txEl>
                                          </p:spTgt>
                                        </p:tgtEl>
                                        <p:attrNameLst>
                                          <p:attrName>style.visibility</p:attrName>
                                        </p:attrNameLst>
                                      </p:cBhvr>
                                      <p:to>
                                        <p:strVal val="visible"/>
                                      </p:to>
                                    </p:set>
                                    <p:anim calcmode="lin" valueType="num">
                                      <p:cBhvr>
                                        <p:cTn id="21" dur="1000" fill="hold"/>
                                        <p:tgtEl>
                                          <p:spTgt spid="154627">
                                            <p:txEl>
                                              <p:pRg st="3" end="3"/>
                                            </p:txEl>
                                          </p:spTgt>
                                        </p:tgtEl>
                                        <p:attrNameLst>
                                          <p:attrName>ppt_x</p:attrName>
                                        </p:attrNameLst>
                                      </p:cBhvr>
                                      <p:tavLst>
                                        <p:tav tm="0">
                                          <p:val>
                                            <p:strVal val="#ppt_x-.2"/>
                                          </p:val>
                                        </p:tav>
                                        <p:tav tm="100000">
                                          <p:val>
                                            <p:strVal val="#ppt_x"/>
                                          </p:val>
                                        </p:tav>
                                      </p:tavLst>
                                    </p:anim>
                                    <p:anim calcmode="lin" valueType="num">
                                      <p:cBhvr>
                                        <p:cTn id="22" dur="1000" fill="hold"/>
                                        <p:tgtEl>
                                          <p:spTgt spid="154627">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23" dur="1000"/>
                                        <p:tgtEl>
                                          <p:spTgt spid="15462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p:txBody>
          <a:bodyPr/>
          <a:lstStyle/>
          <a:p>
            <a:r>
              <a:rPr lang="en-US" dirty="0" smtClean="0"/>
              <a:t>Test Article I </a:t>
            </a:r>
          </a:p>
        </p:txBody>
      </p:sp>
      <p:pic>
        <p:nvPicPr>
          <p:cNvPr id="97283" name="Picture 4" descr="MPj04000470000[1]"/>
          <p:cNvPicPr>
            <a:picLocks noGrp="1" noChangeAspect="1" noChangeArrowheads="1"/>
          </p:cNvPicPr>
          <p:nvPr>
            <p:ph idx="1"/>
          </p:nvPr>
        </p:nvPicPr>
        <p:blipFill>
          <a:blip r:embed="rId3" cstate="print"/>
          <a:srcRect/>
          <a:stretch>
            <a:fillRect/>
          </a:stretch>
        </p:blipFill>
        <p:spPr>
          <a:xfrm>
            <a:off x="1600200" y="1581150"/>
            <a:ext cx="6324600" cy="4213225"/>
          </a:xfrm>
          <a:noFill/>
        </p:spPr>
      </p:pic>
      <p:sp>
        <p:nvSpPr>
          <p:cNvPr id="97284" name="Oval 6"/>
          <p:cNvSpPr>
            <a:spLocks noChangeArrowheads="1"/>
          </p:cNvSpPr>
          <p:nvPr/>
        </p:nvSpPr>
        <p:spPr bwMode="auto">
          <a:xfrm>
            <a:off x="2819400" y="6172200"/>
            <a:ext cx="4800600" cy="304800"/>
          </a:xfrm>
          <a:prstGeom prst="ellipse">
            <a:avLst/>
          </a:prstGeom>
          <a:solidFill>
            <a:schemeClr val="accent1"/>
          </a:solidFill>
          <a:ln w="9525">
            <a:solidFill>
              <a:schemeClr val="tx1"/>
            </a:solidFill>
            <a:round/>
            <a:headEnd/>
            <a:tailEnd/>
          </a:ln>
        </p:spPr>
        <p:txBody>
          <a:bodyPr wrap="none" anchor="ctr"/>
          <a:lstStyle/>
          <a:p>
            <a:pPr algn="ctr"/>
            <a:r>
              <a:rPr lang="en-US" dirty="0" smtClean="0">
                <a:solidFill>
                  <a:schemeClr val="bg1"/>
                </a:solidFill>
              </a:rPr>
              <a:t>01/26/2012</a:t>
            </a:r>
            <a:endParaRPr lang="en-US" dirty="0">
              <a:solidFill>
                <a:schemeClr val="bg1"/>
              </a:solidFill>
            </a:endParaRPr>
          </a:p>
        </p:txBody>
      </p:sp>
      <p:sp>
        <p:nvSpPr>
          <p:cNvPr id="5" name="Date Placeholder 4"/>
          <p:cNvSpPr>
            <a:spLocks noGrp="1"/>
          </p:cNvSpPr>
          <p:nvPr>
            <p:ph type="dt" sz="half" idx="10"/>
          </p:nvPr>
        </p:nvSpPr>
        <p:spPr/>
        <p:txBody>
          <a:bodyPr/>
          <a:lstStyle/>
          <a:p>
            <a:fld id="{4FF3DCD5-0B22-4654-A9FE-BCCDA2740985}" type="datetime3">
              <a:rPr lang="en-US" smtClean="0"/>
              <a:t>20 December 2011</a:t>
            </a:fld>
            <a:endParaRPr lang="en-US"/>
          </a:p>
        </p:txBody>
      </p:sp>
      <p:sp>
        <p:nvSpPr>
          <p:cNvPr id="6" name="Slide Number Placeholder 5"/>
          <p:cNvSpPr>
            <a:spLocks noGrp="1"/>
          </p:cNvSpPr>
          <p:nvPr>
            <p:ph type="sldNum" sz="quarter" idx="11"/>
          </p:nvPr>
        </p:nvSpPr>
        <p:spPr/>
        <p:txBody>
          <a:bodyPr/>
          <a:lstStyle/>
          <a:p>
            <a:fld id="{4C011AAB-9C46-4AF0-9EFF-B6C3C69C4330}" type="slidenum">
              <a:rPr lang="en-US" smtClean="0"/>
              <a:pPr/>
              <a:t>16</a:t>
            </a:fld>
            <a:endParaRPr lang="en-US"/>
          </a:p>
        </p:txBody>
      </p:sp>
    </p:spTree>
  </p:cSld>
  <p:clrMapOvr>
    <a:masterClrMapping/>
  </p:clrMapOvr>
  <p:transition>
    <p:wipe dir="r"/>
  </p:transition>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p:cNvSpPr>
            <a:spLocks noGrp="1" noChangeArrowheads="1"/>
          </p:cNvSpPr>
          <p:nvPr>
            <p:ph type="title"/>
          </p:nvPr>
        </p:nvSpPr>
        <p:spPr>
          <a:xfrm>
            <a:off x="1317625" y="411163"/>
            <a:ext cx="6867525" cy="549275"/>
          </a:xfrm>
        </p:spPr>
        <p:txBody>
          <a:bodyPr/>
          <a:lstStyle/>
          <a:p>
            <a:r>
              <a:rPr lang="en-US" sz="3600" smtClean="0"/>
              <a:t>Article III - Section Two</a:t>
            </a:r>
          </a:p>
        </p:txBody>
      </p:sp>
      <p:sp>
        <p:nvSpPr>
          <p:cNvPr id="155651" name="Rectangle 3"/>
          <p:cNvSpPr>
            <a:spLocks noGrp="1" noChangeArrowheads="1"/>
          </p:cNvSpPr>
          <p:nvPr>
            <p:ph type="body" idx="1"/>
          </p:nvPr>
        </p:nvSpPr>
        <p:spPr/>
        <p:txBody>
          <a:bodyPr/>
          <a:lstStyle/>
          <a:p>
            <a:pPr lvl="1">
              <a:lnSpc>
                <a:spcPct val="90000"/>
              </a:lnSpc>
              <a:buClr>
                <a:schemeClr val="tx1"/>
              </a:buClr>
              <a:buFont typeface="Wingdings" pitchFamily="2" charset="2"/>
              <a:buNone/>
            </a:pPr>
            <a:r>
              <a:rPr lang="en-US" sz="3600" i="0" smtClean="0"/>
              <a:t>Clause One—Jurisdiction</a:t>
            </a:r>
            <a:endParaRPr lang="en-US" sz="4000" i="0" smtClean="0"/>
          </a:p>
          <a:p>
            <a:pPr lvl="1">
              <a:lnSpc>
                <a:spcPct val="90000"/>
              </a:lnSpc>
              <a:buClr>
                <a:schemeClr val="tx1"/>
              </a:buClr>
              <a:buFont typeface="Wingdings" pitchFamily="2" charset="2"/>
              <a:buChar char="Ø"/>
            </a:pPr>
            <a:r>
              <a:rPr lang="en-US" sz="3600" i="0" smtClean="0"/>
              <a:t>Criminal case—when government is plaintiff (California vs. O.J. Simpson)</a:t>
            </a:r>
          </a:p>
          <a:p>
            <a:pPr lvl="1">
              <a:lnSpc>
                <a:spcPct val="90000"/>
              </a:lnSpc>
              <a:buClr>
                <a:schemeClr val="tx1"/>
              </a:buClr>
              <a:buFont typeface="Wingdings" pitchFamily="2" charset="2"/>
              <a:buChar char="Ø"/>
            </a:pPr>
            <a:r>
              <a:rPr lang="en-US" sz="3600" i="0" smtClean="0"/>
              <a:t>Civil case—between two or more people   (O. J. Simpson vs. Goldman family)</a:t>
            </a:r>
          </a:p>
          <a:p>
            <a:pPr>
              <a:lnSpc>
                <a:spcPct val="90000"/>
              </a:lnSpc>
            </a:pPr>
            <a:endParaRPr lang="en-US" sz="2400" smtClean="0"/>
          </a:p>
        </p:txBody>
      </p:sp>
      <p:sp>
        <p:nvSpPr>
          <p:cNvPr id="4" name="Date Placeholder 3"/>
          <p:cNvSpPr>
            <a:spLocks noGrp="1"/>
          </p:cNvSpPr>
          <p:nvPr>
            <p:ph type="dt" sz="half" idx="10"/>
          </p:nvPr>
        </p:nvSpPr>
        <p:spPr/>
        <p:txBody>
          <a:bodyPr/>
          <a:lstStyle/>
          <a:p>
            <a:fld id="{E27C32D6-8ACB-4C2F-BD44-FF8300EEA9CF}"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160</a:t>
            </a:fld>
            <a:endParaRPr 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5651">
                                            <p:txEl>
                                              <p:pRg st="1" end="1"/>
                                            </p:txEl>
                                          </p:spTgt>
                                        </p:tgtEl>
                                        <p:attrNameLst>
                                          <p:attrName>style.visibility</p:attrName>
                                        </p:attrNameLst>
                                      </p:cBhvr>
                                      <p:to>
                                        <p:strVal val="visible"/>
                                      </p:to>
                                    </p:set>
                                    <p:anim calcmode="lin" valueType="num">
                                      <p:cBhvr additive="base">
                                        <p:cTn id="7" dur="1000" fill="hold"/>
                                        <p:tgtEl>
                                          <p:spTgt spid="155651">
                                            <p:txEl>
                                              <p:pRg st="1" end="1"/>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15565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55651">
                                            <p:txEl>
                                              <p:pRg st="2" end="2"/>
                                            </p:txEl>
                                          </p:spTgt>
                                        </p:tgtEl>
                                        <p:attrNameLst>
                                          <p:attrName>style.visibility</p:attrName>
                                        </p:attrNameLst>
                                      </p:cBhvr>
                                      <p:to>
                                        <p:strVal val="visible"/>
                                      </p:to>
                                    </p:set>
                                    <p:anim calcmode="lin" valueType="num">
                                      <p:cBhvr additive="base">
                                        <p:cTn id="13" dur="1000" fill="hold"/>
                                        <p:tgtEl>
                                          <p:spTgt spid="155651">
                                            <p:txEl>
                                              <p:pRg st="2" end="2"/>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155651">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p:cNvSpPr>
            <a:spLocks noGrp="1" noChangeArrowheads="1"/>
          </p:cNvSpPr>
          <p:nvPr>
            <p:ph type="title"/>
          </p:nvPr>
        </p:nvSpPr>
        <p:spPr>
          <a:xfrm>
            <a:off x="1317625" y="411163"/>
            <a:ext cx="6867525" cy="549275"/>
          </a:xfrm>
        </p:spPr>
        <p:txBody>
          <a:bodyPr/>
          <a:lstStyle/>
          <a:p>
            <a:pPr algn="ctr"/>
            <a:r>
              <a:rPr lang="en-US" sz="3600" smtClean="0"/>
              <a:t>Article III - Section Two</a:t>
            </a:r>
          </a:p>
        </p:txBody>
      </p:sp>
      <p:sp>
        <p:nvSpPr>
          <p:cNvPr id="144387" name="Rectangle 3"/>
          <p:cNvSpPr>
            <a:spLocks noGrp="1" noChangeArrowheads="1"/>
          </p:cNvSpPr>
          <p:nvPr>
            <p:ph type="body" idx="1"/>
          </p:nvPr>
        </p:nvSpPr>
        <p:spPr/>
        <p:txBody>
          <a:bodyPr/>
          <a:lstStyle/>
          <a:p>
            <a:pPr marL="381000" indent="-381000"/>
            <a:r>
              <a:rPr kumimoji="0" lang="en-US" sz="3600" smtClean="0">
                <a:solidFill>
                  <a:schemeClr val="tx1"/>
                </a:solidFill>
              </a:rPr>
              <a:t>Clause Two - How does a case reach the Supreme Court?</a:t>
            </a:r>
          </a:p>
          <a:p>
            <a:pPr marL="800100" lvl="1" indent="-342900"/>
            <a:r>
              <a:rPr kumimoji="0" lang="en-US" sz="3600" i="0" smtClean="0">
                <a:solidFill>
                  <a:schemeClr val="tx1"/>
                </a:solidFill>
              </a:rPr>
              <a:t>SC has two kinds of jurisdiction: </a:t>
            </a:r>
          </a:p>
          <a:p>
            <a:pPr marL="800100" lvl="1" indent="-342900"/>
            <a:r>
              <a:rPr kumimoji="0" lang="en-US" sz="3600" i="0" smtClean="0">
                <a:solidFill>
                  <a:schemeClr val="tx1"/>
                </a:solidFill>
              </a:rPr>
              <a:t>	a.  Original—a case is first heard by the SC	</a:t>
            </a:r>
          </a:p>
          <a:p>
            <a:pPr marL="381000" indent="-381000"/>
            <a:endParaRPr lang="en-US" sz="3600" smtClean="0"/>
          </a:p>
        </p:txBody>
      </p:sp>
      <p:sp>
        <p:nvSpPr>
          <p:cNvPr id="4" name="Date Placeholder 3"/>
          <p:cNvSpPr>
            <a:spLocks noGrp="1"/>
          </p:cNvSpPr>
          <p:nvPr>
            <p:ph type="dt" sz="half" idx="10"/>
          </p:nvPr>
        </p:nvSpPr>
        <p:spPr/>
        <p:txBody>
          <a:bodyPr/>
          <a:lstStyle/>
          <a:p>
            <a:fld id="{02776AAD-0718-42E1-A2B3-3138513B5018}"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161</a:t>
            </a:fld>
            <a:endParaRPr lang="en-US"/>
          </a:p>
        </p:txBody>
      </p:sp>
    </p:spTree>
  </p:cSld>
  <p:clrMapOvr>
    <a:masterClrMapping/>
  </p:clrMapOvr>
  <p:transition>
    <p:wipe dir="r"/>
  </p:transition>
  <p:timing>
    <p:tnLst>
      <p:par>
        <p:cT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p:cNvSpPr>
            <a:spLocks noGrp="1" noChangeArrowheads="1"/>
          </p:cNvSpPr>
          <p:nvPr>
            <p:ph type="title"/>
          </p:nvPr>
        </p:nvSpPr>
        <p:spPr>
          <a:xfrm>
            <a:off x="1317625" y="411163"/>
            <a:ext cx="6867525" cy="549275"/>
          </a:xfrm>
        </p:spPr>
        <p:txBody>
          <a:bodyPr/>
          <a:lstStyle/>
          <a:p>
            <a:pPr algn="ctr"/>
            <a:r>
              <a:rPr lang="en-US" sz="3600" smtClean="0"/>
              <a:t>Article III - Section Two</a:t>
            </a:r>
          </a:p>
        </p:txBody>
      </p:sp>
      <p:sp>
        <p:nvSpPr>
          <p:cNvPr id="145411" name="Rectangle 3"/>
          <p:cNvSpPr>
            <a:spLocks noGrp="1" noChangeArrowheads="1"/>
          </p:cNvSpPr>
          <p:nvPr>
            <p:ph type="body" idx="1"/>
          </p:nvPr>
        </p:nvSpPr>
        <p:spPr/>
        <p:txBody>
          <a:bodyPr/>
          <a:lstStyle/>
          <a:p>
            <a:r>
              <a:rPr kumimoji="0" lang="en-US" sz="4000" smtClean="0">
                <a:solidFill>
                  <a:schemeClr val="tx1"/>
                </a:solidFill>
              </a:rPr>
              <a:t>b</a:t>
            </a:r>
            <a:r>
              <a:rPr kumimoji="0" lang="en-US" sz="4000" i="1" smtClean="0">
                <a:solidFill>
                  <a:schemeClr val="tx1"/>
                </a:solidFill>
              </a:rPr>
              <a:t>.  </a:t>
            </a:r>
            <a:r>
              <a:rPr kumimoji="0" lang="en-US" sz="3600" smtClean="0">
                <a:solidFill>
                  <a:schemeClr val="tx1"/>
                </a:solidFill>
              </a:rPr>
              <a:t>Appellate—cases that are appealed by a lower court (Most cases come to the SC through appellate jurisdiction)</a:t>
            </a:r>
          </a:p>
        </p:txBody>
      </p:sp>
      <p:sp>
        <p:nvSpPr>
          <p:cNvPr id="4" name="Date Placeholder 3"/>
          <p:cNvSpPr>
            <a:spLocks noGrp="1"/>
          </p:cNvSpPr>
          <p:nvPr>
            <p:ph type="dt" sz="half" idx="10"/>
          </p:nvPr>
        </p:nvSpPr>
        <p:spPr/>
        <p:txBody>
          <a:bodyPr/>
          <a:lstStyle/>
          <a:p>
            <a:fld id="{615782D3-7DC1-429F-A558-594813814D5C}"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162</a:t>
            </a:fld>
            <a:endParaRPr lang="en-US"/>
          </a:p>
        </p:txBody>
      </p:sp>
    </p:spTree>
  </p:cSld>
  <p:clrMapOvr>
    <a:masterClrMapping/>
  </p:clrMapOvr>
  <p:transition>
    <p:wipe dir="r"/>
  </p:transition>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ChangeArrowheads="1"/>
          </p:cNvSpPr>
          <p:nvPr>
            <p:ph type="title"/>
          </p:nvPr>
        </p:nvSpPr>
        <p:spPr>
          <a:xfrm>
            <a:off x="1317625" y="411163"/>
            <a:ext cx="6867525" cy="549275"/>
          </a:xfrm>
        </p:spPr>
        <p:txBody>
          <a:bodyPr/>
          <a:lstStyle/>
          <a:p>
            <a:r>
              <a:rPr lang="en-US" sz="3600" smtClean="0"/>
              <a:t>Article III - Section Two</a:t>
            </a:r>
          </a:p>
        </p:txBody>
      </p:sp>
      <p:sp>
        <p:nvSpPr>
          <p:cNvPr id="160771" name="Rectangle 3"/>
          <p:cNvSpPr>
            <a:spLocks noGrp="1" noChangeArrowheads="1"/>
          </p:cNvSpPr>
          <p:nvPr>
            <p:ph type="body" idx="1"/>
          </p:nvPr>
        </p:nvSpPr>
        <p:spPr/>
        <p:txBody>
          <a:bodyPr/>
          <a:lstStyle/>
          <a:p>
            <a:pPr marL="381000" indent="-381000">
              <a:buFontTx/>
              <a:buNone/>
            </a:pPr>
            <a:r>
              <a:rPr kumimoji="0" lang="en-US" sz="4000" smtClean="0">
                <a:solidFill>
                  <a:schemeClr val="tx1"/>
                </a:solidFill>
              </a:rPr>
              <a:t>Clause Three—Conduct of Trials</a:t>
            </a:r>
          </a:p>
          <a:p>
            <a:pPr marL="800100" lvl="1" indent="-342900"/>
            <a:r>
              <a:rPr kumimoji="0" lang="en-US" sz="3600" i="0" smtClean="0">
                <a:solidFill>
                  <a:schemeClr val="tx1"/>
                </a:solidFill>
              </a:rPr>
              <a:t>Guarantees a trial by jury in federal courts</a:t>
            </a:r>
          </a:p>
          <a:p>
            <a:pPr marL="800100" lvl="1" indent="-342900"/>
            <a:r>
              <a:rPr kumimoji="0" lang="en-US" sz="3600" i="0" smtClean="0">
                <a:solidFill>
                  <a:schemeClr val="tx1"/>
                </a:solidFill>
              </a:rPr>
              <a:t>Extradition—returning a fugitive to the state in which the crime was committed</a:t>
            </a:r>
          </a:p>
          <a:p>
            <a:pPr marL="381000" indent="-381000"/>
            <a:endParaRPr lang="en-US" sz="4000" smtClean="0"/>
          </a:p>
        </p:txBody>
      </p:sp>
      <p:sp>
        <p:nvSpPr>
          <p:cNvPr id="4" name="Date Placeholder 3"/>
          <p:cNvSpPr>
            <a:spLocks noGrp="1"/>
          </p:cNvSpPr>
          <p:nvPr>
            <p:ph type="dt" sz="half" idx="10"/>
          </p:nvPr>
        </p:nvSpPr>
        <p:spPr/>
        <p:txBody>
          <a:bodyPr/>
          <a:lstStyle/>
          <a:p>
            <a:fld id="{F830FF62-F40E-42DE-9BF6-A0384D9EC6C4}"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163</a:t>
            </a:fld>
            <a:endParaRPr 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nodeType="clickEffect">
                                  <p:stCondLst>
                                    <p:cond delay="0"/>
                                  </p:stCondLst>
                                  <p:childTnLst>
                                    <p:set>
                                      <p:cBhvr>
                                        <p:cTn id="6" dur="1" fill="hold">
                                          <p:stCondLst>
                                            <p:cond delay="0"/>
                                          </p:stCondLst>
                                        </p:cTn>
                                        <p:tgtEl>
                                          <p:spTgt spid="160771">
                                            <p:txEl>
                                              <p:pRg st="1" end="1"/>
                                            </p:txEl>
                                          </p:spTgt>
                                        </p:tgtEl>
                                        <p:attrNameLst>
                                          <p:attrName>style.visibility</p:attrName>
                                        </p:attrNameLst>
                                      </p:cBhvr>
                                      <p:to>
                                        <p:strVal val="visible"/>
                                      </p:to>
                                    </p:set>
                                    <p:anim calcmode="lin" valueType="num">
                                      <p:cBhvr>
                                        <p:cTn id="7" dur="2000" fill="hold"/>
                                        <p:tgtEl>
                                          <p:spTgt spid="160771">
                                            <p:txEl>
                                              <p:pRg st="1" end="1"/>
                                            </p:txEl>
                                          </p:spTgt>
                                        </p:tgtEl>
                                        <p:attrNameLst>
                                          <p:attrName>ppt_x</p:attrName>
                                        </p:attrNameLst>
                                      </p:cBhvr>
                                      <p:tavLst>
                                        <p:tav tm="0">
                                          <p:val>
                                            <p:strVal val="#ppt_x-.2"/>
                                          </p:val>
                                        </p:tav>
                                        <p:tav tm="100000">
                                          <p:val>
                                            <p:strVal val="#ppt_x"/>
                                          </p:val>
                                        </p:tav>
                                      </p:tavLst>
                                    </p:anim>
                                    <p:anim calcmode="lin" valueType="num">
                                      <p:cBhvr>
                                        <p:cTn id="8" dur="2000" fill="hold"/>
                                        <p:tgtEl>
                                          <p:spTgt spid="160771">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9" dur="2000"/>
                                        <p:tgtEl>
                                          <p:spTgt spid="160771">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nodeType="clickEffect">
                                  <p:stCondLst>
                                    <p:cond delay="0"/>
                                  </p:stCondLst>
                                  <p:childTnLst>
                                    <p:set>
                                      <p:cBhvr>
                                        <p:cTn id="13" dur="1" fill="hold">
                                          <p:stCondLst>
                                            <p:cond delay="0"/>
                                          </p:stCondLst>
                                        </p:cTn>
                                        <p:tgtEl>
                                          <p:spTgt spid="160771">
                                            <p:txEl>
                                              <p:pRg st="2" end="2"/>
                                            </p:txEl>
                                          </p:spTgt>
                                        </p:tgtEl>
                                        <p:attrNameLst>
                                          <p:attrName>style.visibility</p:attrName>
                                        </p:attrNameLst>
                                      </p:cBhvr>
                                      <p:to>
                                        <p:strVal val="visible"/>
                                      </p:to>
                                    </p:set>
                                    <p:anim calcmode="lin" valueType="num">
                                      <p:cBhvr>
                                        <p:cTn id="14" dur="2000" fill="hold"/>
                                        <p:tgtEl>
                                          <p:spTgt spid="160771">
                                            <p:txEl>
                                              <p:pRg st="2" end="2"/>
                                            </p:txEl>
                                          </p:spTgt>
                                        </p:tgtEl>
                                        <p:attrNameLst>
                                          <p:attrName>ppt_x</p:attrName>
                                        </p:attrNameLst>
                                      </p:cBhvr>
                                      <p:tavLst>
                                        <p:tav tm="0">
                                          <p:val>
                                            <p:strVal val="#ppt_x-.2"/>
                                          </p:val>
                                        </p:tav>
                                        <p:tav tm="100000">
                                          <p:val>
                                            <p:strVal val="#ppt_x"/>
                                          </p:val>
                                        </p:tav>
                                      </p:tavLst>
                                    </p:anim>
                                    <p:anim calcmode="lin" valueType="num">
                                      <p:cBhvr>
                                        <p:cTn id="15" dur="2000" fill="hold"/>
                                        <p:tgtEl>
                                          <p:spTgt spid="160771">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16" dur="2000"/>
                                        <p:tgtEl>
                                          <p:spTgt spid="16077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7458" name="Rectangle 2"/>
          <p:cNvSpPr>
            <a:spLocks noGrp="1" noChangeArrowheads="1"/>
          </p:cNvSpPr>
          <p:nvPr>
            <p:ph type="ctrTitle"/>
          </p:nvPr>
        </p:nvSpPr>
        <p:spPr>
          <a:xfrm>
            <a:off x="685800" y="5435600"/>
            <a:ext cx="7772400" cy="636588"/>
          </a:xfrm>
        </p:spPr>
        <p:txBody>
          <a:bodyPr/>
          <a:lstStyle/>
          <a:p>
            <a:r>
              <a:rPr lang="en-US" sz="4400" smtClean="0"/>
              <a:t>Section Three--Treason</a:t>
            </a:r>
          </a:p>
        </p:txBody>
      </p:sp>
    </p:spTree>
  </p:cSld>
  <p:clrMapOvr>
    <a:masterClrMapping/>
  </p:clrMapOvr>
  <p:timing>
    <p:tnLst>
      <p:par>
        <p:cT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
          <p:cNvSpPr>
            <a:spLocks noGrp="1" noChangeArrowheads="1"/>
          </p:cNvSpPr>
          <p:nvPr>
            <p:ph type="title"/>
          </p:nvPr>
        </p:nvSpPr>
        <p:spPr>
          <a:xfrm>
            <a:off x="1317625" y="350838"/>
            <a:ext cx="6867525" cy="609600"/>
          </a:xfrm>
        </p:spPr>
        <p:txBody>
          <a:bodyPr/>
          <a:lstStyle/>
          <a:p>
            <a:r>
              <a:rPr lang="en-US" sz="4000" smtClean="0"/>
              <a:t>Section Three--Treason</a:t>
            </a:r>
          </a:p>
        </p:txBody>
      </p:sp>
      <p:sp>
        <p:nvSpPr>
          <p:cNvPr id="158723" name="Rectangle 3"/>
          <p:cNvSpPr>
            <a:spLocks noGrp="1" noChangeArrowheads="1"/>
          </p:cNvSpPr>
          <p:nvPr>
            <p:ph type="body" idx="1"/>
          </p:nvPr>
        </p:nvSpPr>
        <p:spPr/>
        <p:txBody>
          <a:bodyPr/>
          <a:lstStyle/>
          <a:p>
            <a:pPr marL="381000" indent="-381000">
              <a:buFontTx/>
              <a:buAutoNum type="arabicPeriod"/>
            </a:pPr>
            <a:r>
              <a:rPr lang="en-US" sz="3600" smtClean="0"/>
              <a:t>Clause One - What is treason?</a:t>
            </a:r>
          </a:p>
          <a:p>
            <a:pPr marL="800100" lvl="1" indent="-342900">
              <a:buClr>
                <a:schemeClr val="tx1"/>
              </a:buClr>
              <a:buFont typeface="Wingdings" pitchFamily="2" charset="2"/>
              <a:buChar char="Ø"/>
            </a:pPr>
            <a:r>
              <a:rPr lang="en-US" sz="3600" i="0" smtClean="0"/>
              <a:t>Only crime defined in the Constitution (helping a nation’s enemies or carrying out war against your country)</a:t>
            </a:r>
          </a:p>
          <a:p>
            <a:pPr marL="800100" lvl="1" indent="-342900">
              <a:buClr>
                <a:schemeClr val="tx1"/>
              </a:buClr>
              <a:buFont typeface="Wingdings" pitchFamily="2" charset="2"/>
              <a:buChar char="Ø"/>
            </a:pPr>
            <a:endParaRPr lang="en-US" sz="3200" i="0" smtClean="0"/>
          </a:p>
          <a:p>
            <a:pPr marL="381000" indent="-381000"/>
            <a:endParaRPr lang="en-US" sz="4000" smtClean="0"/>
          </a:p>
        </p:txBody>
      </p:sp>
      <p:sp>
        <p:nvSpPr>
          <p:cNvPr id="4" name="Date Placeholder 3"/>
          <p:cNvSpPr>
            <a:spLocks noGrp="1"/>
          </p:cNvSpPr>
          <p:nvPr>
            <p:ph type="dt" sz="half" idx="10"/>
          </p:nvPr>
        </p:nvSpPr>
        <p:spPr/>
        <p:txBody>
          <a:bodyPr/>
          <a:lstStyle/>
          <a:p>
            <a:fld id="{CC04BE16-96BE-44C1-A0A4-4DB540B0C537}"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165</a:t>
            </a:fld>
            <a:endParaRPr 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4" presetClass="entr" presetSubtype="0" accel="100000" fill="hold" nodeType="clickEffect">
                                  <p:stCondLst>
                                    <p:cond delay="0"/>
                                  </p:stCondLst>
                                  <p:childTnLst>
                                    <p:set>
                                      <p:cBhvr>
                                        <p:cTn id="6" dur="1" fill="hold">
                                          <p:stCondLst>
                                            <p:cond delay="0"/>
                                          </p:stCondLst>
                                        </p:cTn>
                                        <p:tgtEl>
                                          <p:spTgt spid="158723">
                                            <p:txEl>
                                              <p:pRg st="1" end="1"/>
                                            </p:txEl>
                                          </p:spTgt>
                                        </p:tgtEl>
                                        <p:attrNameLst>
                                          <p:attrName>style.visibility</p:attrName>
                                        </p:attrNameLst>
                                      </p:cBhvr>
                                      <p:to>
                                        <p:strVal val="visible"/>
                                      </p:to>
                                    </p:set>
                                    <p:anim calcmode="lin" valueType="num">
                                      <p:cBhvr>
                                        <p:cTn id="7" dur="2000" fill="hold"/>
                                        <p:tgtEl>
                                          <p:spTgt spid="158723">
                                            <p:txEl>
                                              <p:pRg st="1" end="1"/>
                                            </p:txEl>
                                          </p:spTgt>
                                        </p:tgtEl>
                                        <p:attrNameLst>
                                          <p:attrName>ppt_w</p:attrName>
                                        </p:attrNameLst>
                                      </p:cBhvr>
                                      <p:tavLst>
                                        <p:tav tm="0">
                                          <p:val>
                                            <p:strVal val="#ppt_w*0.05"/>
                                          </p:val>
                                        </p:tav>
                                        <p:tav tm="100000">
                                          <p:val>
                                            <p:strVal val="#ppt_w"/>
                                          </p:val>
                                        </p:tav>
                                      </p:tavLst>
                                    </p:anim>
                                    <p:anim calcmode="lin" valueType="num">
                                      <p:cBhvr>
                                        <p:cTn id="8" dur="2000" fill="hold"/>
                                        <p:tgtEl>
                                          <p:spTgt spid="158723">
                                            <p:txEl>
                                              <p:pRg st="1" end="1"/>
                                            </p:txEl>
                                          </p:spTgt>
                                        </p:tgtEl>
                                        <p:attrNameLst>
                                          <p:attrName>ppt_h</p:attrName>
                                        </p:attrNameLst>
                                      </p:cBhvr>
                                      <p:tavLst>
                                        <p:tav tm="0">
                                          <p:val>
                                            <p:strVal val="#ppt_h"/>
                                          </p:val>
                                        </p:tav>
                                        <p:tav tm="100000">
                                          <p:val>
                                            <p:strVal val="#ppt_h"/>
                                          </p:val>
                                        </p:tav>
                                      </p:tavLst>
                                    </p:anim>
                                    <p:anim calcmode="lin" valueType="num">
                                      <p:cBhvr>
                                        <p:cTn id="9" dur="2000" fill="hold"/>
                                        <p:tgtEl>
                                          <p:spTgt spid="158723">
                                            <p:txEl>
                                              <p:pRg st="1" end="1"/>
                                            </p:txEl>
                                          </p:spTgt>
                                        </p:tgtEl>
                                        <p:attrNameLst>
                                          <p:attrName>ppt_x</p:attrName>
                                        </p:attrNameLst>
                                      </p:cBhvr>
                                      <p:tavLst>
                                        <p:tav tm="0">
                                          <p:val>
                                            <p:strVal val="#ppt_x-.2"/>
                                          </p:val>
                                        </p:tav>
                                        <p:tav tm="100000">
                                          <p:val>
                                            <p:strVal val="#ppt_x"/>
                                          </p:val>
                                        </p:tav>
                                      </p:tavLst>
                                    </p:anim>
                                    <p:anim calcmode="lin" valueType="num">
                                      <p:cBhvr>
                                        <p:cTn id="10" dur="2000" fill="hold"/>
                                        <p:tgtEl>
                                          <p:spTgt spid="158723">
                                            <p:txEl>
                                              <p:pRg st="1" end="1"/>
                                            </p:txEl>
                                          </p:spTgt>
                                        </p:tgtEl>
                                        <p:attrNameLst>
                                          <p:attrName>ppt_y</p:attrName>
                                        </p:attrNameLst>
                                      </p:cBhvr>
                                      <p:tavLst>
                                        <p:tav tm="0">
                                          <p:val>
                                            <p:strVal val="#ppt_y"/>
                                          </p:val>
                                        </p:tav>
                                        <p:tav tm="100000">
                                          <p:val>
                                            <p:strVal val="#ppt_y"/>
                                          </p:val>
                                        </p:tav>
                                      </p:tavLst>
                                    </p:anim>
                                    <p:animEffect transition="in" filter="fade">
                                      <p:cBhvr>
                                        <p:cTn id="11" dur="2000"/>
                                        <p:tgtEl>
                                          <p:spTgt spid="15872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p:cNvSpPr>
            <a:spLocks noGrp="1" noChangeArrowheads="1"/>
          </p:cNvSpPr>
          <p:nvPr>
            <p:ph type="title"/>
          </p:nvPr>
        </p:nvSpPr>
        <p:spPr>
          <a:xfrm>
            <a:off x="1317625" y="350838"/>
            <a:ext cx="6867525" cy="609600"/>
          </a:xfrm>
        </p:spPr>
        <p:txBody>
          <a:bodyPr/>
          <a:lstStyle/>
          <a:p>
            <a:r>
              <a:rPr lang="en-US" sz="4000" smtClean="0"/>
              <a:t>Section Three--Treason</a:t>
            </a:r>
          </a:p>
        </p:txBody>
      </p:sp>
      <p:sp>
        <p:nvSpPr>
          <p:cNvPr id="162819" name="Rectangle 3"/>
          <p:cNvSpPr>
            <a:spLocks noGrp="1" noChangeArrowheads="1"/>
          </p:cNvSpPr>
          <p:nvPr>
            <p:ph type="body" idx="1"/>
          </p:nvPr>
        </p:nvSpPr>
        <p:spPr/>
        <p:txBody>
          <a:bodyPr/>
          <a:lstStyle/>
          <a:p>
            <a:pPr marL="381000" indent="-381000">
              <a:lnSpc>
                <a:spcPct val="90000"/>
              </a:lnSpc>
              <a:buFontTx/>
              <a:buAutoNum type="arabicPeriod"/>
            </a:pPr>
            <a:r>
              <a:rPr lang="en-US" sz="3600" smtClean="0"/>
              <a:t>Clause One - What is treason?</a:t>
            </a:r>
            <a:endParaRPr lang="en-US" sz="3600" i="1" smtClean="0"/>
          </a:p>
          <a:p>
            <a:pPr marL="800100" lvl="1" indent="-342900">
              <a:lnSpc>
                <a:spcPct val="90000"/>
              </a:lnSpc>
              <a:buClr>
                <a:schemeClr val="tx1"/>
              </a:buClr>
              <a:buFont typeface="Wingdings" pitchFamily="2" charset="2"/>
              <a:buChar char="Ø"/>
            </a:pPr>
            <a:r>
              <a:rPr lang="en-US" sz="3600" i="0" smtClean="0"/>
              <a:t>2 ways of being convicted:</a:t>
            </a:r>
          </a:p>
          <a:p>
            <a:pPr marL="800100" lvl="1" indent="-342900">
              <a:lnSpc>
                <a:spcPct val="90000"/>
              </a:lnSpc>
              <a:buClr>
                <a:schemeClr val="tx1"/>
              </a:buClr>
              <a:buFont typeface="Wingdings" pitchFamily="2" charset="2"/>
              <a:buChar char="Ø"/>
            </a:pPr>
            <a:r>
              <a:rPr lang="en-US" sz="3600" i="0" smtClean="0"/>
              <a:t>	1.  Confession in court room</a:t>
            </a:r>
          </a:p>
          <a:p>
            <a:pPr marL="800100" lvl="1" indent="-342900">
              <a:lnSpc>
                <a:spcPct val="90000"/>
              </a:lnSpc>
              <a:buClr>
                <a:schemeClr val="tx1"/>
              </a:buClr>
              <a:buFont typeface="Wingdings" pitchFamily="2" charset="2"/>
              <a:buChar char="Ø"/>
            </a:pPr>
            <a:r>
              <a:rPr lang="en-US" sz="3600" i="0" smtClean="0"/>
              <a:t>	2.  Having two witnesses testify against you</a:t>
            </a:r>
          </a:p>
        </p:txBody>
      </p:sp>
      <p:sp>
        <p:nvSpPr>
          <p:cNvPr id="4" name="Date Placeholder 3"/>
          <p:cNvSpPr>
            <a:spLocks noGrp="1"/>
          </p:cNvSpPr>
          <p:nvPr>
            <p:ph type="dt" sz="half" idx="10"/>
          </p:nvPr>
        </p:nvSpPr>
        <p:spPr/>
        <p:txBody>
          <a:bodyPr/>
          <a:lstStyle/>
          <a:p>
            <a:fld id="{31EC931B-E764-47BB-9DD0-AD2EB0CBB8FD}"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166</a:t>
            </a:fld>
            <a:endParaRPr 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162819">
                                            <p:txEl>
                                              <p:pRg st="2" end="2"/>
                                            </p:txEl>
                                          </p:spTgt>
                                        </p:tgtEl>
                                        <p:attrNameLst>
                                          <p:attrName>style.visibility</p:attrName>
                                        </p:attrNameLst>
                                      </p:cBhvr>
                                      <p:to>
                                        <p:strVal val="visible"/>
                                      </p:to>
                                    </p:set>
                                    <p:animEffect transition="in" filter="fade">
                                      <p:cBhvr>
                                        <p:cTn id="7" dur="1000"/>
                                        <p:tgtEl>
                                          <p:spTgt spid="162819">
                                            <p:txEl>
                                              <p:pRg st="2" end="2"/>
                                            </p:txEl>
                                          </p:spTgt>
                                        </p:tgtEl>
                                      </p:cBhvr>
                                    </p:animEffect>
                                    <p:anim calcmode="lin" valueType="num">
                                      <p:cBhvr>
                                        <p:cTn id="8" dur="1000" fill="hold"/>
                                        <p:tgtEl>
                                          <p:spTgt spid="162819">
                                            <p:txEl>
                                              <p:pRg st="2" end="2"/>
                                            </p:txEl>
                                          </p:spTgt>
                                        </p:tgtEl>
                                        <p:attrNameLst>
                                          <p:attrName>ppt_x</p:attrName>
                                        </p:attrNameLst>
                                      </p:cBhvr>
                                      <p:tavLst>
                                        <p:tav tm="0">
                                          <p:val>
                                            <p:strVal val="#ppt_x-.1"/>
                                          </p:val>
                                        </p:tav>
                                        <p:tav tm="100000">
                                          <p:val>
                                            <p:strVal val="#ppt_x"/>
                                          </p:val>
                                        </p:tav>
                                      </p:tavLst>
                                    </p:anim>
                                    <p:anim calcmode="lin" valueType="num">
                                      <p:cBhvr>
                                        <p:cTn id="9" dur="1000" fill="hold"/>
                                        <p:tgtEl>
                                          <p:spTgt spid="16281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162819">
                                            <p:txEl>
                                              <p:pRg st="3" end="3"/>
                                            </p:txEl>
                                          </p:spTgt>
                                        </p:tgtEl>
                                        <p:attrNameLst>
                                          <p:attrName>style.visibility</p:attrName>
                                        </p:attrNameLst>
                                      </p:cBhvr>
                                      <p:to>
                                        <p:strVal val="visible"/>
                                      </p:to>
                                    </p:set>
                                    <p:animEffect transition="in" filter="fade">
                                      <p:cBhvr>
                                        <p:cTn id="14" dur="1000"/>
                                        <p:tgtEl>
                                          <p:spTgt spid="162819">
                                            <p:txEl>
                                              <p:pRg st="3" end="3"/>
                                            </p:txEl>
                                          </p:spTgt>
                                        </p:tgtEl>
                                      </p:cBhvr>
                                    </p:animEffect>
                                    <p:anim calcmode="lin" valueType="num">
                                      <p:cBhvr>
                                        <p:cTn id="15" dur="1000" fill="hold"/>
                                        <p:tgtEl>
                                          <p:spTgt spid="162819">
                                            <p:txEl>
                                              <p:pRg st="3" end="3"/>
                                            </p:txEl>
                                          </p:spTgt>
                                        </p:tgtEl>
                                        <p:attrNameLst>
                                          <p:attrName>ppt_x</p:attrName>
                                        </p:attrNameLst>
                                      </p:cBhvr>
                                      <p:tavLst>
                                        <p:tav tm="0">
                                          <p:val>
                                            <p:strVal val="#ppt_x-.1"/>
                                          </p:val>
                                        </p:tav>
                                        <p:tav tm="100000">
                                          <p:val>
                                            <p:strVal val="#ppt_x"/>
                                          </p:val>
                                        </p:tav>
                                      </p:tavLst>
                                    </p:anim>
                                    <p:anim calcmode="lin" valueType="num">
                                      <p:cBhvr>
                                        <p:cTn id="16" dur="1000" fill="hold"/>
                                        <p:tgtEl>
                                          <p:spTgt spid="162819">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2"/>
          <p:cNvSpPr>
            <a:spLocks noGrp="1" noChangeArrowheads="1"/>
          </p:cNvSpPr>
          <p:nvPr>
            <p:ph type="title"/>
          </p:nvPr>
        </p:nvSpPr>
        <p:spPr>
          <a:xfrm>
            <a:off x="1317625" y="350838"/>
            <a:ext cx="6867525" cy="609600"/>
          </a:xfrm>
        </p:spPr>
        <p:txBody>
          <a:bodyPr/>
          <a:lstStyle/>
          <a:p>
            <a:r>
              <a:rPr lang="en-US" sz="4000" smtClean="0"/>
              <a:t>Section Three--Treason</a:t>
            </a:r>
          </a:p>
        </p:txBody>
      </p:sp>
      <p:sp>
        <p:nvSpPr>
          <p:cNvPr id="159747" name="Rectangle 3"/>
          <p:cNvSpPr>
            <a:spLocks noGrp="1" noChangeArrowheads="1"/>
          </p:cNvSpPr>
          <p:nvPr>
            <p:ph type="body" idx="1"/>
          </p:nvPr>
        </p:nvSpPr>
        <p:spPr/>
        <p:txBody>
          <a:bodyPr/>
          <a:lstStyle/>
          <a:p>
            <a:pPr marL="381000" indent="-381000"/>
            <a:r>
              <a:rPr kumimoji="0" lang="en-US" sz="3600" smtClean="0">
                <a:solidFill>
                  <a:schemeClr val="tx1"/>
                </a:solidFill>
              </a:rPr>
              <a:t>Clause Two - What is the penalty for treason?</a:t>
            </a:r>
          </a:p>
          <a:p>
            <a:pPr marL="800100" lvl="1" indent="-342900"/>
            <a:endParaRPr kumimoji="0" lang="en-US" sz="3200" i="0" smtClean="0">
              <a:solidFill>
                <a:schemeClr val="tx1"/>
              </a:solidFill>
            </a:endParaRPr>
          </a:p>
          <a:p>
            <a:pPr marL="800100" lvl="1" indent="-342900"/>
            <a:r>
              <a:rPr kumimoji="0" lang="en-US" sz="3200" i="0" smtClean="0">
                <a:solidFill>
                  <a:schemeClr val="tx1"/>
                </a:solidFill>
              </a:rPr>
              <a:t>Treason can only happen during time of war</a:t>
            </a:r>
          </a:p>
          <a:p>
            <a:pPr marL="800100" lvl="1" indent="-342900"/>
            <a:endParaRPr kumimoji="0" lang="en-US" sz="3200" i="0" smtClean="0">
              <a:solidFill>
                <a:schemeClr val="tx1"/>
              </a:solidFill>
            </a:endParaRPr>
          </a:p>
          <a:p>
            <a:pPr marL="800100" lvl="1" indent="-342900"/>
            <a:r>
              <a:rPr kumimoji="0" lang="en-US" sz="3200" i="0" smtClean="0">
                <a:solidFill>
                  <a:schemeClr val="tx1"/>
                </a:solidFill>
              </a:rPr>
              <a:t>Maximum penalty is death</a:t>
            </a:r>
            <a:endParaRPr lang="en-US" sz="3200" smtClean="0"/>
          </a:p>
        </p:txBody>
      </p:sp>
      <p:sp>
        <p:nvSpPr>
          <p:cNvPr id="4" name="Date Placeholder 3"/>
          <p:cNvSpPr>
            <a:spLocks noGrp="1"/>
          </p:cNvSpPr>
          <p:nvPr>
            <p:ph type="dt" sz="half" idx="10"/>
          </p:nvPr>
        </p:nvSpPr>
        <p:spPr/>
        <p:txBody>
          <a:bodyPr/>
          <a:lstStyle/>
          <a:p>
            <a:fld id="{CABBF9FC-86FE-4BFC-B646-D53F5A71A722}"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167</a:t>
            </a:fld>
            <a:endParaRPr 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159747">
                                            <p:txEl>
                                              <p:pRg st="2" end="2"/>
                                            </p:txEl>
                                          </p:spTgt>
                                        </p:tgtEl>
                                        <p:attrNameLst>
                                          <p:attrName>style.visibility</p:attrName>
                                        </p:attrNameLst>
                                      </p:cBhvr>
                                      <p:to>
                                        <p:strVal val="visible"/>
                                      </p:to>
                                    </p:set>
                                    <p:animEffect transition="in" filter="fade">
                                      <p:cBhvr>
                                        <p:cTn id="7" dur="1000"/>
                                        <p:tgtEl>
                                          <p:spTgt spid="159747">
                                            <p:txEl>
                                              <p:pRg st="2" end="2"/>
                                            </p:txEl>
                                          </p:spTgt>
                                        </p:tgtEl>
                                      </p:cBhvr>
                                    </p:animEffect>
                                    <p:anim calcmode="lin" valueType="num">
                                      <p:cBhvr>
                                        <p:cTn id="8" dur="1000" fill="hold"/>
                                        <p:tgtEl>
                                          <p:spTgt spid="159747">
                                            <p:txEl>
                                              <p:pRg st="2" end="2"/>
                                            </p:txEl>
                                          </p:spTgt>
                                        </p:tgtEl>
                                        <p:attrNameLst>
                                          <p:attrName>ppt_x</p:attrName>
                                        </p:attrNameLst>
                                      </p:cBhvr>
                                      <p:tavLst>
                                        <p:tav tm="0">
                                          <p:val>
                                            <p:strVal val="#ppt_x-.1"/>
                                          </p:val>
                                        </p:tav>
                                        <p:tav tm="100000">
                                          <p:val>
                                            <p:strVal val="#ppt_x"/>
                                          </p:val>
                                        </p:tav>
                                      </p:tavLst>
                                    </p:anim>
                                    <p:anim calcmode="lin" valueType="num">
                                      <p:cBhvr>
                                        <p:cTn id="9" dur="1000" fill="hold"/>
                                        <p:tgtEl>
                                          <p:spTgt spid="15974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4" presetClass="entr" presetSubtype="0" accel="100000" fill="hold" nodeType="clickEffect">
                                  <p:stCondLst>
                                    <p:cond delay="0"/>
                                  </p:stCondLst>
                                  <p:childTnLst>
                                    <p:set>
                                      <p:cBhvr>
                                        <p:cTn id="13" dur="1" fill="hold">
                                          <p:stCondLst>
                                            <p:cond delay="0"/>
                                          </p:stCondLst>
                                        </p:cTn>
                                        <p:tgtEl>
                                          <p:spTgt spid="159747">
                                            <p:txEl>
                                              <p:pRg st="4" end="4"/>
                                            </p:txEl>
                                          </p:spTgt>
                                        </p:tgtEl>
                                        <p:attrNameLst>
                                          <p:attrName>style.visibility</p:attrName>
                                        </p:attrNameLst>
                                      </p:cBhvr>
                                      <p:to>
                                        <p:strVal val="visible"/>
                                      </p:to>
                                    </p:set>
                                    <p:anim calcmode="lin" valueType="num">
                                      <p:cBhvr>
                                        <p:cTn id="14" dur="2000" fill="hold"/>
                                        <p:tgtEl>
                                          <p:spTgt spid="159747">
                                            <p:txEl>
                                              <p:pRg st="4" end="4"/>
                                            </p:txEl>
                                          </p:spTgt>
                                        </p:tgtEl>
                                        <p:attrNameLst>
                                          <p:attrName>ppt_w</p:attrName>
                                        </p:attrNameLst>
                                      </p:cBhvr>
                                      <p:tavLst>
                                        <p:tav tm="0">
                                          <p:val>
                                            <p:strVal val="#ppt_w*0.05"/>
                                          </p:val>
                                        </p:tav>
                                        <p:tav tm="100000">
                                          <p:val>
                                            <p:strVal val="#ppt_w"/>
                                          </p:val>
                                        </p:tav>
                                      </p:tavLst>
                                    </p:anim>
                                    <p:anim calcmode="lin" valueType="num">
                                      <p:cBhvr>
                                        <p:cTn id="15" dur="2000" fill="hold"/>
                                        <p:tgtEl>
                                          <p:spTgt spid="159747">
                                            <p:txEl>
                                              <p:pRg st="4" end="4"/>
                                            </p:txEl>
                                          </p:spTgt>
                                        </p:tgtEl>
                                        <p:attrNameLst>
                                          <p:attrName>ppt_h</p:attrName>
                                        </p:attrNameLst>
                                      </p:cBhvr>
                                      <p:tavLst>
                                        <p:tav tm="0">
                                          <p:val>
                                            <p:strVal val="#ppt_h"/>
                                          </p:val>
                                        </p:tav>
                                        <p:tav tm="100000">
                                          <p:val>
                                            <p:strVal val="#ppt_h"/>
                                          </p:val>
                                        </p:tav>
                                      </p:tavLst>
                                    </p:anim>
                                    <p:anim calcmode="lin" valueType="num">
                                      <p:cBhvr>
                                        <p:cTn id="16" dur="2000" fill="hold"/>
                                        <p:tgtEl>
                                          <p:spTgt spid="159747">
                                            <p:txEl>
                                              <p:pRg st="4" end="4"/>
                                            </p:txEl>
                                          </p:spTgt>
                                        </p:tgtEl>
                                        <p:attrNameLst>
                                          <p:attrName>ppt_x</p:attrName>
                                        </p:attrNameLst>
                                      </p:cBhvr>
                                      <p:tavLst>
                                        <p:tav tm="0">
                                          <p:val>
                                            <p:strVal val="#ppt_x-.2"/>
                                          </p:val>
                                        </p:tav>
                                        <p:tav tm="100000">
                                          <p:val>
                                            <p:strVal val="#ppt_x"/>
                                          </p:val>
                                        </p:tav>
                                      </p:tavLst>
                                    </p:anim>
                                    <p:anim calcmode="lin" valueType="num">
                                      <p:cBhvr>
                                        <p:cTn id="17" dur="2000" fill="hold"/>
                                        <p:tgtEl>
                                          <p:spTgt spid="159747">
                                            <p:txEl>
                                              <p:pRg st="4" end="4"/>
                                            </p:txEl>
                                          </p:spTgt>
                                        </p:tgtEl>
                                        <p:attrNameLst>
                                          <p:attrName>ppt_y</p:attrName>
                                        </p:attrNameLst>
                                      </p:cBhvr>
                                      <p:tavLst>
                                        <p:tav tm="0">
                                          <p:val>
                                            <p:strVal val="#ppt_y"/>
                                          </p:val>
                                        </p:tav>
                                        <p:tav tm="100000">
                                          <p:val>
                                            <p:strVal val="#ppt_y"/>
                                          </p:val>
                                        </p:tav>
                                      </p:tavLst>
                                    </p:anim>
                                    <p:animEffect transition="in" filter="fade">
                                      <p:cBhvr>
                                        <p:cTn id="18" dur="2000"/>
                                        <p:tgtEl>
                                          <p:spTgt spid="15974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p:cNvSpPr>
            <a:spLocks noGrp="1" noChangeArrowheads="1"/>
          </p:cNvSpPr>
          <p:nvPr>
            <p:ph type="title"/>
          </p:nvPr>
        </p:nvSpPr>
        <p:spPr/>
        <p:txBody>
          <a:bodyPr/>
          <a:lstStyle/>
          <a:p>
            <a:endParaRPr lang="en-US" smtClean="0"/>
          </a:p>
        </p:txBody>
      </p:sp>
      <p:sp>
        <p:nvSpPr>
          <p:cNvPr id="163843" name="Rectangle 3"/>
          <p:cNvSpPr>
            <a:spLocks noGrp="1" noChangeArrowheads="1"/>
          </p:cNvSpPr>
          <p:nvPr>
            <p:ph type="body" idx="1"/>
          </p:nvPr>
        </p:nvSpPr>
        <p:spPr/>
        <p:txBody>
          <a:bodyPr/>
          <a:lstStyle/>
          <a:p>
            <a:pPr>
              <a:buFontTx/>
              <a:buNone/>
            </a:pPr>
            <a:r>
              <a:rPr kumimoji="0" lang="en-US" sz="3600" smtClean="0">
                <a:solidFill>
                  <a:schemeClr val="tx1"/>
                </a:solidFill>
              </a:rPr>
              <a:t>Clause Two - What is the penalty for treason?</a:t>
            </a:r>
            <a:br>
              <a:rPr kumimoji="0" lang="en-US" sz="3600" smtClean="0">
                <a:solidFill>
                  <a:schemeClr val="tx1"/>
                </a:solidFill>
              </a:rPr>
            </a:br>
            <a:endParaRPr kumimoji="0" lang="en-US" sz="3600" i="1" smtClean="0">
              <a:solidFill>
                <a:schemeClr val="tx1"/>
              </a:solidFill>
            </a:endParaRPr>
          </a:p>
          <a:p>
            <a:pPr lvl="1"/>
            <a:r>
              <a:rPr kumimoji="0" lang="en-US" sz="3200" i="0" smtClean="0">
                <a:solidFill>
                  <a:schemeClr val="tx1"/>
                </a:solidFill>
              </a:rPr>
              <a:t>Espionage, Sabotage, conspiracy to overthrow the government are all similar to treason but happen during times of peace</a:t>
            </a:r>
          </a:p>
        </p:txBody>
      </p:sp>
      <p:sp>
        <p:nvSpPr>
          <p:cNvPr id="4" name="Date Placeholder 3"/>
          <p:cNvSpPr>
            <a:spLocks noGrp="1"/>
          </p:cNvSpPr>
          <p:nvPr>
            <p:ph type="dt" sz="half" idx="10"/>
          </p:nvPr>
        </p:nvSpPr>
        <p:spPr/>
        <p:txBody>
          <a:bodyPr/>
          <a:lstStyle/>
          <a:p>
            <a:fld id="{A30101B5-B83E-4ABB-A7EE-A5D86EE47016}"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168</a:t>
            </a:fld>
            <a:endParaRPr 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163843">
                                            <p:txEl>
                                              <p:pRg st="1" end="1"/>
                                            </p:txEl>
                                          </p:spTgt>
                                        </p:tgtEl>
                                        <p:attrNameLst>
                                          <p:attrName>style.visibility</p:attrName>
                                        </p:attrNameLst>
                                      </p:cBhvr>
                                      <p:to>
                                        <p:strVal val="visible"/>
                                      </p:to>
                                    </p:set>
                                    <p:animEffect transition="in" filter="fade">
                                      <p:cBhvr>
                                        <p:cTn id="7" dur="1000"/>
                                        <p:tgtEl>
                                          <p:spTgt spid="163843">
                                            <p:txEl>
                                              <p:pRg st="1" end="1"/>
                                            </p:txEl>
                                          </p:spTgt>
                                        </p:tgtEl>
                                      </p:cBhvr>
                                    </p:animEffect>
                                    <p:anim calcmode="lin" valueType="num">
                                      <p:cBhvr>
                                        <p:cTn id="8" dur="1000" fill="hold"/>
                                        <p:tgtEl>
                                          <p:spTgt spid="163843">
                                            <p:txEl>
                                              <p:pRg st="1" end="1"/>
                                            </p:txEl>
                                          </p:spTgt>
                                        </p:tgtEl>
                                        <p:attrNameLst>
                                          <p:attrName>ppt_x</p:attrName>
                                        </p:attrNameLst>
                                      </p:cBhvr>
                                      <p:tavLst>
                                        <p:tav tm="0">
                                          <p:val>
                                            <p:strVal val="#ppt_x-.1"/>
                                          </p:val>
                                        </p:tav>
                                        <p:tav tm="100000">
                                          <p:val>
                                            <p:strVal val="#ppt_x"/>
                                          </p:val>
                                        </p:tav>
                                      </p:tavLst>
                                    </p:anim>
                                    <p:anim calcmode="lin" valueType="num">
                                      <p:cBhvr>
                                        <p:cTn id="9" dur="1000" fill="hold"/>
                                        <p:tgtEl>
                                          <p:spTgt spid="163843">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2"/>
          <p:cNvSpPr>
            <a:spLocks noGrp="1" noChangeArrowheads="1"/>
          </p:cNvSpPr>
          <p:nvPr>
            <p:ph type="title"/>
          </p:nvPr>
        </p:nvSpPr>
        <p:spPr>
          <a:xfrm>
            <a:off x="990600" y="473075"/>
            <a:ext cx="7543800" cy="492443"/>
          </a:xfrm>
        </p:spPr>
        <p:txBody>
          <a:bodyPr/>
          <a:lstStyle/>
          <a:p>
            <a:endParaRPr lang="en-US" sz="3200" dirty="0" smtClean="0"/>
          </a:p>
        </p:txBody>
      </p:sp>
      <p:pic>
        <p:nvPicPr>
          <p:cNvPr id="152579" name="Picture 5" descr="US Constitution - Betsy Ross, American seamstress, b. Philadelphia. Her full name was Elizabeth Griscom Ross. She is known to have made flags during the American Revolution, although the long-accepted story that she designed and made the first American national flag (the Stars and Stripes) is generally discredited. See Ray Thompson, The Last of Philadelphia's Free Quakers (1972)."/>
          <p:cNvPicPr>
            <a:picLocks noChangeAspect="1" noChangeArrowheads="1"/>
          </p:cNvPicPr>
          <p:nvPr/>
        </p:nvPicPr>
        <p:blipFill>
          <a:blip r:embed="rId3" cstate="print"/>
          <a:srcRect/>
          <a:stretch>
            <a:fillRect/>
          </a:stretch>
        </p:blipFill>
        <p:spPr bwMode="auto">
          <a:xfrm>
            <a:off x="1066800" y="1131888"/>
            <a:ext cx="7391400" cy="5726112"/>
          </a:xfrm>
          <a:prstGeom prst="rect">
            <a:avLst/>
          </a:prstGeom>
          <a:noFill/>
          <a:ln w="9525">
            <a:noFill/>
            <a:miter lim="800000"/>
            <a:headEnd/>
            <a:tailEnd/>
          </a:ln>
        </p:spPr>
      </p:pic>
      <p:sp>
        <p:nvSpPr>
          <p:cNvPr id="4" name="Date Placeholder 3"/>
          <p:cNvSpPr>
            <a:spLocks noGrp="1"/>
          </p:cNvSpPr>
          <p:nvPr>
            <p:ph type="dt" sz="half" idx="10"/>
          </p:nvPr>
        </p:nvSpPr>
        <p:spPr/>
        <p:txBody>
          <a:bodyPr/>
          <a:lstStyle/>
          <a:p>
            <a:fld id="{08B8BBBD-BF61-4A13-8676-CBA9C157F140}"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169</a:t>
            </a:fld>
            <a:endParaRPr lang="en-US"/>
          </a:p>
        </p:txBody>
      </p:sp>
    </p:spTree>
  </p:cSld>
  <p:clrMapOvr>
    <a:masterClrMapping/>
  </p:clrMapOvr>
  <p:transition>
    <p:wipe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2"/>
          <p:cNvSpPr>
            <a:spLocks noGrp="1" noChangeArrowheads="1"/>
          </p:cNvSpPr>
          <p:nvPr>
            <p:ph type="title"/>
          </p:nvPr>
        </p:nvSpPr>
        <p:spPr/>
        <p:txBody>
          <a:bodyPr/>
          <a:lstStyle/>
          <a:p>
            <a:r>
              <a:rPr lang="en-US" dirty="0" smtClean="0"/>
              <a:t>Test Vocab Articles 1 and 2 </a:t>
            </a:r>
            <a:endParaRPr lang="en-US" dirty="0" smtClean="0"/>
          </a:p>
        </p:txBody>
      </p:sp>
      <p:pic>
        <p:nvPicPr>
          <p:cNvPr id="181251" name="Picture 4" descr="MPj04000470000[1]"/>
          <p:cNvPicPr>
            <a:picLocks noGrp="1" noChangeAspect="1" noChangeArrowheads="1"/>
          </p:cNvPicPr>
          <p:nvPr>
            <p:ph idx="1"/>
          </p:nvPr>
        </p:nvPicPr>
        <p:blipFill>
          <a:blip r:embed="rId3" cstate="print"/>
          <a:srcRect/>
          <a:stretch>
            <a:fillRect/>
          </a:stretch>
        </p:blipFill>
        <p:spPr>
          <a:xfrm>
            <a:off x="1600200" y="1581150"/>
            <a:ext cx="6324600" cy="4213225"/>
          </a:xfrm>
          <a:noFill/>
        </p:spPr>
      </p:pic>
      <p:sp>
        <p:nvSpPr>
          <p:cNvPr id="181252" name="Oval 6"/>
          <p:cNvSpPr>
            <a:spLocks noChangeArrowheads="1"/>
          </p:cNvSpPr>
          <p:nvPr/>
        </p:nvSpPr>
        <p:spPr bwMode="auto">
          <a:xfrm>
            <a:off x="2819400" y="6172200"/>
            <a:ext cx="4800600" cy="304800"/>
          </a:xfrm>
          <a:prstGeom prst="ellipse">
            <a:avLst/>
          </a:prstGeom>
          <a:solidFill>
            <a:schemeClr val="accent1"/>
          </a:solidFill>
          <a:ln w="9525">
            <a:solidFill>
              <a:schemeClr val="tx1"/>
            </a:solidFill>
            <a:round/>
            <a:headEnd/>
            <a:tailEnd/>
          </a:ln>
        </p:spPr>
        <p:txBody>
          <a:bodyPr wrap="none" anchor="ctr"/>
          <a:lstStyle/>
          <a:p>
            <a:pPr algn="ctr"/>
            <a:r>
              <a:rPr lang="en-US" dirty="0" smtClean="0">
                <a:solidFill>
                  <a:schemeClr val="bg1"/>
                </a:solidFill>
              </a:rPr>
              <a:t>31 Jan 2012</a:t>
            </a:r>
            <a:endParaRPr lang="en-US" dirty="0">
              <a:solidFill>
                <a:schemeClr val="bg1"/>
              </a:solidFill>
            </a:endParaRPr>
          </a:p>
        </p:txBody>
      </p:sp>
      <p:sp>
        <p:nvSpPr>
          <p:cNvPr id="5" name="Date Placeholder 4"/>
          <p:cNvSpPr>
            <a:spLocks noGrp="1"/>
          </p:cNvSpPr>
          <p:nvPr>
            <p:ph type="dt" sz="half" idx="10"/>
          </p:nvPr>
        </p:nvSpPr>
        <p:spPr/>
        <p:txBody>
          <a:bodyPr/>
          <a:lstStyle/>
          <a:p>
            <a:fld id="{138125A0-73D1-4543-8C32-2A2372DB47BF}" type="datetime3">
              <a:rPr lang="en-US" smtClean="0"/>
              <a:t>20 December 2011</a:t>
            </a:fld>
            <a:endParaRPr lang="en-US"/>
          </a:p>
        </p:txBody>
      </p:sp>
      <p:sp>
        <p:nvSpPr>
          <p:cNvPr id="6" name="Slide Number Placeholder 5"/>
          <p:cNvSpPr>
            <a:spLocks noGrp="1"/>
          </p:cNvSpPr>
          <p:nvPr>
            <p:ph type="sldNum" sz="quarter" idx="11"/>
          </p:nvPr>
        </p:nvSpPr>
        <p:spPr/>
        <p:txBody>
          <a:bodyPr/>
          <a:lstStyle/>
          <a:p>
            <a:fld id="{4C011AAB-9C46-4AF0-9EFF-B6C3C69C4330}" type="slidenum">
              <a:rPr lang="en-US" smtClean="0"/>
              <a:pPr/>
              <a:t>17</a:t>
            </a:fld>
            <a:endParaRPr lang="en-US"/>
          </a:p>
        </p:txBody>
      </p:sp>
    </p:spTree>
  </p:cSld>
  <p:clrMapOvr>
    <a:masterClrMapping/>
  </p:clrMapOvr>
  <p:transition>
    <p:wipe dir="r"/>
  </p:transition>
  <p:timing>
    <p:tnLst>
      <p:par>
        <p:cT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317625" y="411163"/>
            <a:ext cx="6867525" cy="549275"/>
          </a:xfrm>
        </p:spPr>
        <p:txBody>
          <a:bodyPr/>
          <a:lstStyle/>
          <a:p>
            <a:r>
              <a:rPr lang="en-US" sz="3600" smtClean="0"/>
              <a:t>V. Checks and Balances</a:t>
            </a:r>
          </a:p>
        </p:txBody>
      </p:sp>
      <p:sp>
        <p:nvSpPr>
          <p:cNvPr id="16387" name="Rectangle 3"/>
          <p:cNvSpPr>
            <a:spLocks noGrp="1" noChangeArrowheads="1"/>
          </p:cNvSpPr>
          <p:nvPr>
            <p:ph type="body" idx="1"/>
          </p:nvPr>
        </p:nvSpPr>
        <p:spPr>
          <a:xfrm>
            <a:off x="1066800" y="1219200"/>
            <a:ext cx="7543800" cy="2514600"/>
          </a:xfrm>
        </p:spPr>
        <p:txBody>
          <a:bodyPr/>
          <a:lstStyle/>
          <a:p>
            <a:r>
              <a:rPr lang="en-US" sz="3600" smtClean="0"/>
              <a:t>Prevents the abuse of power in government</a:t>
            </a:r>
          </a:p>
          <a:p>
            <a:r>
              <a:rPr lang="en-US" sz="3600" smtClean="0"/>
              <a:t>Each branch can check each other branch</a:t>
            </a:r>
          </a:p>
          <a:p>
            <a:endParaRPr lang="en-US" smtClean="0"/>
          </a:p>
          <a:p>
            <a:endParaRPr lang="en-US" smtClean="0"/>
          </a:p>
          <a:p>
            <a:endParaRPr lang="en-US" smtClean="0"/>
          </a:p>
        </p:txBody>
      </p:sp>
      <p:pic>
        <p:nvPicPr>
          <p:cNvPr id="16388" name="Picture 4" descr="j0336381"/>
          <p:cNvPicPr>
            <a:picLocks noChangeAspect="1" noChangeArrowheads="1" noCrop="1"/>
          </p:cNvPicPr>
          <p:nvPr/>
        </p:nvPicPr>
        <p:blipFill>
          <a:blip r:embed="rId4" cstate="print"/>
          <a:srcRect/>
          <a:stretch>
            <a:fillRect/>
          </a:stretch>
        </p:blipFill>
        <p:spPr bwMode="auto">
          <a:xfrm>
            <a:off x="4495800" y="3733800"/>
            <a:ext cx="2667000" cy="2667000"/>
          </a:xfrm>
          <a:prstGeom prst="rect">
            <a:avLst/>
          </a:prstGeom>
          <a:noFill/>
          <a:ln w="9525">
            <a:noFill/>
            <a:miter lim="800000"/>
            <a:headEnd/>
            <a:tailEnd/>
          </a:ln>
        </p:spPr>
      </p:pic>
      <p:pic>
        <p:nvPicPr>
          <p:cNvPr id="16389" name="Picture 5">
            <a:hlinkClick r:id="" action="ppaction://media"/>
          </p:cNvPr>
          <p:cNvPicPr>
            <a:picLocks noRot="1" noChangeAspect="1" noChangeArrowheads="1"/>
          </p:cNvPicPr>
          <p:nvPr>
            <a:wavAudioFile r:embed="rId1" name="Crystalyoulookmarvelous.wav"/>
          </p:nvPr>
        </p:nvPicPr>
        <p:blipFill>
          <a:blip r:embed="rId5" cstate="print"/>
          <a:srcRect/>
          <a:stretch>
            <a:fillRect/>
          </a:stretch>
        </p:blipFill>
        <p:spPr bwMode="auto">
          <a:xfrm>
            <a:off x="8305800" y="6172200"/>
            <a:ext cx="304800" cy="304800"/>
          </a:xfrm>
          <a:prstGeom prst="rect">
            <a:avLst/>
          </a:prstGeom>
          <a:noFill/>
          <a:ln w="9525">
            <a:noFill/>
            <a:miter lim="800000"/>
            <a:headEnd/>
            <a:tailEnd/>
          </a:ln>
        </p:spPr>
      </p:pic>
      <p:sp>
        <p:nvSpPr>
          <p:cNvPr id="6" name="Date Placeholder 5"/>
          <p:cNvSpPr>
            <a:spLocks noGrp="1"/>
          </p:cNvSpPr>
          <p:nvPr>
            <p:ph type="dt" sz="half" idx="10"/>
          </p:nvPr>
        </p:nvSpPr>
        <p:spPr/>
        <p:txBody>
          <a:bodyPr/>
          <a:lstStyle/>
          <a:p>
            <a:fld id="{460AAF6B-A149-4993-A60F-4AC2718DC81F}" type="datetime3">
              <a:rPr lang="en-US" smtClean="0"/>
              <a:t>20 December 2011</a:t>
            </a:fld>
            <a:endParaRPr lang="en-US"/>
          </a:p>
        </p:txBody>
      </p:sp>
      <p:sp>
        <p:nvSpPr>
          <p:cNvPr id="7" name="Slide Number Placeholder 6"/>
          <p:cNvSpPr>
            <a:spLocks noGrp="1"/>
          </p:cNvSpPr>
          <p:nvPr>
            <p:ph type="sldNum" sz="quarter" idx="11"/>
          </p:nvPr>
        </p:nvSpPr>
        <p:spPr/>
        <p:txBody>
          <a:bodyPr/>
          <a:lstStyle/>
          <a:p>
            <a:fld id="{4C011AAB-9C46-4AF0-9EFF-B6C3C69C4330}" type="slidenum">
              <a:rPr lang="en-US" smtClean="0"/>
              <a:pPr/>
              <a:t>170</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6386"/>
                                        </p:tgtEl>
                                        <p:attrNameLst>
                                          <p:attrName>style.visibility</p:attrName>
                                        </p:attrNameLst>
                                      </p:cBhvr>
                                      <p:to>
                                        <p:strVal val="visible"/>
                                      </p:to>
                                    </p:set>
                                    <p:animEffect transition="in" filter="blinds(horizontal)">
                                      <p:cBhvr>
                                        <p:cTn id="7" dur="500"/>
                                        <p:tgtEl>
                                          <p:spTgt spid="16386"/>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16387">
                                            <p:txEl>
                                              <p:pRg st="0" end="0"/>
                                            </p:txEl>
                                          </p:spTgt>
                                        </p:tgtEl>
                                        <p:attrNameLst>
                                          <p:attrName>style.visibility</p:attrName>
                                        </p:attrNameLst>
                                      </p:cBhvr>
                                      <p:to>
                                        <p:strVal val="visible"/>
                                      </p:to>
                                    </p:set>
                                    <p:animEffect transition="in" filter="strips(downLeft)">
                                      <p:cBhvr>
                                        <p:cTn id="12" dur="500"/>
                                        <p:tgtEl>
                                          <p:spTgt spid="1638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16387">
                                            <p:txEl>
                                              <p:pRg st="1" end="1"/>
                                            </p:txEl>
                                          </p:spTgt>
                                        </p:tgtEl>
                                        <p:attrNameLst>
                                          <p:attrName>style.visibility</p:attrName>
                                        </p:attrNameLst>
                                      </p:cBhvr>
                                      <p:to>
                                        <p:strVal val="visible"/>
                                      </p:to>
                                    </p:set>
                                    <p:animEffect transition="in" filter="strips(downLeft)">
                                      <p:cBhvr>
                                        <p:cTn id="17" dur="500"/>
                                        <p:tgtEl>
                                          <p:spTgt spid="1638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499"/>
                                          </p:stCondLst>
                                        </p:cTn>
                                        <p:tgtEl>
                                          <p:spTgt spid="16388"/>
                                        </p:tgtEl>
                                        <p:attrNameLst>
                                          <p:attrName>style.visibility</p:attrName>
                                        </p:attrNameLst>
                                      </p:cBhvr>
                                      <p:to>
                                        <p:strVal val="visible"/>
                                      </p:to>
                                    </p:set>
                                  </p:childTnLst>
                                </p:cTn>
                              </p:par>
                            </p:childTnLst>
                          </p:cTn>
                        </p:par>
                        <p:par>
                          <p:cTn id="22" fill="hold">
                            <p:stCondLst>
                              <p:cond delay="500"/>
                            </p:stCondLst>
                            <p:childTnLst>
                              <p:par>
                                <p:cTn id="23" presetID="1" presetClass="mediacall" presetSubtype="0" fill="hold" nodeType="afterEffect">
                                  <p:stCondLst>
                                    <p:cond delay="0"/>
                                  </p:stCondLst>
                                  <p:childTnLst>
                                    <p:cmd type="call" cmd="playFrom(0.0)">
                                      <p:cBhvr>
                                        <p:cTn id="24" dur="4015" fill="hold"/>
                                        <p:tgtEl>
                                          <p:spTgt spid="1638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25" fill="hold" display="0">
                  <p:stCondLst>
                    <p:cond delay="indefinite"/>
                  </p:stCondLst>
                  <p:endCondLst>
                    <p:cond evt="onNext" delay="0">
                      <p:tgtEl>
                        <p:sldTgt/>
                      </p:tgtEl>
                    </p:cond>
                    <p:cond evt="onPrev" delay="0">
                      <p:tgtEl>
                        <p:sldTgt/>
                      </p:tgtEl>
                    </p:cond>
                    <p:cond evt="onStopAudio" delay="0">
                      <p:tgtEl>
                        <p:sldTgt/>
                      </p:tgtEl>
                    </p:cond>
                  </p:endCondLst>
                </p:cTn>
                <p:tgtEl>
                  <p:spTgt spid="16389"/>
                </p:tgtEl>
              </p:cMediaNode>
            </p:audio>
          </p:childTnLst>
        </p:cTn>
      </p:par>
    </p:tnLst>
    <p:bldLst>
      <p:bldP spid="16386" grpId="0" autoUpdateAnimBg="0"/>
      <p:bldP spid="16387" grpId="0" build="p" autoUpdateAnimBg="0"/>
    </p:bldLst>
  </p:timing>
</p:sld>
</file>

<file path=ppt/slides/slide17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1317625" y="411163"/>
            <a:ext cx="6867525" cy="549275"/>
          </a:xfrm>
        </p:spPr>
        <p:txBody>
          <a:bodyPr/>
          <a:lstStyle/>
          <a:p>
            <a:r>
              <a:rPr lang="en-US" sz="3600" smtClean="0"/>
              <a:t>Judicial Checks</a:t>
            </a:r>
          </a:p>
        </p:txBody>
      </p:sp>
      <p:sp>
        <p:nvSpPr>
          <p:cNvPr id="19459" name="Rectangle 3"/>
          <p:cNvSpPr>
            <a:spLocks noGrp="1" noChangeArrowheads="1"/>
          </p:cNvSpPr>
          <p:nvPr>
            <p:ph type="body" idx="1"/>
          </p:nvPr>
        </p:nvSpPr>
        <p:spPr/>
        <p:txBody>
          <a:bodyPr/>
          <a:lstStyle/>
          <a:p>
            <a:r>
              <a:rPr lang="en-US" sz="4000" smtClean="0"/>
              <a:t>Declare executive acts unconstitutional</a:t>
            </a:r>
          </a:p>
          <a:p>
            <a:r>
              <a:rPr lang="en-US" sz="4000" smtClean="0"/>
              <a:t>Declare laws unconstitutional</a:t>
            </a:r>
          </a:p>
        </p:txBody>
      </p:sp>
      <p:pic>
        <p:nvPicPr>
          <p:cNvPr id="19460" name="Picture 4">
            <a:hlinkClick r:id="" action="ppaction://media"/>
          </p:cNvPr>
          <p:cNvPicPr>
            <a:picLocks noRot="1" noChangeAspect="1" noChangeArrowheads="1"/>
          </p:cNvPicPr>
          <p:nvPr>
            <a:wavAudioFile r:embed="rId1" name="ElmerFsomethingscrewy.wav"/>
          </p:nvPr>
        </p:nvPicPr>
        <p:blipFill>
          <a:blip r:embed="rId5" cstate="print"/>
          <a:srcRect/>
          <a:stretch>
            <a:fillRect/>
          </a:stretch>
        </p:blipFill>
        <p:spPr bwMode="auto">
          <a:xfrm>
            <a:off x="8458200" y="6248400"/>
            <a:ext cx="304800" cy="304800"/>
          </a:xfrm>
          <a:prstGeom prst="rect">
            <a:avLst/>
          </a:prstGeom>
          <a:noFill/>
          <a:ln w="9525">
            <a:noFill/>
            <a:miter lim="800000"/>
            <a:headEnd/>
            <a:tailEnd/>
          </a:ln>
        </p:spPr>
      </p:pic>
      <p:pic>
        <p:nvPicPr>
          <p:cNvPr id="19461" name="Picture 5">
            <a:hlinkClick r:id="" action="ppaction://media"/>
          </p:cNvPr>
          <p:cNvPicPr>
            <a:picLocks noRot="1" noChangeAspect="1" noChangeArrowheads="1"/>
          </p:cNvPicPr>
          <p:nvPr>
            <a:wavAudioFile r:embed="rId2" name="j0074815.wav"/>
          </p:nvPr>
        </p:nvPicPr>
        <p:blipFill>
          <a:blip r:embed="rId5" cstate="print"/>
          <a:srcRect/>
          <a:stretch>
            <a:fillRect/>
          </a:stretch>
        </p:blipFill>
        <p:spPr bwMode="auto">
          <a:xfrm>
            <a:off x="1676400" y="6172200"/>
            <a:ext cx="304800" cy="304800"/>
          </a:xfrm>
          <a:prstGeom prst="rect">
            <a:avLst/>
          </a:prstGeom>
          <a:noFill/>
          <a:ln w="9525">
            <a:noFill/>
            <a:miter lim="800000"/>
            <a:headEnd/>
            <a:tailEnd/>
          </a:ln>
        </p:spPr>
      </p:pic>
      <p:pic>
        <p:nvPicPr>
          <p:cNvPr id="19462" name="Picture 6" descr="j0257629"/>
          <p:cNvPicPr>
            <a:picLocks noChangeAspect="1" noChangeArrowheads="1"/>
          </p:cNvPicPr>
          <p:nvPr/>
        </p:nvPicPr>
        <p:blipFill>
          <a:blip r:embed="rId6" cstate="print"/>
          <a:srcRect/>
          <a:stretch>
            <a:fillRect/>
          </a:stretch>
        </p:blipFill>
        <p:spPr bwMode="auto">
          <a:xfrm>
            <a:off x="6477000" y="4038600"/>
            <a:ext cx="2100263" cy="1627188"/>
          </a:xfrm>
          <a:prstGeom prst="rect">
            <a:avLst/>
          </a:prstGeom>
          <a:noFill/>
          <a:ln w="9525">
            <a:noFill/>
            <a:miter lim="800000"/>
            <a:headEnd/>
            <a:tailEnd/>
          </a:ln>
        </p:spPr>
      </p:pic>
      <p:pic>
        <p:nvPicPr>
          <p:cNvPr id="19463" name="Picture 7" descr="j0336379"/>
          <p:cNvPicPr>
            <a:picLocks noChangeAspect="1" noChangeArrowheads="1" noCrop="1"/>
          </p:cNvPicPr>
          <p:nvPr/>
        </p:nvPicPr>
        <p:blipFill>
          <a:blip r:embed="rId7" cstate="print"/>
          <a:srcRect/>
          <a:stretch>
            <a:fillRect/>
          </a:stretch>
        </p:blipFill>
        <p:spPr bwMode="auto">
          <a:xfrm>
            <a:off x="2209800" y="3962400"/>
            <a:ext cx="2667000" cy="2667000"/>
          </a:xfrm>
          <a:prstGeom prst="rect">
            <a:avLst/>
          </a:prstGeom>
          <a:noFill/>
          <a:ln w="9525">
            <a:noFill/>
            <a:miter lim="800000"/>
            <a:headEnd/>
            <a:tailEnd/>
          </a:ln>
        </p:spPr>
      </p:pic>
      <p:sp>
        <p:nvSpPr>
          <p:cNvPr id="8" name="Date Placeholder 7"/>
          <p:cNvSpPr>
            <a:spLocks noGrp="1"/>
          </p:cNvSpPr>
          <p:nvPr>
            <p:ph type="dt" sz="half" idx="10"/>
          </p:nvPr>
        </p:nvSpPr>
        <p:spPr/>
        <p:txBody>
          <a:bodyPr/>
          <a:lstStyle/>
          <a:p>
            <a:fld id="{9EF33316-B810-40ED-B870-B2E7EB2BCBB2}" type="datetime3">
              <a:rPr lang="en-US" smtClean="0"/>
              <a:t>20 December 2011</a:t>
            </a:fld>
            <a:endParaRPr lang="en-US"/>
          </a:p>
        </p:txBody>
      </p:sp>
      <p:sp>
        <p:nvSpPr>
          <p:cNvPr id="9" name="Slide Number Placeholder 8"/>
          <p:cNvSpPr>
            <a:spLocks noGrp="1"/>
          </p:cNvSpPr>
          <p:nvPr>
            <p:ph type="sldNum" sz="quarter" idx="11"/>
          </p:nvPr>
        </p:nvSpPr>
        <p:spPr/>
        <p:txBody>
          <a:bodyPr/>
          <a:lstStyle/>
          <a:p>
            <a:fld id="{4C011AAB-9C46-4AF0-9EFF-B6C3C69C4330}" type="slidenum">
              <a:rPr lang="en-US" smtClean="0"/>
              <a:pPr/>
              <a:t>171</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9458"/>
                                        </p:tgtEl>
                                        <p:attrNameLst>
                                          <p:attrName>style.visibility</p:attrName>
                                        </p:attrNameLst>
                                      </p:cBhvr>
                                      <p:to>
                                        <p:strVal val="visible"/>
                                      </p:to>
                                    </p:set>
                                    <p:anim calcmode="lin" valueType="num">
                                      <p:cBhvr additive="base">
                                        <p:cTn id="7" dur="500" fill="hold"/>
                                        <p:tgtEl>
                                          <p:spTgt spid="19458"/>
                                        </p:tgtEl>
                                        <p:attrNameLst>
                                          <p:attrName>ppt_x</p:attrName>
                                        </p:attrNameLst>
                                      </p:cBhvr>
                                      <p:tavLst>
                                        <p:tav tm="0">
                                          <p:val>
                                            <p:strVal val="0-#ppt_w/2"/>
                                          </p:val>
                                        </p:tav>
                                        <p:tav tm="100000">
                                          <p:val>
                                            <p:strVal val="#ppt_x"/>
                                          </p:val>
                                        </p:tav>
                                      </p:tavLst>
                                    </p:anim>
                                    <p:anim calcmode="lin" valueType="num">
                                      <p:cBhvr additive="base">
                                        <p:cTn id="8" dur="500" fill="hold"/>
                                        <p:tgtEl>
                                          <p:spTgt spid="1945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9459">
                                            <p:txEl>
                                              <p:pRg st="0" end="0"/>
                                            </p:txEl>
                                          </p:spTgt>
                                        </p:tgtEl>
                                        <p:attrNameLst>
                                          <p:attrName>style.visibility</p:attrName>
                                        </p:attrNameLst>
                                      </p:cBhvr>
                                      <p:to>
                                        <p:strVal val="visible"/>
                                      </p:to>
                                    </p:set>
                                    <p:anim calcmode="lin" valueType="num">
                                      <p:cBhvr additive="base">
                                        <p:cTn id="13" dur="500" fill="hold"/>
                                        <p:tgtEl>
                                          <p:spTgt spid="19459">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945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9459">
                                            <p:txEl>
                                              <p:pRg st="1" end="1"/>
                                            </p:txEl>
                                          </p:spTgt>
                                        </p:tgtEl>
                                        <p:attrNameLst>
                                          <p:attrName>style.visibility</p:attrName>
                                        </p:attrNameLst>
                                      </p:cBhvr>
                                      <p:to>
                                        <p:strVal val="visible"/>
                                      </p:to>
                                    </p:set>
                                    <p:anim calcmode="lin" valueType="num">
                                      <p:cBhvr additive="base">
                                        <p:cTn id="19" dur="500" fill="hold"/>
                                        <p:tgtEl>
                                          <p:spTgt spid="19459">
                                            <p:txEl>
                                              <p:pRg st="1" end="1"/>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945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9" presetClass="entr" presetSubtype="0" fill="hold" nodeType="clickEffect">
                                  <p:stCondLst>
                                    <p:cond delay="0"/>
                                  </p:stCondLst>
                                  <p:childTnLst>
                                    <p:set>
                                      <p:cBhvr>
                                        <p:cTn id="24" dur="1" fill="hold">
                                          <p:stCondLst>
                                            <p:cond delay="0"/>
                                          </p:stCondLst>
                                        </p:cTn>
                                        <p:tgtEl>
                                          <p:spTgt spid="19462"/>
                                        </p:tgtEl>
                                        <p:attrNameLst>
                                          <p:attrName>style.visibility</p:attrName>
                                        </p:attrNameLst>
                                      </p:cBhvr>
                                      <p:to>
                                        <p:strVal val="visible"/>
                                      </p:to>
                                    </p:set>
                                    <p:animEffect transition="in" filter="dissolve">
                                      <p:cBhvr>
                                        <p:cTn id="25" dur="500"/>
                                        <p:tgtEl>
                                          <p:spTgt spid="19462"/>
                                        </p:tgtEl>
                                      </p:cBhvr>
                                    </p:animEffect>
                                  </p:childTnLst>
                                </p:cTn>
                              </p:par>
                            </p:childTnLst>
                          </p:cTn>
                        </p:par>
                        <p:par>
                          <p:cTn id="26" fill="hold">
                            <p:stCondLst>
                              <p:cond delay="500"/>
                            </p:stCondLst>
                            <p:childTnLst>
                              <p:par>
                                <p:cTn id="27" presetID="1" presetClass="mediacall" presetSubtype="0" fill="hold" nodeType="afterEffect">
                                  <p:stCondLst>
                                    <p:cond delay="0"/>
                                  </p:stCondLst>
                                  <p:childTnLst>
                                    <p:cmd type="call" cmd="playFrom(0.0)">
                                      <p:cBhvr>
                                        <p:cTn id="28" dur="2808" fill="hold"/>
                                        <p:tgtEl>
                                          <p:spTgt spid="19460"/>
                                        </p:tgtEl>
                                      </p:cBhvr>
                                    </p:cmd>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499"/>
                                          </p:stCondLst>
                                        </p:cTn>
                                        <p:tgtEl>
                                          <p:spTgt spid="19463"/>
                                        </p:tgtEl>
                                        <p:attrNameLst>
                                          <p:attrName>style.visibility</p:attrName>
                                        </p:attrNameLst>
                                      </p:cBhvr>
                                      <p:to>
                                        <p:strVal val="visible"/>
                                      </p:to>
                                    </p:set>
                                  </p:childTnLst>
                                </p:cTn>
                              </p:par>
                            </p:childTnLst>
                          </p:cTn>
                        </p:par>
                        <p:par>
                          <p:cTn id="33" fill="hold">
                            <p:stCondLst>
                              <p:cond delay="500"/>
                            </p:stCondLst>
                            <p:childTnLst>
                              <p:par>
                                <p:cTn id="34" presetID="1" presetClass="mediacall" presetSubtype="0" fill="hold" nodeType="afterEffect">
                                  <p:stCondLst>
                                    <p:cond delay="0"/>
                                  </p:stCondLst>
                                  <p:childTnLst>
                                    <p:cmd type="call" cmd="playFrom(0.0)">
                                      <p:cBhvr>
                                        <p:cTn id="35" dur="1089" fill="hold"/>
                                        <p:tgtEl>
                                          <p:spTgt spid="1946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36" fill="hold" display="0">
                  <p:stCondLst>
                    <p:cond delay="indefinite"/>
                  </p:stCondLst>
                  <p:endCondLst>
                    <p:cond evt="onNext" delay="0">
                      <p:tgtEl>
                        <p:sldTgt/>
                      </p:tgtEl>
                    </p:cond>
                    <p:cond evt="onPrev" delay="0">
                      <p:tgtEl>
                        <p:sldTgt/>
                      </p:tgtEl>
                    </p:cond>
                    <p:cond evt="onStopAudio" delay="0">
                      <p:tgtEl>
                        <p:sldTgt/>
                      </p:tgtEl>
                    </p:cond>
                  </p:endCondLst>
                </p:cTn>
                <p:tgtEl>
                  <p:spTgt spid="19460"/>
                </p:tgtEl>
              </p:cMediaNode>
            </p:audio>
            <p:audio>
              <p:cMediaNode>
                <p:cTn id="37" fill="hold" display="0">
                  <p:stCondLst>
                    <p:cond delay="indefinite"/>
                  </p:stCondLst>
                  <p:endCondLst>
                    <p:cond evt="onNext" delay="0">
                      <p:tgtEl>
                        <p:sldTgt/>
                      </p:tgtEl>
                    </p:cond>
                    <p:cond evt="onPrev" delay="0">
                      <p:tgtEl>
                        <p:sldTgt/>
                      </p:tgtEl>
                    </p:cond>
                    <p:cond evt="onStopAudio" delay="0">
                      <p:tgtEl>
                        <p:sldTgt/>
                      </p:tgtEl>
                    </p:cond>
                  </p:endCondLst>
                </p:cTn>
                <p:tgtEl>
                  <p:spTgt spid="19461"/>
                </p:tgtEl>
              </p:cMediaNode>
            </p:audio>
          </p:childTnLst>
        </p:cTn>
      </p:par>
    </p:tnLst>
    <p:bldLst>
      <p:bldP spid="19458" grpId="0" autoUpdateAnimBg="0"/>
      <p:bldP spid="19459" grpId="0" build="p" autoUpdateAnimBg="0"/>
    </p:bldLst>
  </p:timing>
</p:sld>
</file>

<file path=ppt/slides/slide17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1317625" y="411163"/>
            <a:ext cx="6867525" cy="549275"/>
          </a:xfrm>
        </p:spPr>
        <p:txBody>
          <a:bodyPr/>
          <a:lstStyle/>
          <a:p>
            <a:r>
              <a:rPr lang="en-US" sz="3600" smtClean="0"/>
              <a:t>Judicial Checks</a:t>
            </a:r>
          </a:p>
        </p:txBody>
      </p:sp>
      <p:sp>
        <p:nvSpPr>
          <p:cNvPr id="25603" name="Rectangle 3"/>
          <p:cNvSpPr>
            <a:spLocks noGrp="1" noChangeArrowheads="1"/>
          </p:cNvSpPr>
          <p:nvPr>
            <p:ph type="body" idx="1"/>
          </p:nvPr>
        </p:nvSpPr>
        <p:spPr>
          <a:xfrm>
            <a:off x="1600200" y="1219200"/>
            <a:ext cx="7010400" cy="5081588"/>
          </a:xfrm>
        </p:spPr>
        <p:txBody>
          <a:bodyPr/>
          <a:lstStyle/>
          <a:p>
            <a:r>
              <a:rPr lang="en-US" sz="4000" smtClean="0"/>
              <a:t>Declare acts of Congress unconstitutional</a:t>
            </a:r>
          </a:p>
          <a:p>
            <a:r>
              <a:rPr lang="en-US" sz="4000" smtClean="0"/>
              <a:t>The Supreme Court holds the final check</a:t>
            </a:r>
          </a:p>
          <a:p>
            <a:endParaRPr lang="en-US" sz="4000" smtClean="0"/>
          </a:p>
        </p:txBody>
      </p:sp>
      <p:pic>
        <p:nvPicPr>
          <p:cNvPr id="25604" name="Picture 4">
            <a:hlinkClick r:id="" action="ppaction://media"/>
          </p:cNvPr>
          <p:cNvPicPr>
            <a:picLocks noRot="1" noChangeAspect="1" noChangeArrowheads="1"/>
          </p:cNvPicPr>
          <p:nvPr>
            <a:wavAudioFile r:embed="rId1" name="ElmerFsomethingscrewy.wav"/>
          </p:nvPr>
        </p:nvPicPr>
        <p:blipFill>
          <a:blip r:embed="rId5" cstate="print"/>
          <a:srcRect/>
          <a:stretch>
            <a:fillRect/>
          </a:stretch>
        </p:blipFill>
        <p:spPr bwMode="auto">
          <a:xfrm>
            <a:off x="8458200" y="6248400"/>
            <a:ext cx="304800" cy="304800"/>
          </a:xfrm>
          <a:prstGeom prst="rect">
            <a:avLst/>
          </a:prstGeom>
          <a:noFill/>
          <a:ln w="9525">
            <a:noFill/>
            <a:miter lim="800000"/>
            <a:headEnd/>
            <a:tailEnd/>
          </a:ln>
        </p:spPr>
      </p:pic>
      <p:pic>
        <p:nvPicPr>
          <p:cNvPr id="25605" name="Picture 5">
            <a:hlinkClick r:id="" action="ppaction://media"/>
          </p:cNvPr>
          <p:cNvPicPr>
            <a:picLocks noRot="1" noChangeAspect="1" noChangeArrowheads="1"/>
          </p:cNvPicPr>
          <p:nvPr>
            <a:wavAudioFile r:embed="rId2" name="j0074815.wav"/>
          </p:nvPr>
        </p:nvPicPr>
        <p:blipFill>
          <a:blip r:embed="rId5" cstate="print"/>
          <a:srcRect/>
          <a:stretch>
            <a:fillRect/>
          </a:stretch>
        </p:blipFill>
        <p:spPr bwMode="auto">
          <a:xfrm>
            <a:off x="1676400" y="6172200"/>
            <a:ext cx="304800" cy="304800"/>
          </a:xfrm>
          <a:prstGeom prst="rect">
            <a:avLst/>
          </a:prstGeom>
          <a:noFill/>
          <a:ln w="9525">
            <a:noFill/>
            <a:miter lim="800000"/>
            <a:headEnd/>
            <a:tailEnd/>
          </a:ln>
        </p:spPr>
      </p:pic>
      <p:pic>
        <p:nvPicPr>
          <p:cNvPr id="25606" name="Picture 6" descr="j0257629"/>
          <p:cNvPicPr>
            <a:picLocks noChangeAspect="1" noChangeArrowheads="1"/>
          </p:cNvPicPr>
          <p:nvPr/>
        </p:nvPicPr>
        <p:blipFill>
          <a:blip r:embed="rId6" cstate="print"/>
          <a:srcRect/>
          <a:stretch>
            <a:fillRect/>
          </a:stretch>
        </p:blipFill>
        <p:spPr bwMode="auto">
          <a:xfrm>
            <a:off x="6477000" y="4038600"/>
            <a:ext cx="2100263" cy="1627188"/>
          </a:xfrm>
          <a:prstGeom prst="rect">
            <a:avLst/>
          </a:prstGeom>
          <a:noFill/>
          <a:ln w="9525">
            <a:noFill/>
            <a:miter lim="800000"/>
            <a:headEnd/>
            <a:tailEnd/>
          </a:ln>
        </p:spPr>
      </p:pic>
      <p:pic>
        <p:nvPicPr>
          <p:cNvPr id="25607" name="Picture 7" descr="j0336379"/>
          <p:cNvPicPr>
            <a:picLocks noChangeAspect="1" noChangeArrowheads="1" noCrop="1"/>
          </p:cNvPicPr>
          <p:nvPr/>
        </p:nvPicPr>
        <p:blipFill>
          <a:blip r:embed="rId7" cstate="print"/>
          <a:srcRect/>
          <a:stretch>
            <a:fillRect/>
          </a:stretch>
        </p:blipFill>
        <p:spPr bwMode="auto">
          <a:xfrm>
            <a:off x="2209800" y="3962400"/>
            <a:ext cx="2667000" cy="2667000"/>
          </a:xfrm>
          <a:prstGeom prst="rect">
            <a:avLst/>
          </a:prstGeom>
          <a:noFill/>
          <a:ln w="9525">
            <a:noFill/>
            <a:miter lim="800000"/>
            <a:headEnd/>
            <a:tailEnd/>
          </a:ln>
        </p:spPr>
      </p:pic>
      <p:sp>
        <p:nvSpPr>
          <p:cNvPr id="8" name="Date Placeholder 7"/>
          <p:cNvSpPr>
            <a:spLocks noGrp="1"/>
          </p:cNvSpPr>
          <p:nvPr>
            <p:ph type="dt" sz="half" idx="10"/>
          </p:nvPr>
        </p:nvSpPr>
        <p:spPr/>
        <p:txBody>
          <a:bodyPr/>
          <a:lstStyle/>
          <a:p>
            <a:fld id="{AB8B8294-35FF-4A9E-BEBD-D445D51284BD}" type="datetime3">
              <a:rPr lang="en-US" smtClean="0"/>
              <a:t>20 December 2011</a:t>
            </a:fld>
            <a:endParaRPr lang="en-US"/>
          </a:p>
        </p:txBody>
      </p:sp>
      <p:sp>
        <p:nvSpPr>
          <p:cNvPr id="9" name="Slide Number Placeholder 8"/>
          <p:cNvSpPr>
            <a:spLocks noGrp="1"/>
          </p:cNvSpPr>
          <p:nvPr>
            <p:ph type="sldNum" sz="quarter" idx="11"/>
          </p:nvPr>
        </p:nvSpPr>
        <p:spPr/>
        <p:txBody>
          <a:bodyPr/>
          <a:lstStyle/>
          <a:p>
            <a:fld id="{4C011AAB-9C46-4AF0-9EFF-B6C3C69C4330}" type="slidenum">
              <a:rPr lang="en-US" smtClean="0"/>
              <a:pPr/>
              <a:t>172</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5602"/>
                                        </p:tgtEl>
                                        <p:attrNameLst>
                                          <p:attrName>style.visibility</p:attrName>
                                        </p:attrNameLst>
                                      </p:cBhvr>
                                      <p:to>
                                        <p:strVal val="visible"/>
                                      </p:to>
                                    </p:set>
                                    <p:anim calcmode="lin" valueType="num">
                                      <p:cBhvr additive="base">
                                        <p:cTn id="7" dur="500" fill="hold"/>
                                        <p:tgtEl>
                                          <p:spTgt spid="25602"/>
                                        </p:tgtEl>
                                        <p:attrNameLst>
                                          <p:attrName>ppt_x</p:attrName>
                                        </p:attrNameLst>
                                      </p:cBhvr>
                                      <p:tavLst>
                                        <p:tav tm="0">
                                          <p:val>
                                            <p:strVal val="0-#ppt_w/2"/>
                                          </p:val>
                                        </p:tav>
                                        <p:tav tm="100000">
                                          <p:val>
                                            <p:strVal val="#ppt_x"/>
                                          </p:val>
                                        </p:tav>
                                      </p:tavLst>
                                    </p:anim>
                                    <p:anim calcmode="lin" valueType="num">
                                      <p:cBhvr additive="base">
                                        <p:cTn id="8" dur="500" fill="hold"/>
                                        <p:tgtEl>
                                          <p:spTgt spid="2560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5603">
                                            <p:txEl>
                                              <p:pRg st="0" end="0"/>
                                            </p:txEl>
                                          </p:spTgt>
                                        </p:tgtEl>
                                        <p:attrNameLst>
                                          <p:attrName>style.visibility</p:attrName>
                                        </p:attrNameLst>
                                      </p:cBhvr>
                                      <p:to>
                                        <p:strVal val="visible"/>
                                      </p:to>
                                    </p:set>
                                    <p:anim calcmode="lin" valueType="num">
                                      <p:cBhvr additive="base">
                                        <p:cTn id="13" dur="500" fill="hold"/>
                                        <p:tgtEl>
                                          <p:spTgt spid="25603">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560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5603">
                                            <p:txEl>
                                              <p:pRg st="1" end="1"/>
                                            </p:txEl>
                                          </p:spTgt>
                                        </p:tgtEl>
                                        <p:attrNameLst>
                                          <p:attrName>style.visibility</p:attrName>
                                        </p:attrNameLst>
                                      </p:cBhvr>
                                      <p:to>
                                        <p:strVal val="visible"/>
                                      </p:to>
                                    </p:set>
                                    <p:anim calcmode="lin" valueType="num">
                                      <p:cBhvr additive="base">
                                        <p:cTn id="19" dur="500" fill="hold"/>
                                        <p:tgtEl>
                                          <p:spTgt spid="25603">
                                            <p:txEl>
                                              <p:pRg st="1" end="1"/>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560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9" presetClass="entr" presetSubtype="0" fill="hold" nodeType="clickEffect">
                                  <p:stCondLst>
                                    <p:cond delay="0"/>
                                  </p:stCondLst>
                                  <p:childTnLst>
                                    <p:set>
                                      <p:cBhvr>
                                        <p:cTn id="24" dur="1" fill="hold">
                                          <p:stCondLst>
                                            <p:cond delay="0"/>
                                          </p:stCondLst>
                                        </p:cTn>
                                        <p:tgtEl>
                                          <p:spTgt spid="25606"/>
                                        </p:tgtEl>
                                        <p:attrNameLst>
                                          <p:attrName>style.visibility</p:attrName>
                                        </p:attrNameLst>
                                      </p:cBhvr>
                                      <p:to>
                                        <p:strVal val="visible"/>
                                      </p:to>
                                    </p:set>
                                    <p:animEffect transition="in" filter="dissolve">
                                      <p:cBhvr>
                                        <p:cTn id="25" dur="500"/>
                                        <p:tgtEl>
                                          <p:spTgt spid="25606"/>
                                        </p:tgtEl>
                                      </p:cBhvr>
                                    </p:animEffect>
                                  </p:childTnLst>
                                </p:cTn>
                              </p:par>
                            </p:childTnLst>
                          </p:cTn>
                        </p:par>
                        <p:par>
                          <p:cTn id="26" fill="hold">
                            <p:stCondLst>
                              <p:cond delay="500"/>
                            </p:stCondLst>
                            <p:childTnLst>
                              <p:par>
                                <p:cTn id="27" presetID="1" presetClass="mediacall" presetSubtype="0" fill="hold" nodeType="afterEffect">
                                  <p:stCondLst>
                                    <p:cond delay="0"/>
                                  </p:stCondLst>
                                  <p:childTnLst>
                                    <p:cmd type="call" cmd="playFrom(0.0)">
                                      <p:cBhvr>
                                        <p:cTn id="28" dur="2808" fill="hold"/>
                                        <p:tgtEl>
                                          <p:spTgt spid="25604"/>
                                        </p:tgtEl>
                                      </p:cBhvr>
                                    </p:cmd>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499"/>
                                          </p:stCondLst>
                                        </p:cTn>
                                        <p:tgtEl>
                                          <p:spTgt spid="25607"/>
                                        </p:tgtEl>
                                        <p:attrNameLst>
                                          <p:attrName>style.visibility</p:attrName>
                                        </p:attrNameLst>
                                      </p:cBhvr>
                                      <p:to>
                                        <p:strVal val="visible"/>
                                      </p:to>
                                    </p:set>
                                  </p:childTnLst>
                                </p:cTn>
                              </p:par>
                            </p:childTnLst>
                          </p:cTn>
                        </p:par>
                        <p:par>
                          <p:cTn id="33" fill="hold">
                            <p:stCondLst>
                              <p:cond delay="500"/>
                            </p:stCondLst>
                            <p:childTnLst>
                              <p:par>
                                <p:cTn id="34" presetID="1" presetClass="mediacall" presetSubtype="0" fill="hold" nodeType="afterEffect">
                                  <p:stCondLst>
                                    <p:cond delay="0"/>
                                  </p:stCondLst>
                                  <p:childTnLst>
                                    <p:cmd type="call" cmd="playFrom(0.0)">
                                      <p:cBhvr>
                                        <p:cTn id="35" dur="1089" fill="hold"/>
                                        <p:tgtEl>
                                          <p:spTgt spid="2560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36" fill="hold" display="0">
                  <p:stCondLst>
                    <p:cond delay="indefinite"/>
                  </p:stCondLst>
                  <p:endCondLst>
                    <p:cond evt="onNext" delay="0">
                      <p:tgtEl>
                        <p:sldTgt/>
                      </p:tgtEl>
                    </p:cond>
                    <p:cond evt="onPrev" delay="0">
                      <p:tgtEl>
                        <p:sldTgt/>
                      </p:tgtEl>
                    </p:cond>
                    <p:cond evt="onStopAudio" delay="0">
                      <p:tgtEl>
                        <p:sldTgt/>
                      </p:tgtEl>
                    </p:cond>
                  </p:endCondLst>
                </p:cTn>
                <p:tgtEl>
                  <p:spTgt spid="25604"/>
                </p:tgtEl>
              </p:cMediaNode>
            </p:audio>
            <p:audio>
              <p:cMediaNode>
                <p:cTn id="37" fill="hold" display="0">
                  <p:stCondLst>
                    <p:cond delay="indefinite"/>
                  </p:stCondLst>
                  <p:endCondLst>
                    <p:cond evt="onNext" delay="0">
                      <p:tgtEl>
                        <p:sldTgt/>
                      </p:tgtEl>
                    </p:cond>
                    <p:cond evt="onPrev" delay="0">
                      <p:tgtEl>
                        <p:sldTgt/>
                      </p:tgtEl>
                    </p:cond>
                    <p:cond evt="onStopAudio" delay="0">
                      <p:tgtEl>
                        <p:sldTgt/>
                      </p:tgtEl>
                    </p:cond>
                  </p:endCondLst>
                </p:cTn>
                <p:tgtEl>
                  <p:spTgt spid="25605"/>
                </p:tgtEl>
              </p:cMediaNode>
            </p:audio>
          </p:childTnLst>
        </p:cTn>
      </p:par>
    </p:tnLst>
    <p:bldLst>
      <p:bldP spid="25602" grpId="0" autoUpdateAnimBg="0"/>
      <p:bldP spid="25603" grpId="0" build="p" autoUpdateAnimBg="0"/>
    </p:bld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2"/>
          <p:cNvSpPr>
            <a:spLocks noGrp="1" noChangeArrowheads="1"/>
          </p:cNvSpPr>
          <p:nvPr>
            <p:ph type="title"/>
          </p:nvPr>
        </p:nvSpPr>
        <p:spPr/>
        <p:txBody>
          <a:bodyPr/>
          <a:lstStyle/>
          <a:p>
            <a:r>
              <a:rPr lang="en-US" smtClean="0"/>
              <a:t>Test (article I, II, and III)</a:t>
            </a:r>
          </a:p>
        </p:txBody>
      </p:sp>
      <p:pic>
        <p:nvPicPr>
          <p:cNvPr id="156675" name="Picture 4" descr="MPj04000470000[1]"/>
          <p:cNvPicPr>
            <a:picLocks noGrp="1" noChangeAspect="1" noChangeArrowheads="1"/>
          </p:cNvPicPr>
          <p:nvPr>
            <p:ph idx="1"/>
          </p:nvPr>
        </p:nvPicPr>
        <p:blipFill>
          <a:blip r:embed="rId3" cstate="print"/>
          <a:srcRect/>
          <a:stretch>
            <a:fillRect/>
          </a:stretch>
        </p:blipFill>
        <p:spPr>
          <a:xfrm>
            <a:off x="1600200" y="1581150"/>
            <a:ext cx="6324600" cy="4213225"/>
          </a:xfrm>
          <a:noFill/>
        </p:spPr>
      </p:pic>
      <p:sp>
        <p:nvSpPr>
          <p:cNvPr id="156676" name="Oval 6"/>
          <p:cNvSpPr>
            <a:spLocks noChangeArrowheads="1"/>
          </p:cNvSpPr>
          <p:nvPr/>
        </p:nvSpPr>
        <p:spPr bwMode="auto">
          <a:xfrm>
            <a:off x="2819400" y="6172200"/>
            <a:ext cx="4800600" cy="304800"/>
          </a:xfrm>
          <a:prstGeom prst="ellipse">
            <a:avLst/>
          </a:prstGeom>
          <a:solidFill>
            <a:schemeClr val="accent1"/>
          </a:solidFill>
          <a:ln w="9525">
            <a:solidFill>
              <a:schemeClr val="tx1"/>
            </a:solidFill>
            <a:round/>
            <a:headEnd/>
            <a:tailEnd/>
          </a:ln>
        </p:spPr>
        <p:txBody>
          <a:bodyPr wrap="none" anchor="ctr"/>
          <a:lstStyle/>
          <a:p>
            <a:pPr algn="ctr"/>
            <a:r>
              <a:rPr lang="en-US" dirty="0" smtClean="0">
                <a:solidFill>
                  <a:schemeClr val="bg1"/>
                </a:solidFill>
              </a:rPr>
              <a:t>02/06/12</a:t>
            </a:r>
            <a:endParaRPr lang="en-US" dirty="0">
              <a:solidFill>
                <a:schemeClr val="bg1"/>
              </a:solidFill>
            </a:endParaRPr>
          </a:p>
        </p:txBody>
      </p:sp>
      <p:sp>
        <p:nvSpPr>
          <p:cNvPr id="5" name="Date Placeholder 4"/>
          <p:cNvSpPr>
            <a:spLocks noGrp="1"/>
          </p:cNvSpPr>
          <p:nvPr>
            <p:ph type="dt" sz="half" idx="10"/>
          </p:nvPr>
        </p:nvSpPr>
        <p:spPr/>
        <p:txBody>
          <a:bodyPr/>
          <a:lstStyle/>
          <a:p>
            <a:fld id="{6DAA7200-EA10-47A8-9D85-F06E263C9F99}" type="datetime3">
              <a:rPr lang="en-US" smtClean="0"/>
              <a:t>20 December 2011</a:t>
            </a:fld>
            <a:endParaRPr lang="en-US"/>
          </a:p>
        </p:txBody>
      </p:sp>
      <p:sp>
        <p:nvSpPr>
          <p:cNvPr id="6" name="Slide Number Placeholder 5"/>
          <p:cNvSpPr>
            <a:spLocks noGrp="1"/>
          </p:cNvSpPr>
          <p:nvPr>
            <p:ph type="sldNum" sz="quarter" idx="11"/>
          </p:nvPr>
        </p:nvSpPr>
        <p:spPr/>
        <p:txBody>
          <a:bodyPr/>
          <a:lstStyle/>
          <a:p>
            <a:fld id="{4C011AAB-9C46-4AF0-9EFF-B6C3C69C4330}" type="slidenum">
              <a:rPr lang="en-US" smtClean="0"/>
              <a:pPr/>
              <a:t>173</a:t>
            </a:fld>
            <a:endParaRPr lang="en-US"/>
          </a:p>
        </p:txBody>
      </p:sp>
    </p:spTree>
  </p:cSld>
  <p:clrMapOvr>
    <a:masterClrMapping/>
  </p:clrMapOvr>
  <p:transition>
    <p:wipe dir="r"/>
  </p:transition>
  <p:timing>
    <p:tnLst>
      <p:par>
        <p:cTn id="1" dur="indefinite" restart="never" nodeType="tmRoot"/>
      </p:par>
    </p:tn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Homework </a:t>
            </a:r>
            <a:r>
              <a:rPr lang="en-US" dirty="0" smtClean="0"/>
              <a:t>06 </a:t>
            </a:r>
            <a:r>
              <a:rPr lang="en-US" dirty="0" smtClean="0"/>
              <a:t>Feb </a:t>
            </a:r>
            <a:r>
              <a:rPr lang="en-US" dirty="0" smtClean="0"/>
              <a:t>2012</a:t>
            </a:r>
            <a:endParaRPr lang="en-US" dirty="0"/>
          </a:p>
        </p:txBody>
      </p:sp>
      <p:sp>
        <p:nvSpPr>
          <p:cNvPr id="3" name="Content Placeholder 2"/>
          <p:cNvSpPr>
            <a:spLocks noGrp="1"/>
          </p:cNvSpPr>
          <p:nvPr>
            <p:ph idx="1"/>
          </p:nvPr>
        </p:nvSpPr>
        <p:spPr>
          <a:xfrm>
            <a:off x="990600" y="1219200"/>
            <a:ext cx="7543800" cy="5081588"/>
          </a:xfrm>
        </p:spPr>
        <p:txBody>
          <a:bodyPr/>
          <a:lstStyle/>
          <a:p>
            <a:r>
              <a:rPr lang="en-US" sz="3200" dirty="0" smtClean="0"/>
              <a:t>Read 88-95. Complete Reviewing the Facts P94-Q1-10</a:t>
            </a:r>
          </a:p>
          <a:p>
            <a:r>
              <a:rPr lang="en-US" sz="4400" u="sng" dirty="0" smtClean="0">
                <a:solidFill>
                  <a:srgbClr val="FF0000"/>
                </a:solidFill>
              </a:rPr>
              <a:t>***Important </a:t>
            </a:r>
            <a:r>
              <a:rPr lang="en-US" sz="4400" dirty="0" smtClean="0"/>
              <a:t>– Study reviewing the facts. We will not go over these facts, but I promise you will see these facts again!!</a:t>
            </a:r>
          </a:p>
        </p:txBody>
      </p:sp>
      <p:sp>
        <p:nvSpPr>
          <p:cNvPr id="4" name="Date Placeholder 3"/>
          <p:cNvSpPr>
            <a:spLocks noGrp="1"/>
          </p:cNvSpPr>
          <p:nvPr>
            <p:ph type="dt" sz="half" idx="10"/>
          </p:nvPr>
        </p:nvSpPr>
        <p:spPr/>
        <p:txBody>
          <a:bodyPr/>
          <a:lstStyle/>
          <a:p>
            <a:fld id="{21EB3BDC-AE70-4D19-9A19-A040517429E2}"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174</a:t>
            </a:fld>
            <a:endParaRPr lang="en-US"/>
          </a:p>
        </p:txBody>
      </p:sp>
    </p:spTree>
  </p:cSld>
  <p:clrMapOvr>
    <a:masterClrMapping/>
  </p:clrMapOvr>
  <p:transition>
    <p:wipe dir="r"/>
  </p:transition>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Homework </a:t>
            </a:r>
            <a:r>
              <a:rPr lang="en-US" dirty="0" smtClean="0"/>
              <a:t>07 </a:t>
            </a:r>
            <a:r>
              <a:rPr lang="en-US" dirty="0" smtClean="0"/>
              <a:t>Feb </a:t>
            </a:r>
            <a:r>
              <a:rPr lang="en-US" dirty="0" smtClean="0"/>
              <a:t>2012</a:t>
            </a:r>
            <a:endParaRPr lang="en-US" dirty="0"/>
          </a:p>
        </p:txBody>
      </p:sp>
      <p:sp>
        <p:nvSpPr>
          <p:cNvPr id="3" name="Content Placeholder 2"/>
          <p:cNvSpPr>
            <a:spLocks noGrp="1"/>
          </p:cNvSpPr>
          <p:nvPr>
            <p:ph idx="1"/>
          </p:nvPr>
        </p:nvSpPr>
        <p:spPr>
          <a:xfrm>
            <a:off x="990600" y="1219200"/>
            <a:ext cx="7543800" cy="5081588"/>
          </a:xfrm>
        </p:spPr>
        <p:txBody>
          <a:bodyPr/>
          <a:lstStyle/>
          <a:p>
            <a:r>
              <a:rPr lang="en-US" sz="3200" dirty="0" smtClean="0"/>
              <a:t> Complete Reviewing the Facts P95</a:t>
            </a:r>
          </a:p>
          <a:p>
            <a:r>
              <a:rPr lang="en-US" sz="4400" u="sng" dirty="0" smtClean="0">
                <a:solidFill>
                  <a:srgbClr val="FF0000"/>
                </a:solidFill>
              </a:rPr>
              <a:t>***Important </a:t>
            </a:r>
            <a:r>
              <a:rPr lang="en-US" sz="4400" dirty="0" smtClean="0"/>
              <a:t>– </a:t>
            </a:r>
            <a:r>
              <a:rPr lang="en-US" sz="4400" b="1" u="sng" dirty="0" smtClean="0"/>
              <a:t>Study</a:t>
            </a:r>
            <a:r>
              <a:rPr lang="en-US" sz="4400" dirty="0" smtClean="0"/>
              <a:t> reviewing the facts P95 We will not go over these facts, but I promise you will see these facts again!!</a:t>
            </a:r>
          </a:p>
        </p:txBody>
      </p:sp>
      <p:sp>
        <p:nvSpPr>
          <p:cNvPr id="4" name="Date Placeholder 3"/>
          <p:cNvSpPr>
            <a:spLocks noGrp="1"/>
          </p:cNvSpPr>
          <p:nvPr>
            <p:ph type="dt" sz="half" idx="10"/>
          </p:nvPr>
        </p:nvSpPr>
        <p:spPr/>
        <p:txBody>
          <a:bodyPr/>
          <a:lstStyle/>
          <a:p>
            <a:fld id="{F12580A3-C3EF-4D99-8B21-6E2B3046F315}"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175</a:t>
            </a:fld>
            <a:endParaRPr lang="en-US"/>
          </a:p>
        </p:txBody>
      </p:sp>
    </p:spTree>
  </p:cSld>
  <p:clrMapOvr>
    <a:masterClrMapping/>
  </p:clrMapOvr>
  <p:transition>
    <p:wipe dir="r"/>
  </p:transition>
</p:sld>
</file>

<file path=ppt/slides/slide17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7698" name="Rectangle 2"/>
          <p:cNvSpPr>
            <a:spLocks noGrp="1" noChangeArrowheads="1"/>
          </p:cNvSpPr>
          <p:nvPr>
            <p:ph type="ctrTitle"/>
          </p:nvPr>
        </p:nvSpPr>
        <p:spPr>
          <a:xfrm>
            <a:off x="609600" y="4897354"/>
            <a:ext cx="8001000" cy="2105192"/>
          </a:xfrm>
        </p:spPr>
        <p:txBody>
          <a:bodyPr/>
          <a:lstStyle/>
          <a:p>
            <a:r>
              <a:rPr lang="en-US" sz="4400" dirty="0" smtClean="0"/>
              <a:t>Article IV—Relations Among the </a:t>
            </a:r>
            <a:r>
              <a:rPr lang="en-US" sz="4400" dirty="0" smtClean="0"/>
              <a:t>States</a:t>
            </a:r>
            <a:br>
              <a:rPr lang="en-US" sz="4400" dirty="0" smtClean="0"/>
            </a:br>
            <a:r>
              <a:rPr lang="en-US" sz="2400" dirty="0" smtClean="0"/>
              <a:t>(Should begin NLT 08 Feb 2012)</a:t>
            </a:r>
            <a:r>
              <a:rPr lang="en-US" dirty="0" smtClean="0"/>
              <a:t/>
            </a:r>
            <a:br>
              <a:rPr lang="en-US" dirty="0" smtClean="0"/>
            </a:br>
            <a:endParaRPr lang="en-US" dirty="0" smtClean="0"/>
          </a:p>
        </p:txBody>
      </p:sp>
    </p:spTree>
  </p:cSld>
  <p:clrMapOvr>
    <a:masterClrMapping/>
  </p:clrMapOvr>
  <p:timing>
    <p:tnLst>
      <p:par>
        <p:cTn id="1" dur="indefinite" restart="never" nodeType="tmRoot"/>
      </p:par>
    </p:tn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Note Taking</a:t>
            </a:r>
            <a:endParaRPr lang="en-US" dirty="0"/>
          </a:p>
        </p:txBody>
      </p:sp>
      <p:sp>
        <p:nvSpPr>
          <p:cNvPr id="3" name="Content Placeholder 2"/>
          <p:cNvSpPr>
            <a:spLocks noGrp="1"/>
          </p:cNvSpPr>
          <p:nvPr>
            <p:ph idx="1"/>
          </p:nvPr>
        </p:nvSpPr>
        <p:spPr/>
        <p:txBody>
          <a:bodyPr/>
          <a:lstStyle/>
          <a:p>
            <a:r>
              <a:rPr lang="en-US" dirty="0" smtClean="0"/>
              <a:t>Please, Please take great notes during this section and rewrite your notes daily if possible. Your test on 13 Feb 2012 will allow use of your notes.</a:t>
            </a:r>
          </a:p>
          <a:p>
            <a:endParaRPr lang="en-US" dirty="0"/>
          </a:p>
        </p:txBody>
      </p:sp>
      <p:sp>
        <p:nvSpPr>
          <p:cNvPr id="4" name="Date Placeholder 3"/>
          <p:cNvSpPr>
            <a:spLocks noGrp="1"/>
          </p:cNvSpPr>
          <p:nvPr>
            <p:ph type="dt" sz="half" idx="10"/>
          </p:nvPr>
        </p:nvSpPr>
        <p:spPr/>
        <p:txBody>
          <a:bodyPr/>
          <a:lstStyle/>
          <a:p>
            <a:fld id="{E73BFE79-CBCD-4BE5-AFE4-A599BF821803}"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177</a:t>
            </a:fld>
            <a:endParaRPr lang="en-US"/>
          </a:p>
        </p:txBody>
      </p:sp>
      <p:pic>
        <p:nvPicPr>
          <p:cNvPr id="6" name="Picture 5" descr="note taking.gif"/>
          <p:cNvPicPr>
            <a:picLocks noChangeAspect="1"/>
          </p:cNvPicPr>
          <p:nvPr/>
        </p:nvPicPr>
        <p:blipFill>
          <a:blip r:embed="rId2" cstate="print"/>
          <a:stretch>
            <a:fillRect/>
          </a:stretch>
        </p:blipFill>
        <p:spPr>
          <a:xfrm>
            <a:off x="1600200" y="2819400"/>
            <a:ext cx="6477000" cy="3611418"/>
          </a:xfrm>
          <a:prstGeom prst="rect">
            <a:avLst/>
          </a:prstGeom>
        </p:spPr>
      </p:pic>
    </p:spTree>
  </p:cSld>
  <p:clrMapOvr>
    <a:masterClrMapping/>
  </p:clrMapOvr>
  <p:transition>
    <p:wipe dir="r"/>
  </p:transition>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p:cNvSpPr>
            <a:spLocks noGrp="1" noChangeArrowheads="1"/>
          </p:cNvSpPr>
          <p:nvPr>
            <p:ph type="title"/>
          </p:nvPr>
        </p:nvSpPr>
        <p:spPr>
          <a:xfrm>
            <a:off x="1295400" y="0"/>
            <a:ext cx="6867525" cy="1098550"/>
          </a:xfrm>
        </p:spPr>
        <p:txBody>
          <a:bodyPr/>
          <a:lstStyle/>
          <a:p>
            <a:pPr algn="ctr"/>
            <a:r>
              <a:rPr lang="en-US" sz="3600" smtClean="0"/>
              <a:t>Article IV- Section One—Official Acts</a:t>
            </a:r>
          </a:p>
        </p:txBody>
      </p:sp>
      <p:sp>
        <p:nvSpPr>
          <p:cNvPr id="158723" name="Rectangle 3"/>
          <p:cNvSpPr>
            <a:spLocks noGrp="1" noChangeArrowheads="1"/>
          </p:cNvSpPr>
          <p:nvPr>
            <p:ph type="body" idx="1"/>
          </p:nvPr>
        </p:nvSpPr>
        <p:spPr/>
        <p:txBody>
          <a:bodyPr/>
          <a:lstStyle/>
          <a:p>
            <a:pPr marL="381000" indent="-381000">
              <a:buFontTx/>
              <a:buAutoNum type="arabicPeriod"/>
            </a:pPr>
            <a:r>
              <a:rPr lang="en-US" sz="3200" smtClean="0"/>
              <a:t>Clause One - I live in Minnesota do I have to follow the rules of North Dakota? (Yes - full faith and credit)</a:t>
            </a:r>
          </a:p>
          <a:p>
            <a:pPr marL="800100" lvl="1" indent="-342900">
              <a:buClr>
                <a:schemeClr val="tx1"/>
              </a:buClr>
              <a:buFont typeface="Wingdings" pitchFamily="2" charset="2"/>
              <a:buChar char="Ø"/>
            </a:pPr>
            <a:r>
              <a:rPr lang="en-US" sz="3200" smtClean="0"/>
              <a:t>Each state shall respect legal action of another state (marriage licenses, speed limits, fines, drivers license)</a:t>
            </a:r>
          </a:p>
          <a:p>
            <a:pPr marL="381000" indent="-381000"/>
            <a:endParaRPr lang="en-US" sz="3600" smtClean="0"/>
          </a:p>
        </p:txBody>
      </p:sp>
      <p:sp>
        <p:nvSpPr>
          <p:cNvPr id="4" name="Date Placeholder 3"/>
          <p:cNvSpPr>
            <a:spLocks noGrp="1"/>
          </p:cNvSpPr>
          <p:nvPr>
            <p:ph type="dt" sz="half" idx="10"/>
          </p:nvPr>
        </p:nvSpPr>
        <p:spPr/>
        <p:txBody>
          <a:bodyPr/>
          <a:lstStyle/>
          <a:p>
            <a:fld id="{1D77AA69-5634-464B-8528-C01F775F1C43}"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178</a:t>
            </a:fld>
            <a:endParaRPr lang="en-US"/>
          </a:p>
        </p:txBody>
      </p:sp>
    </p:spTree>
  </p:cSld>
  <p:clrMapOvr>
    <a:masterClrMapping/>
  </p:clrMapOvr>
  <p:transition>
    <p:wipe dir="r"/>
  </p:transition>
  <p:timing>
    <p:tnLst>
      <p:par>
        <p:cTn id="1" dur="indefinite" restart="never" nodeType="tmRoot"/>
      </p:par>
    </p:tn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ChangeArrowheads="1"/>
          </p:cNvSpPr>
          <p:nvPr>
            <p:ph type="title"/>
          </p:nvPr>
        </p:nvSpPr>
        <p:spPr>
          <a:xfrm>
            <a:off x="1219200" y="0"/>
            <a:ext cx="6867525" cy="1585913"/>
          </a:xfrm>
        </p:spPr>
        <p:txBody>
          <a:bodyPr/>
          <a:lstStyle/>
          <a:p>
            <a:pPr algn="ctr"/>
            <a:r>
              <a:rPr lang="en-US" sz="3600" smtClean="0"/>
              <a:t>Article IV - Section Two—Privileges of Citizens</a:t>
            </a:r>
            <a:br>
              <a:rPr lang="en-US" sz="3600" smtClean="0"/>
            </a:br>
            <a:endParaRPr lang="en-US" sz="3200" smtClean="0"/>
          </a:p>
        </p:txBody>
      </p:sp>
      <p:sp>
        <p:nvSpPr>
          <p:cNvPr id="165891" name="Rectangle 3"/>
          <p:cNvSpPr>
            <a:spLocks noGrp="1" noChangeArrowheads="1"/>
          </p:cNvSpPr>
          <p:nvPr>
            <p:ph type="body" idx="1"/>
          </p:nvPr>
        </p:nvSpPr>
        <p:spPr/>
        <p:txBody>
          <a:bodyPr/>
          <a:lstStyle/>
          <a:p>
            <a:pPr>
              <a:lnSpc>
                <a:spcPct val="90000"/>
              </a:lnSpc>
              <a:buFontTx/>
              <a:buNone/>
            </a:pPr>
            <a:r>
              <a:rPr lang="en-US" sz="3600" smtClean="0"/>
              <a:t>Clause One - Can I buy a lake home in Minnesota if I live in Illinois?</a:t>
            </a:r>
            <a:r>
              <a:rPr lang="en-US" sz="3200" smtClean="0"/>
              <a:t> </a:t>
            </a:r>
            <a:br>
              <a:rPr lang="en-US" sz="3200" smtClean="0"/>
            </a:br>
            <a:endParaRPr lang="en-US" sz="3200" smtClean="0"/>
          </a:p>
          <a:p>
            <a:pPr>
              <a:lnSpc>
                <a:spcPct val="90000"/>
              </a:lnSpc>
            </a:pPr>
            <a:r>
              <a:rPr lang="en-US" sz="3200" smtClean="0"/>
              <a:t>(Yes)</a:t>
            </a:r>
            <a:br>
              <a:rPr lang="en-US" sz="3200" smtClean="0"/>
            </a:br>
            <a:r>
              <a:rPr lang="en-US" sz="3600" smtClean="0"/>
              <a:t>State cannot discriminate against you because you are a citizen of another state.</a:t>
            </a:r>
            <a:br>
              <a:rPr lang="en-US" sz="3600" smtClean="0"/>
            </a:br>
            <a:endParaRPr lang="en-US" sz="3600" smtClean="0"/>
          </a:p>
        </p:txBody>
      </p:sp>
      <p:sp>
        <p:nvSpPr>
          <p:cNvPr id="4" name="Date Placeholder 3"/>
          <p:cNvSpPr>
            <a:spLocks noGrp="1"/>
          </p:cNvSpPr>
          <p:nvPr>
            <p:ph type="dt" sz="half" idx="10"/>
          </p:nvPr>
        </p:nvSpPr>
        <p:spPr/>
        <p:txBody>
          <a:bodyPr/>
          <a:lstStyle/>
          <a:p>
            <a:fld id="{66595051-9662-4A59-AAC7-8566B0DDBE31}"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179</a:t>
            </a:fld>
            <a:endParaRPr 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nodeType="clickEffect">
                                  <p:stCondLst>
                                    <p:cond delay="0"/>
                                  </p:stCondLst>
                                  <p:childTnLst>
                                    <p:set>
                                      <p:cBhvr>
                                        <p:cTn id="6" dur="1" fill="hold">
                                          <p:stCondLst>
                                            <p:cond delay="0"/>
                                          </p:stCondLst>
                                        </p:cTn>
                                        <p:tgtEl>
                                          <p:spTgt spid="165891">
                                            <p:txEl>
                                              <p:pRg st="1" end="1"/>
                                            </p:txEl>
                                          </p:spTgt>
                                        </p:tgtEl>
                                        <p:attrNameLst>
                                          <p:attrName>style.visibility</p:attrName>
                                        </p:attrNameLst>
                                      </p:cBhvr>
                                      <p:to>
                                        <p:strVal val="visible"/>
                                      </p:to>
                                    </p:set>
                                    <p:anim calcmode="lin" valueType="num">
                                      <p:cBhvr>
                                        <p:cTn id="7" dur="2000" fill="hold"/>
                                        <p:tgtEl>
                                          <p:spTgt spid="165891">
                                            <p:txEl>
                                              <p:pRg st="1" end="1"/>
                                            </p:txEl>
                                          </p:spTgt>
                                        </p:tgtEl>
                                        <p:attrNameLst>
                                          <p:attrName>ppt_x</p:attrName>
                                        </p:attrNameLst>
                                      </p:cBhvr>
                                      <p:tavLst>
                                        <p:tav tm="0">
                                          <p:val>
                                            <p:strVal val="#ppt_x-.2"/>
                                          </p:val>
                                        </p:tav>
                                        <p:tav tm="100000">
                                          <p:val>
                                            <p:strVal val="#ppt_x"/>
                                          </p:val>
                                        </p:tav>
                                      </p:tavLst>
                                    </p:anim>
                                    <p:anim calcmode="lin" valueType="num">
                                      <p:cBhvr>
                                        <p:cTn id="8" dur="2000" fill="hold"/>
                                        <p:tgtEl>
                                          <p:spTgt spid="165891">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9" dur="2000"/>
                                        <p:tgtEl>
                                          <p:spTgt spid="16589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2"/>
          <p:cNvSpPr>
            <a:spLocks noGrp="1" noChangeArrowheads="1"/>
          </p:cNvSpPr>
          <p:nvPr>
            <p:ph type="title"/>
          </p:nvPr>
        </p:nvSpPr>
        <p:spPr/>
        <p:txBody>
          <a:bodyPr/>
          <a:lstStyle/>
          <a:p>
            <a:r>
              <a:rPr lang="en-US" smtClean="0"/>
              <a:t>Test (article I, II, and III)</a:t>
            </a:r>
          </a:p>
        </p:txBody>
      </p:sp>
      <p:pic>
        <p:nvPicPr>
          <p:cNvPr id="156675" name="Picture 4" descr="MPj04000470000[1]"/>
          <p:cNvPicPr>
            <a:picLocks noGrp="1" noChangeAspect="1" noChangeArrowheads="1"/>
          </p:cNvPicPr>
          <p:nvPr>
            <p:ph idx="1"/>
          </p:nvPr>
        </p:nvPicPr>
        <p:blipFill>
          <a:blip r:embed="rId3" cstate="print"/>
          <a:srcRect/>
          <a:stretch>
            <a:fillRect/>
          </a:stretch>
        </p:blipFill>
        <p:spPr>
          <a:xfrm>
            <a:off x="1600200" y="1581150"/>
            <a:ext cx="6324600" cy="4213225"/>
          </a:xfrm>
          <a:noFill/>
        </p:spPr>
      </p:pic>
      <p:sp>
        <p:nvSpPr>
          <p:cNvPr id="156676" name="Oval 6"/>
          <p:cNvSpPr>
            <a:spLocks noChangeArrowheads="1"/>
          </p:cNvSpPr>
          <p:nvPr/>
        </p:nvSpPr>
        <p:spPr bwMode="auto">
          <a:xfrm>
            <a:off x="2819400" y="6172200"/>
            <a:ext cx="4800600" cy="304800"/>
          </a:xfrm>
          <a:prstGeom prst="ellipse">
            <a:avLst/>
          </a:prstGeom>
          <a:solidFill>
            <a:schemeClr val="accent1"/>
          </a:solidFill>
          <a:ln w="9525">
            <a:solidFill>
              <a:schemeClr val="tx1"/>
            </a:solidFill>
            <a:round/>
            <a:headEnd/>
            <a:tailEnd/>
          </a:ln>
        </p:spPr>
        <p:txBody>
          <a:bodyPr wrap="none" anchor="ctr"/>
          <a:lstStyle/>
          <a:p>
            <a:pPr algn="ctr"/>
            <a:r>
              <a:rPr lang="en-US" dirty="0" smtClean="0">
                <a:solidFill>
                  <a:schemeClr val="bg1"/>
                </a:solidFill>
              </a:rPr>
              <a:t>02/06/12</a:t>
            </a:r>
            <a:endParaRPr lang="en-US" dirty="0">
              <a:solidFill>
                <a:schemeClr val="bg1"/>
              </a:solidFill>
            </a:endParaRPr>
          </a:p>
        </p:txBody>
      </p:sp>
      <p:sp>
        <p:nvSpPr>
          <p:cNvPr id="5" name="Date Placeholder 4"/>
          <p:cNvSpPr>
            <a:spLocks noGrp="1"/>
          </p:cNvSpPr>
          <p:nvPr>
            <p:ph type="dt" sz="half" idx="10"/>
          </p:nvPr>
        </p:nvSpPr>
        <p:spPr/>
        <p:txBody>
          <a:bodyPr/>
          <a:lstStyle/>
          <a:p>
            <a:fld id="{6DAA7200-EA10-47A8-9D85-F06E263C9F99}" type="datetime3">
              <a:rPr lang="en-US" smtClean="0"/>
              <a:t>20 December 2011</a:t>
            </a:fld>
            <a:endParaRPr lang="en-US"/>
          </a:p>
        </p:txBody>
      </p:sp>
      <p:sp>
        <p:nvSpPr>
          <p:cNvPr id="6" name="Slide Number Placeholder 5"/>
          <p:cNvSpPr>
            <a:spLocks noGrp="1"/>
          </p:cNvSpPr>
          <p:nvPr>
            <p:ph type="sldNum" sz="quarter" idx="11"/>
          </p:nvPr>
        </p:nvSpPr>
        <p:spPr/>
        <p:txBody>
          <a:bodyPr/>
          <a:lstStyle/>
          <a:p>
            <a:fld id="{4C011AAB-9C46-4AF0-9EFF-B6C3C69C4330}" type="slidenum">
              <a:rPr lang="en-US" smtClean="0"/>
              <a:pPr/>
              <a:t>18</a:t>
            </a:fld>
            <a:endParaRPr lang="en-US"/>
          </a:p>
        </p:txBody>
      </p:sp>
    </p:spTree>
  </p:cSld>
  <p:clrMapOvr>
    <a:masterClrMapping/>
  </p:clrMapOvr>
  <p:transition>
    <p:wipe dir="r"/>
  </p:transition>
  <p:timing>
    <p:tnLst>
      <p:par>
        <p:cTn id="1" dur="indefinite" restart="never" nodeType="tmRoot"/>
      </p:par>
    </p:tn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ChangeArrowheads="1"/>
          </p:cNvSpPr>
          <p:nvPr>
            <p:ph type="title"/>
          </p:nvPr>
        </p:nvSpPr>
        <p:spPr>
          <a:xfrm>
            <a:off x="1219200" y="0"/>
            <a:ext cx="6867525" cy="1585913"/>
          </a:xfrm>
        </p:spPr>
        <p:txBody>
          <a:bodyPr/>
          <a:lstStyle/>
          <a:p>
            <a:pPr algn="ctr"/>
            <a:r>
              <a:rPr lang="en-US" sz="3600" smtClean="0"/>
              <a:t>Article IV - Section Two—Privileges of Citizens</a:t>
            </a:r>
            <a:br>
              <a:rPr lang="en-US" sz="3600" smtClean="0"/>
            </a:br>
            <a:endParaRPr lang="en-US" sz="3200" smtClean="0"/>
          </a:p>
        </p:txBody>
      </p:sp>
      <p:sp>
        <p:nvSpPr>
          <p:cNvPr id="165891" name="Rectangle 3"/>
          <p:cNvSpPr>
            <a:spLocks noGrp="1" noChangeArrowheads="1"/>
          </p:cNvSpPr>
          <p:nvPr>
            <p:ph type="body" idx="1"/>
          </p:nvPr>
        </p:nvSpPr>
        <p:spPr/>
        <p:txBody>
          <a:bodyPr/>
          <a:lstStyle/>
          <a:p>
            <a:pPr marL="457200" lvl="0" indent="-457200" eaLnBrk="1" hangingPunct="1">
              <a:spcBef>
                <a:spcPct val="50000"/>
              </a:spcBef>
              <a:buClrTx/>
              <a:buFontTx/>
              <a:buAutoNum type="arabicPeriod" startAt="2"/>
            </a:pPr>
            <a:r>
              <a:rPr kumimoji="0" lang="en-US" sz="3200" kern="1200" dirty="0" smtClean="0">
                <a:solidFill>
                  <a:srgbClr val="000066"/>
                </a:solidFill>
                <a:latin typeface="Times New Roman" pitchFamily="18" charset="0"/>
              </a:rPr>
              <a:t>Clause Two—Extradition</a:t>
            </a:r>
          </a:p>
          <a:p>
            <a:pPr marL="914400" lvl="1" indent="-457200" eaLnBrk="1" hangingPunct="1">
              <a:spcBef>
                <a:spcPct val="50000"/>
              </a:spcBef>
              <a:buClrTx/>
              <a:buFont typeface="Wingdings" pitchFamily="2" charset="2"/>
              <a:buChar char="Ø"/>
            </a:pPr>
            <a:r>
              <a:rPr kumimoji="0" lang="en-US" sz="3200" i="0" kern="1200" dirty="0" smtClean="0">
                <a:solidFill>
                  <a:srgbClr val="000066"/>
                </a:solidFill>
                <a:latin typeface="Times New Roman" pitchFamily="18" charset="0"/>
                <a:ea typeface="+mn-ea"/>
                <a:cs typeface="+mn-cs"/>
              </a:rPr>
              <a:t>Bringing back a fugitive (interstate rendition)</a:t>
            </a:r>
          </a:p>
          <a:p>
            <a:pPr marL="914400" lvl="1" indent="-457200" eaLnBrk="1" hangingPunct="1">
              <a:spcBef>
                <a:spcPct val="50000"/>
              </a:spcBef>
              <a:buClrTx/>
              <a:buFont typeface="Wingdings" pitchFamily="2" charset="2"/>
              <a:buChar char="Ø"/>
            </a:pPr>
            <a:r>
              <a:rPr kumimoji="0" lang="en-US" sz="3200" i="0" kern="1200" dirty="0" smtClean="0">
                <a:solidFill>
                  <a:srgbClr val="000066"/>
                </a:solidFill>
                <a:latin typeface="Times New Roman" pitchFamily="18" charset="0"/>
                <a:ea typeface="+mn-ea"/>
                <a:cs typeface="+mn-cs"/>
              </a:rPr>
              <a:t>“shall”—tradition, custom, and the courts have interpreted this to mean “may”</a:t>
            </a:r>
          </a:p>
          <a:p>
            <a:pPr marL="914400" lvl="1" indent="-457200" eaLnBrk="1" hangingPunct="1">
              <a:spcBef>
                <a:spcPct val="50000"/>
              </a:spcBef>
              <a:buClrTx/>
              <a:buFont typeface="Wingdings" pitchFamily="2" charset="2"/>
              <a:buChar char="Ø"/>
            </a:pPr>
            <a:r>
              <a:rPr kumimoji="0" lang="en-US" sz="3200" i="0" kern="1200" dirty="0" smtClean="0">
                <a:solidFill>
                  <a:srgbClr val="000066"/>
                </a:solidFill>
                <a:latin typeface="Times New Roman" pitchFamily="18" charset="0"/>
                <a:ea typeface="+mn-ea"/>
                <a:cs typeface="+mn-cs"/>
              </a:rPr>
              <a:t>Governors can refuse to return a fugitive</a:t>
            </a:r>
            <a:r>
              <a:rPr lang="en-US" sz="3600" dirty="0" smtClean="0"/>
              <a:t/>
            </a:r>
            <a:br>
              <a:rPr lang="en-US" sz="3600" dirty="0" smtClean="0"/>
            </a:br>
            <a:endParaRPr lang="en-US" sz="3600" dirty="0" smtClean="0"/>
          </a:p>
        </p:txBody>
      </p:sp>
      <p:sp>
        <p:nvSpPr>
          <p:cNvPr id="4" name="Date Placeholder 3"/>
          <p:cNvSpPr>
            <a:spLocks noGrp="1"/>
          </p:cNvSpPr>
          <p:nvPr>
            <p:ph type="dt" sz="half" idx="10"/>
          </p:nvPr>
        </p:nvSpPr>
        <p:spPr/>
        <p:txBody>
          <a:bodyPr/>
          <a:lstStyle/>
          <a:p>
            <a:fld id="{5543E8F9-C02E-40BA-96C8-8163DE5FBFF3}"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180</a:t>
            </a:fld>
            <a:endParaRPr 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nodeType="clickEffect">
                                  <p:stCondLst>
                                    <p:cond delay="0"/>
                                  </p:stCondLst>
                                  <p:childTnLst>
                                    <p:set>
                                      <p:cBhvr>
                                        <p:cTn id="6" dur="1" fill="hold">
                                          <p:stCondLst>
                                            <p:cond delay="0"/>
                                          </p:stCondLst>
                                        </p:cTn>
                                        <p:tgtEl>
                                          <p:spTgt spid="165891">
                                            <p:txEl>
                                              <p:pRg st="0" end="0"/>
                                            </p:txEl>
                                          </p:spTgt>
                                        </p:tgtEl>
                                        <p:attrNameLst>
                                          <p:attrName>style.visibility</p:attrName>
                                        </p:attrNameLst>
                                      </p:cBhvr>
                                      <p:to>
                                        <p:strVal val="visible"/>
                                      </p:to>
                                    </p:set>
                                    <p:anim calcmode="lin" valueType="num">
                                      <p:cBhvr>
                                        <p:cTn id="7" dur="2000" fill="hold"/>
                                        <p:tgtEl>
                                          <p:spTgt spid="165891">
                                            <p:txEl>
                                              <p:pRg st="0" end="0"/>
                                            </p:txEl>
                                          </p:spTgt>
                                        </p:tgtEl>
                                        <p:attrNameLst>
                                          <p:attrName>ppt_x</p:attrName>
                                        </p:attrNameLst>
                                      </p:cBhvr>
                                      <p:tavLst>
                                        <p:tav tm="0">
                                          <p:val>
                                            <p:strVal val="#ppt_x-.2"/>
                                          </p:val>
                                        </p:tav>
                                        <p:tav tm="100000">
                                          <p:val>
                                            <p:strVal val="#ppt_x"/>
                                          </p:val>
                                        </p:tav>
                                      </p:tavLst>
                                    </p:anim>
                                    <p:anim calcmode="lin" valueType="num">
                                      <p:cBhvr>
                                        <p:cTn id="8" dur="2000" fill="hold"/>
                                        <p:tgtEl>
                                          <p:spTgt spid="165891">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2000"/>
                                        <p:tgtEl>
                                          <p:spTgt spid="165891">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nodeType="clickEffect">
                                  <p:stCondLst>
                                    <p:cond delay="0"/>
                                  </p:stCondLst>
                                  <p:childTnLst>
                                    <p:set>
                                      <p:cBhvr>
                                        <p:cTn id="13" dur="1" fill="hold">
                                          <p:stCondLst>
                                            <p:cond delay="0"/>
                                          </p:stCondLst>
                                        </p:cTn>
                                        <p:tgtEl>
                                          <p:spTgt spid="165891">
                                            <p:txEl>
                                              <p:pRg st="1" end="1"/>
                                            </p:txEl>
                                          </p:spTgt>
                                        </p:tgtEl>
                                        <p:attrNameLst>
                                          <p:attrName>style.visibility</p:attrName>
                                        </p:attrNameLst>
                                      </p:cBhvr>
                                      <p:to>
                                        <p:strVal val="visible"/>
                                      </p:to>
                                    </p:set>
                                    <p:anim calcmode="lin" valueType="num">
                                      <p:cBhvr>
                                        <p:cTn id="14" dur="2000" fill="hold"/>
                                        <p:tgtEl>
                                          <p:spTgt spid="165891">
                                            <p:txEl>
                                              <p:pRg st="1" end="1"/>
                                            </p:txEl>
                                          </p:spTgt>
                                        </p:tgtEl>
                                        <p:attrNameLst>
                                          <p:attrName>ppt_x</p:attrName>
                                        </p:attrNameLst>
                                      </p:cBhvr>
                                      <p:tavLst>
                                        <p:tav tm="0">
                                          <p:val>
                                            <p:strVal val="#ppt_x-.2"/>
                                          </p:val>
                                        </p:tav>
                                        <p:tav tm="100000">
                                          <p:val>
                                            <p:strVal val="#ppt_x"/>
                                          </p:val>
                                        </p:tav>
                                      </p:tavLst>
                                    </p:anim>
                                    <p:anim calcmode="lin" valueType="num">
                                      <p:cBhvr>
                                        <p:cTn id="15" dur="2000" fill="hold"/>
                                        <p:tgtEl>
                                          <p:spTgt spid="165891">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6" dur="2000"/>
                                        <p:tgtEl>
                                          <p:spTgt spid="165891">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nodeType="clickEffect">
                                  <p:stCondLst>
                                    <p:cond delay="0"/>
                                  </p:stCondLst>
                                  <p:childTnLst>
                                    <p:set>
                                      <p:cBhvr>
                                        <p:cTn id="20" dur="1" fill="hold">
                                          <p:stCondLst>
                                            <p:cond delay="0"/>
                                          </p:stCondLst>
                                        </p:cTn>
                                        <p:tgtEl>
                                          <p:spTgt spid="165891">
                                            <p:txEl>
                                              <p:pRg st="2" end="2"/>
                                            </p:txEl>
                                          </p:spTgt>
                                        </p:tgtEl>
                                        <p:attrNameLst>
                                          <p:attrName>style.visibility</p:attrName>
                                        </p:attrNameLst>
                                      </p:cBhvr>
                                      <p:to>
                                        <p:strVal val="visible"/>
                                      </p:to>
                                    </p:set>
                                    <p:anim calcmode="lin" valueType="num">
                                      <p:cBhvr>
                                        <p:cTn id="21" dur="2000" fill="hold"/>
                                        <p:tgtEl>
                                          <p:spTgt spid="165891">
                                            <p:txEl>
                                              <p:pRg st="2" end="2"/>
                                            </p:txEl>
                                          </p:spTgt>
                                        </p:tgtEl>
                                        <p:attrNameLst>
                                          <p:attrName>ppt_x</p:attrName>
                                        </p:attrNameLst>
                                      </p:cBhvr>
                                      <p:tavLst>
                                        <p:tav tm="0">
                                          <p:val>
                                            <p:strVal val="#ppt_x-.2"/>
                                          </p:val>
                                        </p:tav>
                                        <p:tav tm="100000">
                                          <p:val>
                                            <p:strVal val="#ppt_x"/>
                                          </p:val>
                                        </p:tav>
                                      </p:tavLst>
                                    </p:anim>
                                    <p:anim calcmode="lin" valueType="num">
                                      <p:cBhvr>
                                        <p:cTn id="22" dur="2000" fill="hold"/>
                                        <p:tgtEl>
                                          <p:spTgt spid="165891">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3" dur="2000"/>
                                        <p:tgtEl>
                                          <p:spTgt spid="165891">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9" presetClass="entr" presetSubtype="0" fill="hold" nodeType="clickEffect">
                                  <p:stCondLst>
                                    <p:cond delay="0"/>
                                  </p:stCondLst>
                                  <p:childTnLst>
                                    <p:set>
                                      <p:cBhvr>
                                        <p:cTn id="27" dur="1" fill="hold">
                                          <p:stCondLst>
                                            <p:cond delay="0"/>
                                          </p:stCondLst>
                                        </p:cTn>
                                        <p:tgtEl>
                                          <p:spTgt spid="165891">
                                            <p:txEl>
                                              <p:pRg st="3" end="3"/>
                                            </p:txEl>
                                          </p:spTgt>
                                        </p:tgtEl>
                                        <p:attrNameLst>
                                          <p:attrName>style.visibility</p:attrName>
                                        </p:attrNameLst>
                                      </p:cBhvr>
                                      <p:to>
                                        <p:strVal val="visible"/>
                                      </p:to>
                                    </p:set>
                                    <p:anim calcmode="lin" valueType="num">
                                      <p:cBhvr>
                                        <p:cTn id="28" dur="2000" fill="hold"/>
                                        <p:tgtEl>
                                          <p:spTgt spid="165891">
                                            <p:txEl>
                                              <p:pRg st="3" end="3"/>
                                            </p:txEl>
                                          </p:spTgt>
                                        </p:tgtEl>
                                        <p:attrNameLst>
                                          <p:attrName>ppt_x</p:attrName>
                                        </p:attrNameLst>
                                      </p:cBhvr>
                                      <p:tavLst>
                                        <p:tav tm="0">
                                          <p:val>
                                            <p:strVal val="#ppt_x-.2"/>
                                          </p:val>
                                        </p:tav>
                                        <p:tav tm="100000">
                                          <p:val>
                                            <p:strVal val="#ppt_x"/>
                                          </p:val>
                                        </p:tav>
                                      </p:tavLst>
                                    </p:anim>
                                    <p:anim calcmode="lin" valueType="num">
                                      <p:cBhvr>
                                        <p:cTn id="29" dur="2000" fill="hold"/>
                                        <p:tgtEl>
                                          <p:spTgt spid="165891">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30" dur="2000"/>
                                        <p:tgtEl>
                                          <p:spTgt spid="16589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2"/>
          <p:cNvSpPr>
            <a:spLocks noGrp="1" noChangeArrowheads="1"/>
          </p:cNvSpPr>
          <p:nvPr>
            <p:ph type="title"/>
          </p:nvPr>
        </p:nvSpPr>
        <p:spPr>
          <a:xfrm>
            <a:off x="1295400" y="0"/>
            <a:ext cx="6867525" cy="1098550"/>
          </a:xfrm>
        </p:spPr>
        <p:txBody>
          <a:bodyPr/>
          <a:lstStyle/>
          <a:p>
            <a:pPr algn="ctr"/>
            <a:r>
              <a:rPr lang="en-US" sz="3600" smtClean="0"/>
              <a:t>Article IV - Section Two—Privileges of Citizens</a:t>
            </a:r>
          </a:p>
        </p:txBody>
      </p:sp>
      <p:sp>
        <p:nvSpPr>
          <p:cNvPr id="161795" name="Rectangle 3"/>
          <p:cNvSpPr>
            <a:spLocks noGrp="1" noChangeArrowheads="1"/>
          </p:cNvSpPr>
          <p:nvPr>
            <p:ph type="body" idx="1"/>
          </p:nvPr>
        </p:nvSpPr>
        <p:spPr>
          <a:xfrm>
            <a:off x="1524000" y="1371600"/>
            <a:ext cx="6542088" cy="5081588"/>
          </a:xfrm>
        </p:spPr>
        <p:txBody>
          <a:bodyPr/>
          <a:lstStyle/>
          <a:p>
            <a:pPr marL="381000" indent="-381000">
              <a:buFontTx/>
              <a:buNone/>
            </a:pPr>
            <a:r>
              <a:rPr kumimoji="0" lang="en-US" sz="3600" smtClean="0">
                <a:solidFill>
                  <a:schemeClr val="tx1"/>
                </a:solidFill>
              </a:rPr>
              <a:t>Clause Three—Fugitive slaves (nonexistent) - Changed by amendment after the Civil War.</a:t>
            </a:r>
          </a:p>
          <a:p>
            <a:pPr marL="800100" lvl="1" indent="-342900"/>
            <a:r>
              <a:rPr kumimoji="0" lang="en-US" sz="3200" i="0" smtClean="0">
                <a:solidFill>
                  <a:schemeClr val="tx1"/>
                </a:solidFill>
              </a:rPr>
              <a:t>“persons” refer to slaves</a:t>
            </a:r>
          </a:p>
          <a:p>
            <a:pPr marL="800100" lvl="1" indent="-342900"/>
            <a:r>
              <a:rPr kumimoji="0" lang="en-US" sz="3200" i="0" smtClean="0">
                <a:solidFill>
                  <a:schemeClr val="tx1"/>
                </a:solidFill>
              </a:rPr>
              <a:t>If a slave escapes from a slave state to a free state, the slave is not free</a:t>
            </a:r>
          </a:p>
          <a:p>
            <a:pPr marL="381000" indent="-381000"/>
            <a:endParaRPr lang="en-US" sz="3600" smtClean="0"/>
          </a:p>
        </p:txBody>
      </p:sp>
      <p:sp>
        <p:nvSpPr>
          <p:cNvPr id="4" name="Date Placeholder 3"/>
          <p:cNvSpPr>
            <a:spLocks noGrp="1"/>
          </p:cNvSpPr>
          <p:nvPr>
            <p:ph type="dt" sz="half" idx="10"/>
          </p:nvPr>
        </p:nvSpPr>
        <p:spPr/>
        <p:txBody>
          <a:bodyPr/>
          <a:lstStyle/>
          <a:p>
            <a:fld id="{DC568C48-B6D3-4E06-8C9E-B89696C2624C}"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181</a:t>
            </a:fld>
            <a:endParaRPr lang="en-US"/>
          </a:p>
        </p:txBody>
      </p:sp>
    </p:spTree>
  </p:cSld>
  <p:clrMapOvr>
    <a:masterClrMapping/>
  </p:clrMapOvr>
  <p:transition>
    <p:wipe dir="r"/>
  </p:transition>
  <p:timing>
    <p:tnLst>
      <p:par>
        <p:cTn id="1" dur="indefinite" restart="never" nodeType="tmRoot"/>
      </p:par>
    </p:tn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2"/>
          <p:cNvSpPr>
            <a:spLocks noGrp="1" noChangeArrowheads="1"/>
          </p:cNvSpPr>
          <p:nvPr>
            <p:ph type="title"/>
          </p:nvPr>
        </p:nvSpPr>
        <p:spPr>
          <a:xfrm>
            <a:off x="990600" y="0"/>
            <a:ext cx="7620000" cy="1098550"/>
          </a:xfrm>
        </p:spPr>
        <p:txBody>
          <a:bodyPr/>
          <a:lstStyle/>
          <a:p>
            <a:pPr algn="ctr"/>
            <a:r>
              <a:rPr lang="en-US" sz="3600" smtClean="0"/>
              <a:t>Article IV- Section – Three -New States</a:t>
            </a:r>
          </a:p>
        </p:txBody>
      </p:sp>
      <p:sp>
        <p:nvSpPr>
          <p:cNvPr id="167939" name="Rectangle 3"/>
          <p:cNvSpPr>
            <a:spLocks noGrp="1" noChangeArrowheads="1"/>
          </p:cNvSpPr>
          <p:nvPr>
            <p:ph type="body" idx="1"/>
          </p:nvPr>
        </p:nvSpPr>
        <p:spPr>
          <a:xfrm>
            <a:off x="1600200" y="1371600"/>
            <a:ext cx="6542088" cy="5081588"/>
          </a:xfrm>
        </p:spPr>
        <p:txBody>
          <a:bodyPr/>
          <a:lstStyle/>
          <a:p>
            <a:pPr marL="381000" indent="-381000">
              <a:buFontTx/>
              <a:buAutoNum type="arabicPeriod"/>
            </a:pPr>
            <a:r>
              <a:rPr lang="en-US" sz="3600" smtClean="0"/>
              <a:t>Clause One - How does a state become admitted to the Union?</a:t>
            </a:r>
            <a:br>
              <a:rPr lang="en-US" sz="3600" smtClean="0"/>
            </a:br>
            <a:endParaRPr lang="en-US" sz="3600" smtClean="0"/>
          </a:p>
          <a:p>
            <a:pPr marL="800100" lvl="1" indent="-342900">
              <a:buClr>
                <a:schemeClr val="tx1"/>
              </a:buClr>
              <a:buFont typeface="Wingdings" pitchFamily="2" charset="2"/>
              <a:buChar char="Ø"/>
            </a:pPr>
            <a:r>
              <a:rPr lang="en-US" sz="3600" i="0" smtClean="0"/>
              <a:t>Only Congress can admit states</a:t>
            </a:r>
            <a:endParaRPr lang="en-US" sz="4000" i="0" smtClean="0"/>
          </a:p>
        </p:txBody>
      </p:sp>
      <p:sp>
        <p:nvSpPr>
          <p:cNvPr id="4" name="Date Placeholder 3"/>
          <p:cNvSpPr>
            <a:spLocks noGrp="1"/>
          </p:cNvSpPr>
          <p:nvPr>
            <p:ph type="dt" sz="half" idx="10"/>
          </p:nvPr>
        </p:nvSpPr>
        <p:spPr/>
        <p:txBody>
          <a:bodyPr/>
          <a:lstStyle/>
          <a:p>
            <a:fld id="{D34AD72E-B71F-4CB1-877D-3F89FA4E116F}"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182</a:t>
            </a:fld>
            <a:endParaRPr 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4" presetClass="entr" presetSubtype="0" accel="100000" fill="hold" nodeType="clickEffect">
                                  <p:stCondLst>
                                    <p:cond delay="0"/>
                                  </p:stCondLst>
                                  <p:childTnLst>
                                    <p:set>
                                      <p:cBhvr>
                                        <p:cTn id="6" dur="1" fill="hold">
                                          <p:stCondLst>
                                            <p:cond delay="0"/>
                                          </p:stCondLst>
                                        </p:cTn>
                                        <p:tgtEl>
                                          <p:spTgt spid="167939">
                                            <p:txEl>
                                              <p:pRg st="1" end="1"/>
                                            </p:txEl>
                                          </p:spTgt>
                                        </p:tgtEl>
                                        <p:attrNameLst>
                                          <p:attrName>style.visibility</p:attrName>
                                        </p:attrNameLst>
                                      </p:cBhvr>
                                      <p:to>
                                        <p:strVal val="visible"/>
                                      </p:to>
                                    </p:set>
                                    <p:anim calcmode="lin" valueType="num">
                                      <p:cBhvr>
                                        <p:cTn id="7" dur="2000" fill="hold"/>
                                        <p:tgtEl>
                                          <p:spTgt spid="167939">
                                            <p:txEl>
                                              <p:pRg st="1" end="1"/>
                                            </p:txEl>
                                          </p:spTgt>
                                        </p:tgtEl>
                                        <p:attrNameLst>
                                          <p:attrName>ppt_w</p:attrName>
                                        </p:attrNameLst>
                                      </p:cBhvr>
                                      <p:tavLst>
                                        <p:tav tm="0">
                                          <p:val>
                                            <p:strVal val="#ppt_w*0.05"/>
                                          </p:val>
                                        </p:tav>
                                        <p:tav tm="100000">
                                          <p:val>
                                            <p:strVal val="#ppt_w"/>
                                          </p:val>
                                        </p:tav>
                                      </p:tavLst>
                                    </p:anim>
                                    <p:anim calcmode="lin" valueType="num">
                                      <p:cBhvr>
                                        <p:cTn id="8" dur="2000" fill="hold"/>
                                        <p:tgtEl>
                                          <p:spTgt spid="167939">
                                            <p:txEl>
                                              <p:pRg st="1" end="1"/>
                                            </p:txEl>
                                          </p:spTgt>
                                        </p:tgtEl>
                                        <p:attrNameLst>
                                          <p:attrName>ppt_h</p:attrName>
                                        </p:attrNameLst>
                                      </p:cBhvr>
                                      <p:tavLst>
                                        <p:tav tm="0">
                                          <p:val>
                                            <p:strVal val="#ppt_h"/>
                                          </p:val>
                                        </p:tav>
                                        <p:tav tm="100000">
                                          <p:val>
                                            <p:strVal val="#ppt_h"/>
                                          </p:val>
                                        </p:tav>
                                      </p:tavLst>
                                    </p:anim>
                                    <p:anim calcmode="lin" valueType="num">
                                      <p:cBhvr>
                                        <p:cTn id="9" dur="2000" fill="hold"/>
                                        <p:tgtEl>
                                          <p:spTgt spid="167939">
                                            <p:txEl>
                                              <p:pRg st="1" end="1"/>
                                            </p:txEl>
                                          </p:spTgt>
                                        </p:tgtEl>
                                        <p:attrNameLst>
                                          <p:attrName>ppt_x</p:attrName>
                                        </p:attrNameLst>
                                      </p:cBhvr>
                                      <p:tavLst>
                                        <p:tav tm="0">
                                          <p:val>
                                            <p:strVal val="#ppt_x-.2"/>
                                          </p:val>
                                        </p:tav>
                                        <p:tav tm="100000">
                                          <p:val>
                                            <p:strVal val="#ppt_x"/>
                                          </p:val>
                                        </p:tav>
                                      </p:tavLst>
                                    </p:anim>
                                    <p:anim calcmode="lin" valueType="num">
                                      <p:cBhvr>
                                        <p:cTn id="10" dur="2000" fill="hold"/>
                                        <p:tgtEl>
                                          <p:spTgt spid="167939">
                                            <p:txEl>
                                              <p:pRg st="1" end="1"/>
                                            </p:txEl>
                                          </p:spTgt>
                                        </p:tgtEl>
                                        <p:attrNameLst>
                                          <p:attrName>ppt_y</p:attrName>
                                        </p:attrNameLst>
                                      </p:cBhvr>
                                      <p:tavLst>
                                        <p:tav tm="0">
                                          <p:val>
                                            <p:strVal val="#ppt_y"/>
                                          </p:val>
                                        </p:tav>
                                        <p:tav tm="100000">
                                          <p:val>
                                            <p:strVal val="#ppt_y"/>
                                          </p:val>
                                        </p:tav>
                                      </p:tavLst>
                                    </p:anim>
                                    <p:animEffect transition="in" filter="fade">
                                      <p:cBhvr>
                                        <p:cTn id="11" dur="2000"/>
                                        <p:tgtEl>
                                          <p:spTgt spid="16793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p:cNvSpPr>
            <a:spLocks noGrp="1" noChangeArrowheads="1"/>
          </p:cNvSpPr>
          <p:nvPr>
            <p:ph type="title"/>
          </p:nvPr>
        </p:nvSpPr>
        <p:spPr>
          <a:xfrm>
            <a:off x="914400" y="0"/>
            <a:ext cx="7543800" cy="1098550"/>
          </a:xfrm>
        </p:spPr>
        <p:txBody>
          <a:bodyPr/>
          <a:lstStyle/>
          <a:p>
            <a:pPr algn="ctr"/>
            <a:r>
              <a:rPr lang="en-US" sz="3600" smtClean="0"/>
              <a:t>Article IV - Section Four - Guarantees of the State</a:t>
            </a:r>
          </a:p>
        </p:txBody>
      </p:sp>
      <p:sp>
        <p:nvSpPr>
          <p:cNvPr id="168963" name="Rectangle 3"/>
          <p:cNvSpPr>
            <a:spLocks noGrp="1" noChangeArrowheads="1"/>
          </p:cNvSpPr>
          <p:nvPr>
            <p:ph type="body" idx="1"/>
          </p:nvPr>
        </p:nvSpPr>
        <p:spPr/>
        <p:txBody>
          <a:bodyPr/>
          <a:lstStyle/>
          <a:p>
            <a:pPr>
              <a:buClr>
                <a:schemeClr val="tx1"/>
              </a:buClr>
              <a:buFont typeface="Wingdings" pitchFamily="2" charset="2"/>
              <a:buChar char="Ø"/>
            </a:pPr>
            <a:r>
              <a:rPr lang="en-US" sz="3200" smtClean="0"/>
              <a:t>The federal government guarantees each state a republic</a:t>
            </a:r>
          </a:p>
          <a:p>
            <a:pPr>
              <a:buClr>
                <a:schemeClr val="tx1"/>
              </a:buClr>
              <a:buFont typeface="Wingdings" pitchFamily="2" charset="2"/>
              <a:buChar char="Ø"/>
            </a:pPr>
            <a:r>
              <a:rPr lang="en-US" sz="3200" smtClean="0"/>
              <a:t>Republic—Representative democracy where we elect officials to represent our concerns</a:t>
            </a:r>
          </a:p>
          <a:p>
            <a:pPr>
              <a:buClr>
                <a:schemeClr val="tx1"/>
              </a:buClr>
              <a:buFont typeface="Wingdings" pitchFamily="2" charset="2"/>
              <a:buChar char="Ø"/>
            </a:pPr>
            <a:r>
              <a:rPr lang="en-US" sz="3200" smtClean="0"/>
              <a:t>The government will protect us from invasions</a:t>
            </a:r>
          </a:p>
          <a:p>
            <a:endParaRPr lang="en-US" sz="4000" smtClean="0"/>
          </a:p>
        </p:txBody>
      </p:sp>
      <p:sp>
        <p:nvSpPr>
          <p:cNvPr id="4" name="Date Placeholder 3"/>
          <p:cNvSpPr>
            <a:spLocks noGrp="1"/>
          </p:cNvSpPr>
          <p:nvPr>
            <p:ph type="dt" sz="half" idx="10"/>
          </p:nvPr>
        </p:nvSpPr>
        <p:spPr/>
        <p:txBody>
          <a:bodyPr/>
          <a:lstStyle/>
          <a:p>
            <a:fld id="{BCF77E2E-2D75-4301-8466-8D6557C8D1DF}"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183</a:t>
            </a:fld>
            <a:endParaRPr 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68963">
                                            <p:txEl>
                                              <p:pRg st="0" end="0"/>
                                            </p:txEl>
                                          </p:spTgt>
                                        </p:tgtEl>
                                        <p:attrNameLst>
                                          <p:attrName>style.visibility</p:attrName>
                                        </p:attrNameLst>
                                      </p:cBhvr>
                                      <p:to>
                                        <p:strVal val="visible"/>
                                      </p:to>
                                    </p:set>
                                    <p:anim calcmode="lin" valueType="num">
                                      <p:cBhvr additive="base">
                                        <p:cTn id="7" dur="1000" fill="hold"/>
                                        <p:tgtEl>
                                          <p:spTgt spid="168963">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16896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9" presetClass="entr" presetSubtype="0" fill="hold" nodeType="clickEffect">
                                  <p:stCondLst>
                                    <p:cond delay="0"/>
                                  </p:stCondLst>
                                  <p:childTnLst>
                                    <p:set>
                                      <p:cBhvr>
                                        <p:cTn id="12" dur="1" fill="hold">
                                          <p:stCondLst>
                                            <p:cond delay="0"/>
                                          </p:stCondLst>
                                        </p:cTn>
                                        <p:tgtEl>
                                          <p:spTgt spid="168963">
                                            <p:txEl>
                                              <p:pRg st="1" end="1"/>
                                            </p:txEl>
                                          </p:spTgt>
                                        </p:tgtEl>
                                        <p:attrNameLst>
                                          <p:attrName>style.visibility</p:attrName>
                                        </p:attrNameLst>
                                      </p:cBhvr>
                                      <p:to>
                                        <p:strVal val="visible"/>
                                      </p:to>
                                    </p:set>
                                    <p:anim calcmode="lin" valueType="num">
                                      <p:cBhvr>
                                        <p:cTn id="13" dur="2000" fill="hold"/>
                                        <p:tgtEl>
                                          <p:spTgt spid="168963">
                                            <p:txEl>
                                              <p:pRg st="1" end="1"/>
                                            </p:txEl>
                                          </p:spTgt>
                                        </p:tgtEl>
                                        <p:attrNameLst>
                                          <p:attrName>ppt_x</p:attrName>
                                        </p:attrNameLst>
                                      </p:cBhvr>
                                      <p:tavLst>
                                        <p:tav tm="0">
                                          <p:val>
                                            <p:strVal val="#ppt_x-.2"/>
                                          </p:val>
                                        </p:tav>
                                        <p:tav tm="100000">
                                          <p:val>
                                            <p:strVal val="#ppt_x"/>
                                          </p:val>
                                        </p:tav>
                                      </p:tavLst>
                                    </p:anim>
                                    <p:anim calcmode="lin" valueType="num">
                                      <p:cBhvr>
                                        <p:cTn id="14" dur="2000" fill="hold"/>
                                        <p:tgtEl>
                                          <p:spTgt spid="16896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5" dur="2000"/>
                                        <p:tgtEl>
                                          <p:spTgt spid="16896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9" presetClass="entr" presetSubtype="0" fill="hold" nodeType="clickEffect">
                                  <p:stCondLst>
                                    <p:cond delay="0"/>
                                  </p:stCondLst>
                                  <p:childTnLst>
                                    <p:set>
                                      <p:cBhvr>
                                        <p:cTn id="19" dur="1" fill="hold">
                                          <p:stCondLst>
                                            <p:cond delay="0"/>
                                          </p:stCondLst>
                                        </p:cTn>
                                        <p:tgtEl>
                                          <p:spTgt spid="168963">
                                            <p:txEl>
                                              <p:pRg st="2" end="2"/>
                                            </p:txEl>
                                          </p:spTgt>
                                        </p:tgtEl>
                                        <p:attrNameLst>
                                          <p:attrName>style.visibility</p:attrName>
                                        </p:attrNameLst>
                                      </p:cBhvr>
                                      <p:to>
                                        <p:strVal val="visible"/>
                                      </p:to>
                                    </p:set>
                                    <p:anim calcmode="lin" valueType="num">
                                      <p:cBhvr>
                                        <p:cTn id="20" dur="2000" fill="hold"/>
                                        <p:tgtEl>
                                          <p:spTgt spid="168963">
                                            <p:txEl>
                                              <p:pRg st="2" end="2"/>
                                            </p:txEl>
                                          </p:spTgt>
                                        </p:tgtEl>
                                        <p:attrNameLst>
                                          <p:attrName>ppt_x</p:attrName>
                                        </p:attrNameLst>
                                      </p:cBhvr>
                                      <p:tavLst>
                                        <p:tav tm="0">
                                          <p:val>
                                            <p:strVal val="#ppt_x-.2"/>
                                          </p:val>
                                        </p:tav>
                                        <p:tav tm="100000">
                                          <p:val>
                                            <p:strVal val="#ppt_x"/>
                                          </p:val>
                                        </p:tav>
                                      </p:tavLst>
                                    </p:anim>
                                    <p:anim calcmode="lin" valueType="num">
                                      <p:cBhvr>
                                        <p:cTn id="21" dur="2000" fill="hold"/>
                                        <p:tgtEl>
                                          <p:spTgt spid="16896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2" dur="2000"/>
                                        <p:tgtEl>
                                          <p:spTgt spid="16896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4866" name="Rectangle 2"/>
          <p:cNvSpPr>
            <a:spLocks noGrp="1" noChangeArrowheads="1"/>
          </p:cNvSpPr>
          <p:nvPr>
            <p:ph type="ctrTitle"/>
          </p:nvPr>
        </p:nvSpPr>
        <p:spPr>
          <a:xfrm>
            <a:off x="838200" y="4964113"/>
            <a:ext cx="7772400" cy="1273175"/>
          </a:xfrm>
        </p:spPr>
        <p:txBody>
          <a:bodyPr/>
          <a:lstStyle/>
          <a:p>
            <a:r>
              <a:rPr lang="en-US" sz="4400" smtClean="0"/>
              <a:t>Article V </a:t>
            </a:r>
            <a:br>
              <a:rPr lang="en-US" sz="4400" smtClean="0"/>
            </a:br>
            <a:r>
              <a:rPr lang="en-US" sz="4400" smtClean="0"/>
              <a:t>Methods of Amendments</a:t>
            </a:r>
          </a:p>
        </p:txBody>
      </p:sp>
    </p:spTree>
  </p:cSld>
  <p:clrMapOvr>
    <a:masterClrMapping/>
  </p:clrMapOvr>
  <p:timing>
    <p:tnLst>
      <p:par>
        <p:cTn id="1" dur="indefinite" restart="never" nodeType="tmRoot"/>
      </p:par>
    </p:tn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2"/>
          <p:cNvSpPr>
            <a:spLocks noGrp="1" noChangeArrowheads="1"/>
          </p:cNvSpPr>
          <p:nvPr>
            <p:ph type="title"/>
          </p:nvPr>
        </p:nvSpPr>
        <p:spPr>
          <a:xfrm>
            <a:off x="0" y="304800"/>
            <a:ext cx="9144000" cy="549275"/>
          </a:xfrm>
        </p:spPr>
        <p:txBody>
          <a:bodyPr/>
          <a:lstStyle/>
          <a:p>
            <a:pPr algn="ctr"/>
            <a:r>
              <a:rPr lang="en-US" sz="3600" smtClean="0"/>
              <a:t>Article V -  </a:t>
            </a:r>
            <a:r>
              <a:rPr lang="en-US" sz="3200" smtClean="0"/>
              <a:t>Methods of Amendments</a:t>
            </a:r>
          </a:p>
        </p:txBody>
      </p:sp>
      <p:sp>
        <p:nvSpPr>
          <p:cNvPr id="169987" name="Rectangle 3"/>
          <p:cNvSpPr>
            <a:spLocks noGrp="1" noChangeArrowheads="1"/>
          </p:cNvSpPr>
          <p:nvPr>
            <p:ph type="body" idx="1"/>
          </p:nvPr>
        </p:nvSpPr>
        <p:spPr/>
        <p:txBody>
          <a:bodyPr/>
          <a:lstStyle/>
          <a:p>
            <a:r>
              <a:rPr lang="en-US" sz="3200" u="sng" smtClean="0"/>
              <a:t>1</a:t>
            </a:r>
            <a:r>
              <a:rPr lang="en-US" sz="3200" u="sng" baseline="30000" smtClean="0"/>
              <a:t>st</a:t>
            </a:r>
            <a:r>
              <a:rPr lang="en-US" sz="3200" u="sng" smtClean="0"/>
              <a:t> Method</a:t>
            </a:r>
            <a:r>
              <a:rPr lang="en-US" sz="3200" smtClean="0"/>
              <a:t> - need 2/3 of Congress to PROPOSE an Amendment</a:t>
            </a:r>
            <a:br>
              <a:rPr lang="en-US" sz="3200" smtClean="0"/>
            </a:br>
            <a:endParaRPr lang="en-US" sz="3200" smtClean="0"/>
          </a:p>
          <a:p>
            <a:r>
              <a:rPr lang="en-US" sz="3200" u="sng" smtClean="0"/>
              <a:t>2</a:t>
            </a:r>
            <a:r>
              <a:rPr lang="en-US" sz="3200" u="sng" baseline="30000" smtClean="0"/>
              <a:t>nd</a:t>
            </a:r>
            <a:r>
              <a:rPr lang="en-US" sz="3200" u="sng" smtClean="0"/>
              <a:t> Method</a:t>
            </a:r>
            <a:r>
              <a:rPr lang="en-US" sz="3200" smtClean="0"/>
              <a:t> - need 2/3 of the state legislatures to ask Congress for a national convention to propose an Amendment (this method has never been used)  </a:t>
            </a:r>
          </a:p>
          <a:p>
            <a:pPr>
              <a:buClr>
                <a:schemeClr val="tx1"/>
              </a:buClr>
              <a:buFont typeface="Wingdings" pitchFamily="2" charset="2"/>
              <a:buChar char="Ø"/>
            </a:pPr>
            <a:endParaRPr lang="en-US" sz="3200" smtClean="0"/>
          </a:p>
          <a:p>
            <a:endParaRPr lang="en-US" sz="3200" smtClean="0"/>
          </a:p>
        </p:txBody>
      </p:sp>
      <p:sp>
        <p:nvSpPr>
          <p:cNvPr id="4" name="Date Placeholder 3"/>
          <p:cNvSpPr>
            <a:spLocks noGrp="1"/>
          </p:cNvSpPr>
          <p:nvPr>
            <p:ph type="dt" sz="half" idx="10"/>
          </p:nvPr>
        </p:nvSpPr>
        <p:spPr/>
        <p:txBody>
          <a:bodyPr/>
          <a:lstStyle/>
          <a:p>
            <a:fld id="{59F17E2C-13AF-452B-8D3F-F5D309BAED86}"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185</a:t>
            </a:fld>
            <a:endParaRPr 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169987">
                                            <p:txEl>
                                              <p:pRg st="0" end="0"/>
                                            </p:txEl>
                                          </p:spTgt>
                                        </p:tgtEl>
                                        <p:attrNameLst>
                                          <p:attrName>style.visibility</p:attrName>
                                        </p:attrNameLst>
                                      </p:cBhvr>
                                      <p:to>
                                        <p:strVal val="visible"/>
                                      </p:to>
                                    </p:set>
                                    <p:animEffect transition="in" filter="fade">
                                      <p:cBhvr>
                                        <p:cTn id="7" dur="1000"/>
                                        <p:tgtEl>
                                          <p:spTgt spid="169987">
                                            <p:txEl>
                                              <p:pRg st="0" end="0"/>
                                            </p:txEl>
                                          </p:spTgt>
                                        </p:tgtEl>
                                      </p:cBhvr>
                                    </p:animEffect>
                                    <p:anim calcmode="lin" valueType="num">
                                      <p:cBhvr>
                                        <p:cTn id="8" dur="1000" fill="hold"/>
                                        <p:tgtEl>
                                          <p:spTgt spid="169987">
                                            <p:txEl>
                                              <p:pRg st="0" end="0"/>
                                            </p:txEl>
                                          </p:spTgt>
                                        </p:tgtEl>
                                        <p:attrNameLst>
                                          <p:attrName>ppt_x</p:attrName>
                                        </p:attrNameLst>
                                      </p:cBhvr>
                                      <p:tavLst>
                                        <p:tav tm="0">
                                          <p:val>
                                            <p:strVal val="#ppt_x-.1"/>
                                          </p:val>
                                        </p:tav>
                                        <p:tav tm="100000">
                                          <p:val>
                                            <p:strVal val="#ppt_x"/>
                                          </p:val>
                                        </p:tav>
                                      </p:tavLst>
                                    </p:anim>
                                    <p:anim calcmode="lin" valueType="num">
                                      <p:cBhvr>
                                        <p:cTn id="9" dur="1000" fill="hold"/>
                                        <p:tgtEl>
                                          <p:spTgt spid="16998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169987">
                                            <p:txEl>
                                              <p:pRg st="1" end="1"/>
                                            </p:txEl>
                                          </p:spTgt>
                                        </p:tgtEl>
                                        <p:attrNameLst>
                                          <p:attrName>style.visibility</p:attrName>
                                        </p:attrNameLst>
                                      </p:cBhvr>
                                      <p:to>
                                        <p:strVal val="visible"/>
                                      </p:to>
                                    </p:set>
                                    <p:animEffect transition="in" filter="fade">
                                      <p:cBhvr>
                                        <p:cTn id="14" dur="1000"/>
                                        <p:tgtEl>
                                          <p:spTgt spid="169987">
                                            <p:txEl>
                                              <p:pRg st="1" end="1"/>
                                            </p:txEl>
                                          </p:spTgt>
                                        </p:tgtEl>
                                      </p:cBhvr>
                                    </p:animEffect>
                                    <p:anim calcmode="lin" valueType="num">
                                      <p:cBhvr>
                                        <p:cTn id="15" dur="1000" fill="hold"/>
                                        <p:tgtEl>
                                          <p:spTgt spid="169987">
                                            <p:txEl>
                                              <p:pRg st="1" end="1"/>
                                            </p:txEl>
                                          </p:spTgt>
                                        </p:tgtEl>
                                        <p:attrNameLst>
                                          <p:attrName>ppt_x</p:attrName>
                                        </p:attrNameLst>
                                      </p:cBhvr>
                                      <p:tavLst>
                                        <p:tav tm="0">
                                          <p:val>
                                            <p:strVal val="#ppt_x-.1"/>
                                          </p:val>
                                        </p:tav>
                                        <p:tav tm="100000">
                                          <p:val>
                                            <p:strVal val="#ppt_x"/>
                                          </p:val>
                                        </p:tav>
                                      </p:tavLst>
                                    </p:anim>
                                    <p:anim calcmode="lin" valueType="num">
                                      <p:cBhvr>
                                        <p:cTn id="16" dur="1000" fill="hold"/>
                                        <p:tgtEl>
                                          <p:spTgt spid="169987">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2"/>
          <p:cNvSpPr>
            <a:spLocks noGrp="1" noChangeArrowheads="1"/>
          </p:cNvSpPr>
          <p:nvPr>
            <p:ph type="title"/>
          </p:nvPr>
        </p:nvSpPr>
        <p:spPr>
          <a:xfrm>
            <a:off x="0" y="411163"/>
            <a:ext cx="9144000" cy="549275"/>
          </a:xfrm>
        </p:spPr>
        <p:txBody>
          <a:bodyPr/>
          <a:lstStyle/>
          <a:p>
            <a:pPr algn="ctr"/>
            <a:r>
              <a:rPr lang="en-US" sz="3600" smtClean="0"/>
              <a:t>Article V -  </a:t>
            </a:r>
            <a:r>
              <a:rPr lang="en-US" sz="3200" smtClean="0"/>
              <a:t>Methods of Amendments</a:t>
            </a:r>
          </a:p>
        </p:txBody>
      </p:sp>
      <p:sp>
        <p:nvSpPr>
          <p:cNvPr id="171011" name="Rectangle 3"/>
          <p:cNvSpPr>
            <a:spLocks noGrp="1" noChangeArrowheads="1"/>
          </p:cNvSpPr>
          <p:nvPr>
            <p:ph type="body" idx="1"/>
          </p:nvPr>
        </p:nvSpPr>
        <p:spPr>
          <a:xfrm>
            <a:off x="1066800" y="1219200"/>
            <a:ext cx="7315200" cy="5081588"/>
          </a:xfrm>
        </p:spPr>
        <p:txBody>
          <a:bodyPr/>
          <a:lstStyle/>
          <a:p>
            <a:pPr>
              <a:buClr>
                <a:schemeClr val="tx1"/>
              </a:buClr>
              <a:buFont typeface="Wingdings" pitchFamily="2" charset="2"/>
              <a:buChar char="Ø"/>
            </a:pPr>
            <a:r>
              <a:rPr lang="en-US" sz="3600" smtClean="0"/>
              <a:t>Need 3/4 of all states to actually ratify or APPROVE an Amendment.  This is done by state legislatures or a special ratifying convention.</a:t>
            </a:r>
          </a:p>
          <a:p>
            <a:pPr>
              <a:buClr>
                <a:schemeClr val="tx1"/>
              </a:buClr>
              <a:buFont typeface="Wingdings" pitchFamily="2" charset="2"/>
              <a:buChar char="Ø"/>
            </a:pPr>
            <a:r>
              <a:rPr lang="en-US" sz="3600" smtClean="0"/>
              <a:t>  Over 4000 proposed Amendments since the early 1800s   </a:t>
            </a:r>
          </a:p>
          <a:p>
            <a:endParaRPr lang="en-US" sz="3600" smtClean="0"/>
          </a:p>
        </p:txBody>
      </p:sp>
      <p:sp>
        <p:nvSpPr>
          <p:cNvPr id="4" name="Date Placeholder 3"/>
          <p:cNvSpPr>
            <a:spLocks noGrp="1"/>
          </p:cNvSpPr>
          <p:nvPr>
            <p:ph type="dt" sz="half" idx="10"/>
          </p:nvPr>
        </p:nvSpPr>
        <p:spPr/>
        <p:txBody>
          <a:bodyPr/>
          <a:lstStyle/>
          <a:p>
            <a:fld id="{BB7801FE-8BE0-40EB-A1DC-2EBD079AB3EF}"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186</a:t>
            </a:fld>
            <a:endParaRPr 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iterate type="lt">
                                    <p:tmPct val="5000"/>
                                  </p:iterate>
                                  <p:childTnLst>
                                    <p:set>
                                      <p:cBhvr>
                                        <p:cTn id="6" dur="1" fill="hold">
                                          <p:stCondLst>
                                            <p:cond delay="0"/>
                                          </p:stCondLst>
                                        </p:cTn>
                                        <p:tgtEl>
                                          <p:spTgt spid="171011">
                                            <p:txEl>
                                              <p:pRg st="0" end="0"/>
                                            </p:txEl>
                                          </p:spTgt>
                                        </p:tgtEl>
                                        <p:attrNameLst>
                                          <p:attrName>style.visibility</p:attrName>
                                        </p:attrNameLst>
                                      </p:cBhvr>
                                      <p:to>
                                        <p:strVal val="visible"/>
                                      </p:to>
                                    </p:set>
                                    <p:anim calcmode="lin" valueType="num">
                                      <p:cBhvr>
                                        <p:cTn id="7" dur="2000" fill="hold"/>
                                        <p:tgtEl>
                                          <p:spTgt spid="171011">
                                            <p:txEl>
                                              <p:pRg st="0" end="0"/>
                                            </p:txEl>
                                          </p:spTgt>
                                        </p:tgtEl>
                                        <p:attrNameLst>
                                          <p:attrName>ppt_w</p:attrName>
                                        </p:attrNameLst>
                                      </p:cBhvr>
                                      <p:tavLst>
                                        <p:tav tm="0">
                                          <p:val>
                                            <p:fltVal val="0"/>
                                          </p:val>
                                        </p:tav>
                                        <p:tav tm="100000">
                                          <p:val>
                                            <p:strVal val="#ppt_w"/>
                                          </p:val>
                                        </p:tav>
                                      </p:tavLst>
                                    </p:anim>
                                    <p:anim calcmode="lin" valueType="num">
                                      <p:cBhvr>
                                        <p:cTn id="8" dur="2000" fill="hold"/>
                                        <p:tgtEl>
                                          <p:spTgt spid="171011">
                                            <p:txEl>
                                              <p:pRg st="0" end="0"/>
                                            </p:txEl>
                                          </p:spTgt>
                                        </p:tgtEl>
                                        <p:attrNameLst>
                                          <p:attrName>ppt_h</p:attrName>
                                        </p:attrNameLst>
                                      </p:cBhvr>
                                      <p:tavLst>
                                        <p:tav tm="0">
                                          <p:val>
                                            <p:fltVal val="0"/>
                                          </p:val>
                                        </p:tav>
                                        <p:tav tm="100000">
                                          <p:val>
                                            <p:strVal val="#ppt_h"/>
                                          </p:val>
                                        </p:tav>
                                      </p:tavLst>
                                    </p:anim>
                                    <p:anim calcmode="lin" valueType="num">
                                      <p:cBhvr>
                                        <p:cTn id="9" dur="2000" fill="hold"/>
                                        <p:tgtEl>
                                          <p:spTgt spid="171011">
                                            <p:txEl>
                                              <p:pRg st="0" end="0"/>
                                            </p:txEl>
                                          </p:spTgt>
                                        </p:tgtEl>
                                        <p:attrNameLst>
                                          <p:attrName>style.rotation</p:attrName>
                                        </p:attrNameLst>
                                      </p:cBhvr>
                                      <p:tavLst>
                                        <p:tav tm="0">
                                          <p:val>
                                            <p:fltVal val="90"/>
                                          </p:val>
                                        </p:tav>
                                        <p:tav tm="100000">
                                          <p:val>
                                            <p:fltVal val="0"/>
                                          </p:val>
                                        </p:tav>
                                      </p:tavLst>
                                    </p:anim>
                                    <p:animEffect transition="in" filter="fade">
                                      <p:cBhvr>
                                        <p:cTn id="10" dur="2000"/>
                                        <p:tgtEl>
                                          <p:spTgt spid="171011">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iterate type="lt">
                                    <p:tmPct val="5000"/>
                                  </p:iterate>
                                  <p:childTnLst>
                                    <p:set>
                                      <p:cBhvr>
                                        <p:cTn id="14" dur="1" fill="hold">
                                          <p:stCondLst>
                                            <p:cond delay="0"/>
                                          </p:stCondLst>
                                        </p:cTn>
                                        <p:tgtEl>
                                          <p:spTgt spid="171011">
                                            <p:txEl>
                                              <p:pRg st="1" end="1"/>
                                            </p:txEl>
                                          </p:spTgt>
                                        </p:tgtEl>
                                        <p:attrNameLst>
                                          <p:attrName>style.visibility</p:attrName>
                                        </p:attrNameLst>
                                      </p:cBhvr>
                                      <p:to>
                                        <p:strVal val="visible"/>
                                      </p:to>
                                    </p:set>
                                    <p:anim calcmode="lin" valueType="num">
                                      <p:cBhvr>
                                        <p:cTn id="15" dur="2000" fill="hold"/>
                                        <p:tgtEl>
                                          <p:spTgt spid="171011">
                                            <p:txEl>
                                              <p:pRg st="1" end="1"/>
                                            </p:txEl>
                                          </p:spTgt>
                                        </p:tgtEl>
                                        <p:attrNameLst>
                                          <p:attrName>ppt_w</p:attrName>
                                        </p:attrNameLst>
                                      </p:cBhvr>
                                      <p:tavLst>
                                        <p:tav tm="0">
                                          <p:val>
                                            <p:fltVal val="0"/>
                                          </p:val>
                                        </p:tav>
                                        <p:tav tm="100000">
                                          <p:val>
                                            <p:strVal val="#ppt_w"/>
                                          </p:val>
                                        </p:tav>
                                      </p:tavLst>
                                    </p:anim>
                                    <p:anim calcmode="lin" valueType="num">
                                      <p:cBhvr>
                                        <p:cTn id="16" dur="2000" fill="hold"/>
                                        <p:tgtEl>
                                          <p:spTgt spid="171011">
                                            <p:txEl>
                                              <p:pRg st="1" end="1"/>
                                            </p:txEl>
                                          </p:spTgt>
                                        </p:tgtEl>
                                        <p:attrNameLst>
                                          <p:attrName>ppt_h</p:attrName>
                                        </p:attrNameLst>
                                      </p:cBhvr>
                                      <p:tavLst>
                                        <p:tav tm="0">
                                          <p:val>
                                            <p:fltVal val="0"/>
                                          </p:val>
                                        </p:tav>
                                        <p:tav tm="100000">
                                          <p:val>
                                            <p:strVal val="#ppt_h"/>
                                          </p:val>
                                        </p:tav>
                                      </p:tavLst>
                                    </p:anim>
                                    <p:anim calcmode="lin" valueType="num">
                                      <p:cBhvr>
                                        <p:cTn id="17" dur="2000" fill="hold"/>
                                        <p:tgtEl>
                                          <p:spTgt spid="171011">
                                            <p:txEl>
                                              <p:pRg st="1" end="1"/>
                                            </p:txEl>
                                          </p:spTgt>
                                        </p:tgtEl>
                                        <p:attrNameLst>
                                          <p:attrName>style.rotation</p:attrName>
                                        </p:attrNameLst>
                                      </p:cBhvr>
                                      <p:tavLst>
                                        <p:tav tm="0">
                                          <p:val>
                                            <p:fltVal val="90"/>
                                          </p:val>
                                        </p:tav>
                                        <p:tav tm="100000">
                                          <p:val>
                                            <p:fltVal val="0"/>
                                          </p:val>
                                        </p:tav>
                                      </p:tavLst>
                                    </p:anim>
                                    <p:animEffect transition="in" filter="fade">
                                      <p:cBhvr>
                                        <p:cTn id="18" dur="2000"/>
                                        <p:tgtEl>
                                          <p:spTgt spid="17101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p:cNvSpPr>
            <a:spLocks noGrp="1" noChangeArrowheads="1"/>
          </p:cNvSpPr>
          <p:nvPr>
            <p:ph type="title"/>
          </p:nvPr>
        </p:nvSpPr>
        <p:spPr>
          <a:xfrm>
            <a:off x="0" y="411163"/>
            <a:ext cx="9144000" cy="549275"/>
          </a:xfrm>
        </p:spPr>
        <p:txBody>
          <a:bodyPr/>
          <a:lstStyle/>
          <a:p>
            <a:r>
              <a:rPr lang="en-US" sz="3600" smtClean="0"/>
              <a:t>Article V -  </a:t>
            </a:r>
            <a:r>
              <a:rPr lang="en-US" sz="3200" smtClean="0"/>
              <a:t>Methods of Amendments</a:t>
            </a:r>
          </a:p>
        </p:txBody>
      </p:sp>
      <p:sp>
        <p:nvSpPr>
          <p:cNvPr id="172035" name="Rectangle 3"/>
          <p:cNvSpPr>
            <a:spLocks noGrp="1" noChangeArrowheads="1"/>
          </p:cNvSpPr>
          <p:nvPr>
            <p:ph type="body" idx="1"/>
          </p:nvPr>
        </p:nvSpPr>
        <p:spPr/>
        <p:txBody>
          <a:bodyPr/>
          <a:lstStyle/>
          <a:p>
            <a:pPr>
              <a:lnSpc>
                <a:spcPct val="80000"/>
              </a:lnSpc>
              <a:buClr>
                <a:schemeClr val="tx1"/>
              </a:buClr>
              <a:buFont typeface="Wingdings" pitchFamily="2" charset="2"/>
              <a:buChar char="Ø"/>
            </a:pPr>
            <a:endParaRPr lang="en-US" smtClean="0"/>
          </a:p>
          <a:p>
            <a:pPr>
              <a:lnSpc>
                <a:spcPct val="80000"/>
              </a:lnSpc>
              <a:buClr>
                <a:schemeClr val="tx1"/>
              </a:buClr>
              <a:buFont typeface="Wingdings" pitchFamily="2" charset="2"/>
              <a:buChar char="Ø"/>
            </a:pPr>
            <a:r>
              <a:rPr lang="en-US" sz="3600" smtClean="0"/>
              <a:t>Only 27 have been ratified</a:t>
            </a:r>
          </a:p>
          <a:p>
            <a:pPr>
              <a:lnSpc>
                <a:spcPct val="80000"/>
              </a:lnSpc>
              <a:buClr>
                <a:schemeClr val="tx1"/>
              </a:buClr>
              <a:buFont typeface="Wingdings" pitchFamily="2" charset="2"/>
              <a:buChar char="Ø"/>
            </a:pPr>
            <a:endParaRPr lang="en-US" sz="3600" smtClean="0"/>
          </a:p>
          <a:p>
            <a:pPr>
              <a:lnSpc>
                <a:spcPct val="80000"/>
              </a:lnSpc>
              <a:buClr>
                <a:schemeClr val="tx1"/>
              </a:buClr>
              <a:buFont typeface="Wingdings" pitchFamily="2" charset="2"/>
              <a:buChar char="Ø"/>
            </a:pPr>
            <a:r>
              <a:rPr lang="en-US" sz="3600" smtClean="0"/>
              <a:t>  1</a:t>
            </a:r>
            <a:r>
              <a:rPr lang="en-US" sz="3600" baseline="30000" smtClean="0"/>
              <a:t>st</a:t>
            </a:r>
            <a:r>
              <a:rPr lang="en-US" sz="3600" smtClean="0"/>
              <a:t> Ten Amendments were a package deal, 18 and 21 cancel each other out, leaves 15 separate Amendments that went through the process</a:t>
            </a:r>
          </a:p>
          <a:p>
            <a:pPr>
              <a:lnSpc>
                <a:spcPct val="80000"/>
              </a:lnSpc>
            </a:pPr>
            <a:endParaRPr lang="en-US" sz="3200" smtClean="0"/>
          </a:p>
        </p:txBody>
      </p:sp>
      <p:sp>
        <p:nvSpPr>
          <p:cNvPr id="4" name="Date Placeholder 3"/>
          <p:cNvSpPr>
            <a:spLocks noGrp="1"/>
          </p:cNvSpPr>
          <p:nvPr>
            <p:ph type="dt" sz="half" idx="10"/>
          </p:nvPr>
        </p:nvSpPr>
        <p:spPr/>
        <p:txBody>
          <a:bodyPr/>
          <a:lstStyle/>
          <a:p>
            <a:fld id="{1CFCB8BE-E62E-4DA3-BF93-4CCD3D79A930}"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187</a:t>
            </a:fld>
            <a:endParaRPr 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iterate type="lt">
                                    <p:tmPct val="5000"/>
                                  </p:iterate>
                                  <p:childTnLst>
                                    <p:set>
                                      <p:cBhvr>
                                        <p:cTn id="6" dur="1" fill="hold">
                                          <p:stCondLst>
                                            <p:cond delay="0"/>
                                          </p:stCondLst>
                                        </p:cTn>
                                        <p:tgtEl>
                                          <p:spTgt spid="172035">
                                            <p:txEl>
                                              <p:pRg st="1" end="1"/>
                                            </p:txEl>
                                          </p:spTgt>
                                        </p:tgtEl>
                                        <p:attrNameLst>
                                          <p:attrName>style.visibility</p:attrName>
                                        </p:attrNameLst>
                                      </p:cBhvr>
                                      <p:to>
                                        <p:strVal val="visible"/>
                                      </p:to>
                                    </p:set>
                                    <p:anim calcmode="lin" valueType="num">
                                      <p:cBhvr>
                                        <p:cTn id="7" dur="1000" fill="hold"/>
                                        <p:tgtEl>
                                          <p:spTgt spid="172035">
                                            <p:txEl>
                                              <p:pRg st="1" end="1"/>
                                            </p:txEl>
                                          </p:spTgt>
                                        </p:tgtEl>
                                        <p:attrNameLst>
                                          <p:attrName>ppt_w</p:attrName>
                                        </p:attrNameLst>
                                      </p:cBhvr>
                                      <p:tavLst>
                                        <p:tav tm="0">
                                          <p:val>
                                            <p:fltVal val="0"/>
                                          </p:val>
                                        </p:tav>
                                        <p:tav tm="100000">
                                          <p:val>
                                            <p:strVal val="#ppt_w"/>
                                          </p:val>
                                        </p:tav>
                                      </p:tavLst>
                                    </p:anim>
                                    <p:anim calcmode="lin" valueType="num">
                                      <p:cBhvr>
                                        <p:cTn id="8" dur="1000" fill="hold"/>
                                        <p:tgtEl>
                                          <p:spTgt spid="172035">
                                            <p:txEl>
                                              <p:pRg st="1" end="1"/>
                                            </p:txEl>
                                          </p:spTgt>
                                        </p:tgtEl>
                                        <p:attrNameLst>
                                          <p:attrName>ppt_h</p:attrName>
                                        </p:attrNameLst>
                                      </p:cBhvr>
                                      <p:tavLst>
                                        <p:tav tm="0">
                                          <p:val>
                                            <p:fltVal val="0"/>
                                          </p:val>
                                        </p:tav>
                                        <p:tav tm="100000">
                                          <p:val>
                                            <p:strVal val="#ppt_h"/>
                                          </p:val>
                                        </p:tav>
                                      </p:tavLst>
                                    </p:anim>
                                    <p:anim calcmode="lin" valueType="num">
                                      <p:cBhvr>
                                        <p:cTn id="9" dur="1000" fill="hold"/>
                                        <p:tgtEl>
                                          <p:spTgt spid="172035">
                                            <p:txEl>
                                              <p:pRg st="1" end="1"/>
                                            </p:txEl>
                                          </p:spTgt>
                                        </p:tgtEl>
                                        <p:attrNameLst>
                                          <p:attrName>style.rotation</p:attrName>
                                        </p:attrNameLst>
                                      </p:cBhvr>
                                      <p:tavLst>
                                        <p:tav tm="0">
                                          <p:val>
                                            <p:fltVal val="90"/>
                                          </p:val>
                                        </p:tav>
                                        <p:tav tm="100000">
                                          <p:val>
                                            <p:fltVal val="0"/>
                                          </p:val>
                                        </p:tav>
                                      </p:tavLst>
                                    </p:anim>
                                    <p:animEffect transition="in" filter="fade">
                                      <p:cBhvr>
                                        <p:cTn id="10" dur="1000"/>
                                        <p:tgtEl>
                                          <p:spTgt spid="172035">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iterate type="lt">
                                    <p:tmPct val="5000"/>
                                  </p:iterate>
                                  <p:childTnLst>
                                    <p:set>
                                      <p:cBhvr>
                                        <p:cTn id="14" dur="1" fill="hold">
                                          <p:stCondLst>
                                            <p:cond delay="0"/>
                                          </p:stCondLst>
                                        </p:cTn>
                                        <p:tgtEl>
                                          <p:spTgt spid="172035">
                                            <p:txEl>
                                              <p:pRg st="3" end="3"/>
                                            </p:txEl>
                                          </p:spTgt>
                                        </p:tgtEl>
                                        <p:attrNameLst>
                                          <p:attrName>style.visibility</p:attrName>
                                        </p:attrNameLst>
                                      </p:cBhvr>
                                      <p:to>
                                        <p:strVal val="visible"/>
                                      </p:to>
                                    </p:set>
                                    <p:anim calcmode="lin" valueType="num">
                                      <p:cBhvr>
                                        <p:cTn id="15" dur="1000" fill="hold"/>
                                        <p:tgtEl>
                                          <p:spTgt spid="172035">
                                            <p:txEl>
                                              <p:pRg st="3" end="3"/>
                                            </p:txEl>
                                          </p:spTgt>
                                        </p:tgtEl>
                                        <p:attrNameLst>
                                          <p:attrName>ppt_w</p:attrName>
                                        </p:attrNameLst>
                                      </p:cBhvr>
                                      <p:tavLst>
                                        <p:tav tm="0">
                                          <p:val>
                                            <p:fltVal val="0"/>
                                          </p:val>
                                        </p:tav>
                                        <p:tav tm="100000">
                                          <p:val>
                                            <p:strVal val="#ppt_w"/>
                                          </p:val>
                                        </p:tav>
                                      </p:tavLst>
                                    </p:anim>
                                    <p:anim calcmode="lin" valueType="num">
                                      <p:cBhvr>
                                        <p:cTn id="16" dur="1000" fill="hold"/>
                                        <p:tgtEl>
                                          <p:spTgt spid="172035">
                                            <p:txEl>
                                              <p:pRg st="3" end="3"/>
                                            </p:txEl>
                                          </p:spTgt>
                                        </p:tgtEl>
                                        <p:attrNameLst>
                                          <p:attrName>ppt_h</p:attrName>
                                        </p:attrNameLst>
                                      </p:cBhvr>
                                      <p:tavLst>
                                        <p:tav tm="0">
                                          <p:val>
                                            <p:fltVal val="0"/>
                                          </p:val>
                                        </p:tav>
                                        <p:tav tm="100000">
                                          <p:val>
                                            <p:strVal val="#ppt_h"/>
                                          </p:val>
                                        </p:tav>
                                      </p:tavLst>
                                    </p:anim>
                                    <p:anim calcmode="lin" valueType="num">
                                      <p:cBhvr>
                                        <p:cTn id="17" dur="1000" fill="hold"/>
                                        <p:tgtEl>
                                          <p:spTgt spid="172035">
                                            <p:txEl>
                                              <p:pRg st="3" end="3"/>
                                            </p:txEl>
                                          </p:spTgt>
                                        </p:tgtEl>
                                        <p:attrNameLst>
                                          <p:attrName>style.rotation</p:attrName>
                                        </p:attrNameLst>
                                      </p:cBhvr>
                                      <p:tavLst>
                                        <p:tav tm="0">
                                          <p:val>
                                            <p:fltVal val="90"/>
                                          </p:val>
                                        </p:tav>
                                        <p:tav tm="100000">
                                          <p:val>
                                            <p:fltVal val="0"/>
                                          </p:val>
                                        </p:tav>
                                      </p:tavLst>
                                    </p:anim>
                                    <p:animEffect transition="in" filter="fade">
                                      <p:cBhvr>
                                        <p:cTn id="18" dur="1000"/>
                                        <p:tgtEl>
                                          <p:spTgt spid="17203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8962" name="Rectangle 2"/>
          <p:cNvSpPr>
            <a:spLocks noGrp="1" noChangeArrowheads="1"/>
          </p:cNvSpPr>
          <p:nvPr>
            <p:ph type="ctrTitle"/>
          </p:nvPr>
        </p:nvSpPr>
        <p:spPr>
          <a:xfrm>
            <a:off x="609600" y="5232400"/>
            <a:ext cx="7772400" cy="1042988"/>
          </a:xfrm>
        </p:spPr>
        <p:txBody>
          <a:bodyPr/>
          <a:lstStyle/>
          <a:p>
            <a:r>
              <a:rPr lang="en-US" sz="4000" smtClean="0"/>
              <a:t>Article VI—General Provisions</a:t>
            </a:r>
            <a:r>
              <a:rPr lang="en-US" smtClean="0"/>
              <a:t/>
            </a:r>
            <a:br>
              <a:rPr lang="en-US" smtClean="0"/>
            </a:br>
            <a:endParaRPr lang="en-US" smtClean="0"/>
          </a:p>
        </p:txBody>
      </p:sp>
    </p:spTree>
  </p:cSld>
  <p:clrMapOvr>
    <a:masterClrMapping/>
  </p:clrMapOvr>
  <p:timing>
    <p:tnLst>
      <p:par>
        <p:cTn id="1" dur="indefinite" restart="never" nodeType="tmRoot"/>
      </p:par>
    </p:tnLst>
  </p:timing>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2"/>
          <p:cNvSpPr>
            <a:spLocks noGrp="1" noChangeArrowheads="1"/>
          </p:cNvSpPr>
          <p:nvPr>
            <p:ph type="title"/>
          </p:nvPr>
        </p:nvSpPr>
        <p:spPr>
          <a:xfrm>
            <a:off x="1317625" y="350838"/>
            <a:ext cx="6867525" cy="609600"/>
          </a:xfrm>
        </p:spPr>
        <p:txBody>
          <a:bodyPr/>
          <a:lstStyle/>
          <a:p>
            <a:pPr algn="ctr"/>
            <a:r>
              <a:rPr lang="en-US" sz="4000" smtClean="0"/>
              <a:t>Article VI – Section one</a:t>
            </a:r>
          </a:p>
        </p:txBody>
      </p:sp>
      <p:sp>
        <p:nvSpPr>
          <p:cNvPr id="174083" name="Rectangle 3"/>
          <p:cNvSpPr>
            <a:spLocks noGrp="1" noChangeArrowheads="1"/>
          </p:cNvSpPr>
          <p:nvPr>
            <p:ph type="body" idx="1"/>
          </p:nvPr>
        </p:nvSpPr>
        <p:spPr/>
        <p:txBody>
          <a:bodyPr/>
          <a:lstStyle/>
          <a:p>
            <a:pPr>
              <a:buFontTx/>
              <a:buNone/>
            </a:pPr>
            <a:r>
              <a:rPr lang="en-US" sz="4000" smtClean="0"/>
              <a:t>Section One - Could the new government evade debts owed as a result of the Revolutionary War?</a:t>
            </a:r>
          </a:p>
          <a:p>
            <a:pPr>
              <a:buClr>
                <a:schemeClr val="tx1"/>
              </a:buClr>
              <a:buFont typeface="Wingdings" pitchFamily="2" charset="2"/>
              <a:buChar char="Ø"/>
            </a:pPr>
            <a:r>
              <a:rPr lang="en-US" sz="4000" smtClean="0"/>
              <a:t>  New government can’t evade old debts</a:t>
            </a:r>
          </a:p>
          <a:p>
            <a:endParaRPr lang="en-US" sz="2400" smtClean="0"/>
          </a:p>
          <a:p>
            <a:endParaRPr lang="en-US" sz="2400" smtClean="0"/>
          </a:p>
        </p:txBody>
      </p:sp>
      <p:sp>
        <p:nvSpPr>
          <p:cNvPr id="4" name="Date Placeholder 3"/>
          <p:cNvSpPr>
            <a:spLocks noGrp="1"/>
          </p:cNvSpPr>
          <p:nvPr>
            <p:ph type="dt" sz="half" idx="10"/>
          </p:nvPr>
        </p:nvSpPr>
        <p:spPr/>
        <p:txBody>
          <a:bodyPr/>
          <a:lstStyle/>
          <a:p>
            <a:fld id="{866630B2-C3EE-417B-AC7B-F1E89412007F}"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189</a:t>
            </a:fld>
            <a:endParaRPr 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nodeType="clickEffect">
                                  <p:stCondLst>
                                    <p:cond delay="0"/>
                                  </p:stCondLst>
                                  <p:childTnLst>
                                    <p:set>
                                      <p:cBhvr>
                                        <p:cTn id="6" dur="1" fill="hold">
                                          <p:stCondLst>
                                            <p:cond delay="0"/>
                                          </p:stCondLst>
                                        </p:cTn>
                                        <p:tgtEl>
                                          <p:spTgt spid="174083">
                                            <p:txEl>
                                              <p:pRg st="1" end="1"/>
                                            </p:txEl>
                                          </p:spTgt>
                                        </p:tgtEl>
                                        <p:attrNameLst>
                                          <p:attrName>style.visibility</p:attrName>
                                        </p:attrNameLst>
                                      </p:cBhvr>
                                      <p:to>
                                        <p:strVal val="visible"/>
                                      </p:to>
                                    </p:set>
                                    <p:anim calcmode="lin" valueType="num">
                                      <p:cBhvr>
                                        <p:cTn id="7" dur="2000" fill="hold"/>
                                        <p:tgtEl>
                                          <p:spTgt spid="174083">
                                            <p:txEl>
                                              <p:pRg st="1" end="1"/>
                                            </p:txEl>
                                          </p:spTgt>
                                        </p:tgtEl>
                                        <p:attrNameLst>
                                          <p:attrName>ppt_x</p:attrName>
                                        </p:attrNameLst>
                                      </p:cBhvr>
                                      <p:tavLst>
                                        <p:tav tm="0">
                                          <p:val>
                                            <p:strVal val="#ppt_x-.2"/>
                                          </p:val>
                                        </p:tav>
                                        <p:tav tm="100000">
                                          <p:val>
                                            <p:strVal val="#ppt_x"/>
                                          </p:val>
                                        </p:tav>
                                      </p:tavLst>
                                    </p:anim>
                                    <p:anim calcmode="lin" valueType="num">
                                      <p:cBhvr>
                                        <p:cTn id="8" dur="2000" fill="hold"/>
                                        <p:tgtEl>
                                          <p:spTgt spid="17408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9" dur="2000"/>
                                        <p:tgtEl>
                                          <p:spTgt spid="17408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2"/>
          <p:cNvSpPr>
            <a:spLocks noGrp="1" noChangeArrowheads="1"/>
          </p:cNvSpPr>
          <p:nvPr>
            <p:ph type="title"/>
          </p:nvPr>
        </p:nvSpPr>
        <p:spPr/>
        <p:txBody>
          <a:bodyPr/>
          <a:lstStyle/>
          <a:p>
            <a:r>
              <a:rPr lang="en-US" dirty="0" smtClean="0"/>
              <a:t>Test (article IV Through VII)</a:t>
            </a:r>
          </a:p>
        </p:txBody>
      </p:sp>
      <p:pic>
        <p:nvPicPr>
          <p:cNvPr id="156675" name="Picture 4" descr="MPj04000470000[1]"/>
          <p:cNvPicPr>
            <a:picLocks noGrp="1" noChangeAspect="1" noChangeArrowheads="1"/>
          </p:cNvPicPr>
          <p:nvPr>
            <p:ph idx="1"/>
          </p:nvPr>
        </p:nvPicPr>
        <p:blipFill>
          <a:blip r:embed="rId3" cstate="print"/>
          <a:srcRect/>
          <a:stretch>
            <a:fillRect/>
          </a:stretch>
        </p:blipFill>
        <p:spPr>
          <a:xfrm>
            <a:off x="1600200" y="1581150"/>
            <a:ext cx="6324600" cy="4213225"/>
          </a:xfrm>
          <a:noFill/>
        </p:spPr>
      </p:pic>
      <p:sp>
        <p:nvSpPr>
          <p:cNvPr id="156676" name="Oval 6"/>
          <p:cNvSpPr>
            <a:spLocks noChangeArrowheads="1"/>
          </p:cNvSpPr>
          <p:nvPr/>
        </p:nvSpPr>
        <p:spPr bwMode="auto">
          <a:xfrm>
            <a:off x="2895600" y="6172200"/>
            <a:ext cx="4800600" cy="304800"/>
          </a:xfrm>
          <a:prstGeom prst="ellipse">
            <a:avLst/>
          </a:prstGeom>
          <a:solidFill>
            <a:schemeClr val="accent1"/>
          </a:solidFill>
          <a:ln w="9525">
            <a:solidFill>
              <a:schemeClr val="tx1"/>
            </a:solidFill>
            <a:round/>
            <a:headEnd/>
            <a:tailEnd/>
          </a:ln>
        </p:spPr>
        <p:txBody>
          <a:bodyPr wrap="none" anchor="ctr"/>
          <a:lstStyle/>
          <a:p>
            <a:pPr algn="ctr"/>
            <a:r>
              <a:rPr lang="en-US" dirty="0" smtClean="0">
                <a:solidFill>
                  <a:schemeClr val="bg1"/>
                </a:solidFill>
              </a:rPr>
              <a:t>13 Feb 2012</a:t>
            </a:r>
            <a:endParaRPr lang="en-US" dirty="0">
              <a:solidFill>
                <a:schemeClr val="bg1"/>
              </a:solidFill>
            </a:endParaRPr>
          </a:p>
        </p:txBody>
      </p:sp>
      <p:sp>
        <p:nvSpPr>
          <p:cNvPr id="5" name="Date Placeholder 4"/>
          <p:cNvSpPr>
            <a:spLocks noGrp="1"/>
          </p:cNvSpPr>
          <p:nvPr>
            <p:ph type="dt" sz="half" idx="10"/>
          </p:nvPr>
        </p:nvSpPr>
        <p:spPr/>
        <p:txBody>
          <a:bodyPr/>
          <a:lstStyle/>
          <a:p>
            <a:fld id="{ED377343-D918-4999-B274-52330534DE1D}" type="datetime3">
              <a:rPr lang="en-US" smtClean="0"/>
              <a:t>20 December 2011</a:t>
            </a:fld>
            <a:endParaRPr lang="en-US"/>
          </a:p>
        </p:txBody>
      </p:sp>
      <p:sp>
        <p:nvSpPr>
          <p:cNvPr id="6" name="Slide Number Placeholder 5"/>
          <p:cNvSpPr>
            <a:spLocks noGrp="1"/>
          </p:cNvSpPr>
          <p:nvPr>
            <p:ph type="sldNum" sz="quarter" idx="11"/>
          </p:nvPr>
        </p:nvSpPr>
        <p:spPr/>
        <p:txBody>
          <a:bodyPr/>
          <a:lstStyle/>
          <a:p>
            <a:fld id="{4C011AAB-9C46-4AF0-9EFF-B6C3C69C4330}" type="slidenum">
              <a:rPr lang="en-US" smtClean="0"/>
              <a:pPr/>
              <a:t>19</a:t>
            </a:fld>
            <a:endParaRPr lang="en-US"/>
          </a:p>
        </p:txBody>
      </p:sp>
    </p:spTree>
  </p:cSld>
  <p:clrMapOvr>
    <a:masterClrMapping/>
  </p:clrMapOvr>
  <p:transition>
    <p:wipe dir="r"/>
  </p:transition>
  <p:timing>
    <p:tnLst>
      <p:par>
        <p:cTn id="1" dur="indefinite" restart="never" nodeType="tmRoot"/>
      </p:par>
    </p:tn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2"/>
          <p:cNvSpPr>
            <a:spLocks noGrp="1" noChangeArrowheads="1"/>
          </p:cNvSpPr>
          <p:nvPr>
            <p:ph type="title"/>
          </p:nvPr>
        </p:nvSpPr>
        <p:spPr>
          <a:xfrm>
            <a:off x="228600" y="411163"/>
            <a:ext cx="8915400" cy="549275"/>
          </a:xfrm>
        </p:spPr>
        <p:txBody>
          <a:bodyPr/>
          <a:lstStyle/>
          <a:p>
            <a:pPr algn="ctr"/>
            <a:r>
              <a:rPr lang="en-US" sz="3600" smtClean="0"/>
              <a:t>Article VI- Section Two</a:t>
            </a:r>
          </a:p>
        </p:txBody>
      </p:sp>
      <p:sp>
        <p:nvSpPr>
          <p:cNvPr id="173059" name="Rectangle 3"/>
          <p:cNvSpPr>
            <a:spLocks noGrp="1" noChangeArrowheads="1"/>
          </p:cNvSpPr>
          <p:nvPr>
            <p:ph type="body" idx="1"/>
          </p:nvPr>
        </p:nvSpPr>
        <p:spPr/>
        <p:txBody>
          <a:bodyPr/>
          <a:lstStyle/>
          <a:p>
            <a:pPr>
              <a:buFontTx/>
              <a:buNone/>
            </a:pPr>
            <a:r>
              <a:rPr kumimoji="0" lang="en-US" sz="3600" smtClean="0">
                <a:solidFill>
                  <a:schemeClr val="tx1"/>
                </a:solidFill>
              </a:rPr>
              <a:t>Section Two - Is the federal law the supreme law of the land?</a:t>
            </a:r>
            <a:br>
              <a:rPr kumimoji="0" lang="en-US" sz="3600" smtClean="0">
                <a:solidFill>
                  <a:schemeClr val="tx1"/>
                </a:solidFill>
              </a:rPr>
            </a:br>
            <a:endParaRPr kumimoji="0" lang="en-US" sz="3600" smtClean="0">
              <a:solidFill>
                <a:schemeClr val="tx1"/>
              </a:solidFill>
            </a:endParaRPr>
          </a:p>
          <a:p>
            <a:pPr lvl="1"/>
            <a:r>
              <a:rPr kumimoji="0" lang="en-US" sz="3200" i="0" smtClean="0">
                <a:solidFill>
                  <a:schemeClr val="tx1"/>
                </a:solidFill>
              </a:rPr>
              <a:t>  Yes - State law cannot override a federal law</a:t>
            </a:r>
          </a:p>
          <a:p>
            <a:endParaRPr lang="en-US" smtClean="0"/>
          </a:p>
        </p:txBody>
      </p:sp>
      <p:sp>
        <p:nvSpPr>
          <p:cNvPr id="4" name="Date Placeholder 3"/>
          <p:cNvSpPr>
            <a:spLocks noGrp="1"/>
          </p:cNvSpPr>
          <p:nvPr>
            <p:ph type="dt" sz="half" idx="10"/>
          </p:nvPr>
        </p:nvSpPr>
        <p:spPr/>
        <p:txBody>
          <a:bodyPr/>
          <a:lstStyle/>
          <a:p>
            <a:fld id="{3119290B-4E18-4AAD-9A73-8C4E2FD63D6B}"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190</a:t>
            </a:fld>
            <a:endParaRPr 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nodeType="clickEffect">
                                  <p:stCondLst>
                                    <p:cond delay="0"/>
                                  </p:stCondLst>
                                  <p:childTnLst>
                                    <p:set>
                                      <p:cBhvr>
                                        <p:cTn id="6" dur="1" fill="hold">
                                          <p:stCondLst>
                                            <p:cond delay="0"/>
                                          </p:stCondLst>
                                        </p:cTn>
                                        <p:tgtEl>
                                          <p:spTgt spid="173059">
                                            <p:txEl>
                                              <p:pRg st="1" end="1"/>
                                            </p:txEl>
                                          </p:spTgt>
                                        </p:tgtEl>
                                        <p:attrNameLst>
                                          <p:attrName>style.visibility</p:attrName>
                                        </p:attrNameLst>
                                      </p:cBhvr>
                                      <p:to>
                                        <p:strVal val="visible"/>
                                      </p:to>
                                    </p:set>
                                    <p:anim calcmode="lin" valueType="num">
                                      <p:cBhvr>
                                        <p:cTn id="7" dur="1000" fill="hold"/>
                                        <p:tgtEl>
                                          <p:spTgt spid="173059">
                                            <p:txEl>
                                              <p:pRg st="1" end="1"/>
                                            </p:txEl>
                                          </p:spTgt>
                                        </p:tgtEl>
                                        <p:attrNameLst>
                                          <p:attrName>ppt_x</p:attrName>
                                        </p:attrNameLst>
                                      </p:cBhvr>
                                      <p:tavLst>
                                        <p:tav tm="0">
                                          <p:val>
                                            <p:strVal val="#ppt_x-.2"/>
                                          </p:val>
                                        </p:tav>
                                        <p:tav tm="100000">
                                          <p:val>
                                            <p:strVal val="#ppt_x"/>
                                          </p:val>
                                        </p:tav>
                                      </p:tavLst>
                                    </p:anim>
                                    <p:anim calcmode="lin" valueType="num">
                                      <p:cBhvr>
                                        <p:cTn id="8" dur="1000" fill="hold"/>
                                        <p:tgtEl>
                                          <p:spTgt spid="173059">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17305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2"/>
          <p:cNvSpPr>
            <a:spLocks noGrp="1" noChangeArrowheads="1"/>
          </p:cNvSpPr>
          <p:nvPr>
            <p:ph type="title"/>
          </p:nvPr>
        </p:nvSpPr>
        <p:spPr>
          <a:xfrm>
            <a:off x="1317625" y="411163"/>
            <a:ext cx="6867525" cy="549275"/>
          </a:xfrm>
        </p:spPr>
        <p:txBody>
          <a:bodyPr/>
          <a:lstStyle/>
          <a:p>
            <a:r>
              <a:rPr lang="en-US" sz="3600" smtClean="0"/>
              <a:t>Article VI – Section Three</a:t>
            </a:r>
          </a:p>
        </p:txBody>
      </p:sp>
      <p:sp>
        <p:nvSpPr>
          <p:cNvPr id="175107" name="Rectangle 3"/>
          <p:cNvSpPr>
            <a:spLocks noGrp="1" noChangeArrowheads="1"/>
          </p:cNvSpPr>
          <p:nvPr>
            <p:ph type="body" idx="1"/>
          </p:nvPr>
        </p:nvSpPr>
        <p:spPr/>
        <p:txBody>
          <a:bodyPr/>
          <a:lstStyle/>
          <a:p>
            <a:pPr>
              <a:buFontTx/>
              <a:buNone/>
            </a:pPr>
            <a:r>
              <a:rPr kumimoji="0" lang="en-US" sz="3600" smtClean="0">
                <a:solidFill>
                  <a:schemeClr val="tx1"/>
                </a:solidFill>
              </a:rPr>
              <a:t>Section Three—all officers, state and federal, must take an oath to support the U.S. Constitution</a:t>
            </a:r>
            <a:br>
              <a:rPr kumimoji="0" lang="en-US" sz="3600" smtClean="0">
                <a:solidFill>
                  <a:schemeClr val="tx1"/>
                </a:solidFill>
              </a:rPr>
            </a:br>
            <a:r>
              <a:rPr kumimoji="0" lang="en-US" sz="3600" i="1" smtClean="0">
                <a:solidFill>
                  <a:schemeClr val="tx1"/>
                </a:solidFill>
              </a:rPr>
              <a:t> </a:t>
            </a:r>
          </a:p>
          <a:p>
            <a:pPr lvl="1"/>
            <a:r>
              <a:rPr kumimoji="0" lang="en-US" sz="3200" i="0" smtClean="0">
                <a:solidFill>
                  <a:schemeClr val="tx1"/>
                </a:solidFill>
              </a:rPr>
              <a:t> </a:t>
            </a:r>
            <a:r>
              <a:rPr kumimoji="0" lang="en-US" sz="3600" i="0" smtClean="0">
                <a:solidFill>
                  <a:schemeClr val="tx1"/>
                </a:solidFill>
              </a:rPr>
              <a:t>Can’t have a religious requirement has part of the Oath</a:t>
            </a:r>
          </a:p>
          <a:p>
            <a:endParaRPr lang="en-US" sz="3600" smtClean="0"/>
          </a:p>
        </p:txBody>
      </p:sp>
      <p:sp>
        <p:nvSpPr>
          <p:cNvPr id="4" name="Date Placeholder 3"/>
          <p:cNvSpPr>
            <a:spLocks noGrp="1"/>
          </p:cNvSpPr>
          <p:nvPr>
            <p:ph type="dt" sz="half" idx="10"/>
          </p:nvPr>
        </p:nvSpPr>
        <p:spPr/>
        <p:txBody>
          <a:bodyPr/>
          <a:lstStyle/>
          <a:p>
            <a:fld id="{32F377FD-3A26-4B04-BF38-E61D63D3D486}"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191</a:t>
            </a:fld>
            <a:endParaRPr 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5107">
                                            <p:txEl>
                                              <p:pRg st="1" end="1"/>
                                            </p:txEl>
                                          </p:spTgt>
                                        </p:tgtEl>
                                        <p:attrNameLst>
                                          <p:attrName>style.visibility</p:attrName>
                                        </p:attrNameLst>
                                      </p:cBhvr>
                                      <p:to>
                                        <p:strVal val="visible"/>
                                      </p:to>
                                    </p:set>
                                    <p:animEffect transition="in" filter="fade">
                                      <p:cBhvr>
                                        <p:cTn id="7" dur="2000"/>
                                        <p:tgtEl>
                                          <p:spTgt spid="17510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3058" name="Rectangle 2"/>
          <p:cNvSpPr>
            <a:spLocks noGrp="1" noChangeArrowheads="1"/>
          </p:cNvSpPr>
          <p:nvPr>
            <p:ph type="ctrTitle"/>
          </p:nvPr>
        </p:nvSpPr>
        <p:spPr>
          <a:xfrm>
            <a:off x="914400" y="5521325"/>
            <a:ext cx="7772400" cy="463550"/>
          </a:xfrm>
        </p:spPr>
        <p:txBody>
          <a:bodyPr/>
          <a:lstStyle/>
          <a:p>
            <a:r>
              <a:rPr lang="en-US" smtClean="0"/>
              <a:t>Article Seven--Ratification</a:t>
            </a:r>
          </a:p>
        </p:txBody>
      </p:sp>
      <p:pic>
        <p:nvPicPr>
          <p:cNvPr id="173059" name="Picture 4" descr="hamilton"/>
          <p:cNvPicPr>
            <a:picLocks noChangeAspect="1" noChangeArrowheads="1"/>
          </p:cNvPicPr>
          <p:nvPr/>
        </p:nvPicPr>
        <p:blipFill>
          <a:blip r:embed="rId3" cstate="print"/>
          <a:srcRect/>
          <a:stretch>
            <a:fillRect/>
          </a:stretch>
        </p:blipFill>
        <p:spPr bwMode="auto">
          <a:xfrm>
            <a:off x="0" y="4800600"/>
            <a:ext cx="1530350" cy="1828800"/>
          </a:xfrm>
          <a:prstGeom prst="rect">
            <a:avLst/>
          </a:prstGeom>
          <a:noFill/>
          <a:ln w="9525">
            <a:noFill/>
            <a:miter lim="800000"/>
            <a:headEnd/>
            <a:tailEnd/>
          </a:ln>
        </p:spPr>
      </p:pic>
      <p:pic>
        <p:nvPicPr>
          <p:cNvPr id="173060" name="Picture 5" descr="madison"/>
          <p:cNvPicPr>
            <a:picLocks noChangeAspect="1" noChangeArrowheads="1"/>
          </p:cNvPicPr>
          <p:nvPr/>
        </p:nvPicPr>
        <p:blipFill>
          <a:blip r:embed="rId4" cstate="print"/>
          <a:srcRect/>
          <a:stretch>
            <a:fillRect/>
          </a:stretch>
        </p:blipFill>
        <p:spPr bwMode="auto">
          <a:xfrm>
            <a:off x="7613650" y="4800600"/>
            <a:ext cx="1530350" cy="1828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2"/>
          <p:cNvSpPr>
            <a:spLocks noGrp="1" noChangeArrowheads="1"/>
          </p:cNvSpPr>
          <p:nvPr>
            <p:ph type="title"/>
          </p:nvPr>
        </p:nvSpPr>
        <p:spPr>
          <a:xfrm>
            <a:off x="228600" y="320675"/>
            <a:ext cx="8915400" cy="609600"/>
          </a:xfrm>
        </p:spPr>
        <p:txBody>
          <a:bodyPr/>
          <a:lstStyle/>
          <a:p>
            <a:pPr algn="ctr"/>
            <a:r>
              <a:rPr lang="en-US" sz="4000" smtClean="0"/>
              <a:t>Ratification of Constitution</a:t>
            </a:r>
          </a:p>
        </p:txBody>
      </p:sp>
      <p:sp>
        <p:nvSpPr>
          <p:cNvPr id="174083" name="Rectangle 3"/>
          <p:cNvSpPr>
            <a:spLocks noGrp="1" noChangeArrowheads="1"/>
          </p:cNvSpPr>
          <p:nvPr>
            <p:ph type="body" idx="1"/>
          </p:nvPr>
        </p:nvSpPr>
        <p:spPr/>
        <p:txBody>
          <a:bodyPr/>
          <a:lstStyle/>
          <a:p>
            <a:r>
              <a:rPr lang="en-US" sz="3600" smtClean="0"/>
              <a:t>Section One—</a:t>
            </a:r>
          </a:p>
          <a:p>
            <a:pPr lvl="1">
              <a:buClr>
                <a:schemeClr val="tx1"/>
              </a:buClr>
              <a:buFont typeface="Wingdings" pitchFamily="2" charset="2"/>
              <a:buChar char="Ø"/>
            </a:pPr>
            <a:r>
              <a:rPr lang="en-US" sz="3200" i="0" smtClean="0"/>
              <a:t>  </a:t>
            </a:r>
            <a:r>
              <a:rPr lang="en-US" sz="3600" i="0" smtClean="0"/>
              <a:t>Convention—calling of delegates from each state to ratify the Constitution</a:t>
            </a:r>
          </a:p>
          <a:p>
            <a:pPr lvl="1">
              <a:buClr>
                <a:schemeClr val="tx1"/>
              </a:buClr>
              <a:buFont typeface="Wingdings" pitchFamily="2" charset="2"/>
              <a:buChar char="Ø"/>
            </a:pPr>
            <a:r>
              <a:rPr lang="en-US" sz="3600" i="0" smtClean="0"/>
              <a:t>  Must have nine states to approve the Constitution</a:t>
            </a:r>
          </a:p>
          <a:p>
            <a:endParaRPr lang="en-US" smtClean="0"/>
          </a:p>
        </p:txBody>
      </p:sp>
      <p:sp>
        <p:nvSpPr>
          <p:cNvPr id="4" name="Date Placeholder 3"/>
          <p:cNvSpPr>
            <a:spLocks noGrp="1"/>
          </p:cNvSpPr>
          <p:nvPr>
            <p:ph type="dt" sz="half" idx="10"/>
          </p:nvPr>
        </p:nvSpPr>
        <p:spPr/>
        <p:txBody>
          <a:bodyPr/>
          <a:lstStyle/>
          <a:p>
            <a:fld id="{6EBB47E5-C9E3-400E-8672-56E79CEB4590}"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193</a:t>
            </a:fld>
            <a:endParaRPr lang="en-US"/>
          </a:p>
        </p:txBody>
      </p:sp>
    </p:spTree>
  </p:cSld>
  <p:clrMapOvr>
    <a:masterClrMapping/>
  </p:clrMapOvr>
  <p:transition>
    <p:wipe dir="r"/>
  </p:transition>
  <p:timing>
    <p:tnLst>
      <p:par>
        <p:cTn id="1" dur="indefinite" restart="never" nodeType="tmRoot"/>
      </p:par>
    </p:tnLst>
  </p:timing>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Finished product</a:t>
            </a:r>
            <a:endParaRPr lang="en-US" dirty="0"/>
          </a:p>
        </p:txBody>
      </p:sp>
      <p:sp>
        <p:nvSpPr>
          <p:cNvPr id="3" name="Content Placeholder 2"/>
          <p:cNvSpPr>
            <a:spLocks noGrp="1"/>
          </p:cNvSpPr>
          <p:nvPr>
            <p:ph idx="1"/>
          </p:nvPr>
        </p:nvSpPr>
        <p:spPr/>
        <p:txBody>
          <a:bodyPr/>
          <a:lstStyle/>
          <a:p>
            <a:r>
              <a:rPr lang="en-US" dirty="0" smtClean="0"/>
              <a:t>On September 17, 1787, after 16 weeks of deliberation, the finished Constitution was signed by 39 of the 42 delegates present. Franklin, pointing to the half-sun painted in brilliant gold on the back of Washington's chair, said: </a:t>
            </a:r>
          </a:p>
          <a:p>
            <a:r>
              <a:rPr lang="en-US" i="1" dirty="0" smtClean="0"/>
              <a:t>I have often in the course of the session...looked at that [chair] behind the president, without being able to tell whether it was rising or setting; but now, at length, I have the happiness to know that it is a rising, and not a setting, sun. </a:t>
            </a:r>
            <a:endParaRPr lang="en-US" dirty="0"/>
          </a:p>
        </p:txBody>
      </p:sp>
      <p:sp>
        <p:nvSpPr>
          <p:cNvPr id="4" name="Date Placeholder 3"/>
          <p:cNvSpPr>
            <a:spLocks noGrp="1"/>
          </p:cNvSpPr>
          <p:nvPr>
            <p:ph type="dt" sz="half" idx="10"/>
          </p:nvPr>
        </p:nvSpPr>
        <p:spPr/>
        <p:txBody>
          <a:bodyPr/>
          <a:lstStyle/>
          <a:p>
            <a:fld id="{86534C39-45BD-41E0-9832-3FB88566C0BE}"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194</a:t>
            </a:fld>
            <a:endParaRPr lang="en-US"/>
          </a:p>
        </p:txBody>
      </p:sp>
    </p:spTree>
  </p:cSld>
  <p:clrMapOvr>
    <a:masterClrMapping/>
  </p:clrMapOvr>
  <p:transition>
    <p:wipe dir="r"/>
  </p:transition>
</p:sld>
</file>

<file path=ppt/slides/slide19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5106" name="Rectangle 2"/>
          <p:cNvSpPr>
            <a:spLocks noGrp="1" noChangeArrowheads="1"/>
          </p:cNvSpPr>
          <p:nvPr>
            <p:ph type="ctrTitle"/>
          </p:nvPr>
        </p:nvSpPr>
        <p:spPr>
          <a:xfrm>
            <a:off x="762000" y="304800"/>
            <a:ext cx="7772400" cy="1143000"/>
          </a:xfrm>
        </p:spPr>
        <p:txBody>
          <a:bodyPr/>
          <a:lstStyle/>
          <a:p>
            <a:r>
              <a:rPr lang="en-US" smtClean="0"/>
              <a:t>CLOSURE</a:t>
            </a:r>
          </a:p>
        </p:txBody>
      </p:sp>
      <p:sp>
        <p:nvSpPr>
          <p:cNvPr id="116739" name="Rectangle 3"/>
          <p:cNvSpPr>
            <a:spLocks noGrp="1" noChangeArrowheads="1"/>
          </p:cNvSpPr>
          <p:nvPr>
            <p:ph type="subTitle" idx="1"/>
          </p:nvPr>
        </p:nvSpPr>
        <p:spPr>
          <a:xfrm>
            <a:off x="914400" y="1828800"/>
            <a:ext cx="7924800" cy="4784725"/>
          </a:xfrm>
          <a:solidFill>
            <a:schemeClr val="tx2"/>
          </a:solidFill>
        </p:spPr>
        <p:txBody>
          <a:bodyPr/>
          <a:lstStyle/>
          <a:p>
            <a:pPr algn="l"/>
            <a:r>
              <a:rPr lang="en-US" sz="2800" dirty="0" smtClean="0">
                <a:solidFill>
                  <a:schemeClr val="bg2"/>
                </a:solidFill>
              </a:rPr>
              <a:t>Constitution was finished September 17, 1787</a:t>
            </a:r>
          </a:p>
          <a:p>
            <a:pPr algn="l"/>
            <a:r>
              <a:rPr lang="en-US" sz="2800" dirty="0" smtClean="0">
                <a:solidFill>
                  <a:schemeClr val="bg2"/>
                </a:solidFill>
              </a:rPr>
              <a:t>55 total delegates during the convention</a:t>
            </a:r>
          </a:p>
          <a:p>
            <a:pPr algn="l"/>
            <a:r>
              <a:rPr lang="en-US" sz="2800" dirty="0" smtClean="0">
                <a:solidFill>
                  <a:schemeClr val="bg2"/>
                </a:solidFill>
              </a:rPr>
              <a:t>42 were present on the final day but only</a:t>
            </a:r>
          </a:p>
          <a:p>
            <a:pPr algn="l"/>
            <a:r>
              <a:rPr lang="en-US" sz="2800" dirty="0" smtClean="0">
                <a:solidFill>
                  <a:schemeClr val="bg2"/>
                </a:solidFill>
              </a:rPr>
              <a:t>39 people signed the Constitution</a:t>
            </a:r>
          </a:p>
          <a:p>
            <a:pPr algn="l"/>
            <a:r>
              <a:rPr lang="en-US" sz="2800" dirty="0" smtClean="0">
                <a:solidFill>
                  <a:schemeClr val="bg2"/>
                </a:solidFill>
              </a:rPr>
              <a:t>The following two years provided debate for ratification</a:t>
            </a:r>
          </a:p>
          <a:p>
            <a:pPr algn="l"/>
            <a:r>
              <a:rPr lang="en-US" sz="2800" dirty="0" smtClean="0">
                <a:solidFill>
                  <a:schemeClr val="bg2"/>
                </a:solidFill>
              </a:rPr>
              <a:t>The United States Constitution took effect April 30 , 1789 when George Washington was sworn in as President</a:t>
            </a:r>
          </a:p>
          <a:p>
            <a:pPr algn="l"/>
            <a:endParaRPr lang="en-US" sz="2800" dirty="0" smtClean="0"/>
          </a:p>
        </p:txBody>
      </p:sp>
      <p:sp>
        <p:nvSpPr>
          <p:cNvPr id="175108" name="Rectangle 4"/>
          <p:cNvSpPr>
            <a:spLocks noChangeArrowheads="1"/>
          </p:cNvSpPr>
          <p:nvPr/>
        </p:nvSpPr>
        <p:spPr bwMode="auto">
          <a:xfrm>
            <a:off x="9215438" y="7226300"/>
            <a:ext cx="184150" cy="457200"/>
          </a:xfrm>
          <a:prstGeom prst="rect">
            <a:avLst/>
          </a:prstGeom>
          <a:noFill/>
          <a:ln w="9525">
            <a:noFill/>
            <a:miter lim="800000"/>
            <a:headEnd/>
            <a:tailEnd/>
          </a:ln>
        </p:spPr>
        <p:txBody>
          <a:bodyPr wrap="none">
            <a:spAutoFit/>
          </a:bodyPr>
          <a:lstStyle/>
          <a:p>
            <a:pPr eaLnBrk="1" hangingPunct="1"/>
            <a:endParaRPr lang="en-US" sz="24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16739">
                                            <p:txEl>
                                              <p:pRg st="0" end="0"/>
                                            </p:txEl>
                                          </p:spTgt>
                                        </p:tgtEl>
                                        <p:attrNameLst>
                                          <p:attrName>style.visibility</p:attrName>
                                        </p:attrNameLst>
                                      </p:cBhvr>
                                      <p:to>
                                        <p:strVal val="visible"/>
                                      </p:to>
                                    </p:set>
                                    <p:animEffect transition="in" filter="dissolve">
                                      <p:cBhvr>
                                        <p:cTn id="7" dur="500"/>
                                        <p:tgtEl>
                                          <p:spTgt spid="11673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16739">
                                            <p:txEl>
                                              <p:pRg st="1" end="1"/>
                                            </p:txEl>
                                          </p:spTgt>
                                        </p:tgtEl>
                                        <p:attrNameLst>
                                          <p:attrName>style.visibility</p:attrName>
                                        </p:attrNameLst>
                                      </p:cBhvr>
                                      <p:to>
                                        <p:strVal val="visible"/>
                                      </p:to>
                                    </p:set>
                                    <p:animEffect transition="in" filter="dissolve">
                                      <p:cBhvr>
                                        <p:cTn id="12" dur="500"/>
                                        <p:tgtEl>
                                          <p:spTgt spid="11673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16739">
                                            <p:txEl>
                                              <p:pRg st="2" end="2"/>
                                            </p:txEl>
                                          </p:spTgt>
                                        </p:tgtEl>
                                        <p:attrNameLst>
                                          <p:attrName>style.visibility</p:attrName>
                                        </p:attrNameLst>
                                      </p:cBhvr>
                                      <p:to>
                                        <p:strVal val="visible"/>
                                      </p:to>
                                    </p:set>
                                    <p:animEffect transition="in" filter="dissolve">
                                      <p:cBhvr>
                                        <p:cTn id="17" dur="500"/>
                                        <p:tgtEl>
                                          <p:spTgt spid="11673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16739">
                                            <p:txEl>
                                              <p:pRg st="3" end="3"/>
                                            </p:txEl>
                                          </p:spTgt>
                                        </p:tgtEl>
                                        <p:attrNameLst>
                                          <p:attrName>style.visibility</p:attrName>
                                        </p:attrNameLst>
                                      </p:cBhvr>
                                      <p:to>
                                        <p:strVal val="visible"/>
                                      </p:to>
                                    </p:set>
                                    <p:animEffect transition="in" filter="dissolve">
                                      <p:cBhvr>
                                        <p:cTn id="22" dur="500"/>
                                        <p:tgtEl>
                                          <p:spTgt spid="11673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116739">
                                            <p:txEl>
                                              <p:pRg st="4" end="4"/>
                                            </p:txEl>
                                          </p:spTgt>
                                        </p:tgtEl>
                                        <p:attrNameLst>
                                          <p:attrName>style.visibility</p:attrName>
                                        </p:attrNameLst>
                                      </p:cBhvr>
                                      <p:to>
                                        <p:strVal val="visible"/>
                                      </p:to>
                                    </p:set>
                                    <p:animEffect transition="in" filter="dissolve">
                                      <p:cBhvr>
                                        <p:cTn id="27" dur="500"/>
                                        <p:tgtEl>
                                          <p:spTgt spid="116739">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116739">
                                            <p:txEl>
                                              <p:pRg st="5" end="5"/>
                                            </p:txEl>
                                          </p:spTgt>
                                        </p:tgtEl>
                                        <p:attrNameLst>
                                          <p:attrName>style.visibility</p:attrName>
                                        </p:attrNameLst>
                                      </p:cBhvr>
                                      <p:to>
                                        <p:strVal val="visible"/>
                                      </p:to>
                                    </p:set>
                                    <p:animEffect transition="in" filter="dissolve">
                                      <p:cBhvr>
                                        <p:cTn id="32" dur="500"/>
                                        <p:tgtEl>
                                          <p:spTgt spid="11673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739" grpId="0" build="p" bldLvl="5" autoUpdateAnimBg="0"/>
    </p:bldLst>
  </p:timing>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2"/>
          <p:cNvSpPr>
            <a:spLocks noGrp="1" noChangeArrowheads="1"/>
          </p:cNvSpPr>
          <p:nvPr>
            <p:ph type="title"/>
          </p:nvPr>
        </p:nvSpPr>
        <p:spPr>
          <a:xfrm>
            <a:off x="1317625" y="350838"/>
            <a:ext cx="6867525" cy="609600"/>
          </a:xfrm>
        </p:spPr>
        <p:txBody>
          <a:bodyPr/>
          <a:lstStyle/>
          <a:p>
            <a:pPr algn="ctr"/>
            <a:r>
              <a:rPr lang="en-US" sz="4000" smtClean="0"/>
              <a:t>Summary</a:t>
            </a:r>
            <a:r>
              <a:rPr lang="en-US" smtClean="0"/>
              <a:t> </a:t>
            </a:r>
          </a:p>
        </p:txBody>
      </p:sp>
      <p:sp>
        <p:nvSpPr>
          <p:cNvPr id="177155" name="Rectangle 3"/>
          <p:cNvSpPr>
            <a:spLocks noGrp="1" noChangeArrowheads="1"/>
          </p:cNvSpPr>
          <p:nvPr>
            <p:ph type="body" idx="1"/>
          </p:nvPr>
        </p:nvSpPr>
        <p:spPr/>
        <p:txBody>
          <a:bodyPr/>
          <a:lstStyle/>
          <a:p>
            <a:r>
              <a:rPr lang="en-US" sz="4000" smtClean="0"/>
              <a:t>Constitution was finished September 17, 1787</a:t>
            </a:r>
          </a:p>
          <a:p>
            <a:r>
              <a:rPr lang="en-US" sz="4000" smtClean="0"/>
              <a:t>55 total delegates during the convention</a:t>
            </a:r>
          </a:p>
          <a:p>
            <a:r>
              <a:rPr lang="en-US" sz="4000" smtClean="0"/>
              <a:t>42 were present on the final day but only</a:t>
            </a:r>
          </a:p>
          <a:p>
            <a:endParaRPr lang="en-US" sz="2400" smtClean="0"/>
          </a:p>
        </p:txBody>
      </p:sp>
      <p:sp>
        <p:nvSpPr>
          <p:cNvPr id="4" name="Date Placeholder 3"/>
          <p:cNvSpPr>
            <a:spLocks noGrp="1"/>
          </p:cNvSpPr>
          <p:nvPr>
            <p:ph type="dt" sz="half" idx="10"/>
          </p:nvPr>
        </p:nvSpPr>
        <p:spPr/>
        <p:txBody>
          <a:bodyPr/>
          <a:lstStyle/>
          <a:p>
            <a:fld id="{6621F152-C155-40FF-BDDB-FF9FD0B6EE37}"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196</a:t>
            </a:fld>
            <a:endParaRPr 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177155">
                                            <p:txEl>
                                              <p:pRg st="0" end="0"/>
                                            </p:txEl>
                                          </p:spTgt>
                                        </p:tgtEl>
                                        <p:attrNameLst>
                                          <p:attrName>style.visibility</p:attrName>
                                        </p:attrNameLst>
                                      </p:cBhvr>
                                      <p:to>
                                        <p:strVal val="visible"/>
                                      </p:to>
                                    </p:set>
                                    <p:animEffect transition="in" filter="slide(fromBottom)">
                                      <p:cBhvr>
                                        <p:cTn id="7" dur="500"/>
                                        <p:tgtEl>
                                          <p:spTgt spid="17715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177155">
                                            <p:txEl>
                                              <p:pRg st="1" end="1"/>
                                            </p:txEl>
                                          </p:spTgt>
                                        </p:tgtEl>
                                        <p:attrNameLst>
                                          <p:attrName>style.visibility</p:attrName>
                                        </p:attrNameLst>
                                      </p:cBhvr>
                                      <p:to>
                                        <p:strVal val="visible"/>
                                      </p:to>
                                    </p:set>
                                    <p:animEffect transition="in" filter="slide(fromBottom)">
                                      <p:cBhvr>
                                        <p:cTn id="12" dur="500"/>
                                        <p:tgtEl>
                                          <p:spTgt spid="17715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nodeType="clickEffect">
                                  <p:stCondLst>
                                    <p:cond delay="0"/>
                                  </p:stCondLst>
                                  <p:childTnLst>
                                    <p:set>
                                      <p:cBhvr>
                                        <p:cTn id="16" dur="1" fill="hold">
                                          <p:stCondLst>
                                            <p:cond delay="0"/>
                                          </p:stCondLst>
                                        </p:cTn>
                                        <p:tgtEl>
                                          <p:spTgt spid="177155">
                                            <p:txEl>
                                              <p:pRg st="2" end="2"/>
                                            </p:txEl>
                                          </p:spTgt>
                                        </p:tgtEl>
                                        <p:attrNameLst>
                                          <p:attrName>style.visibility</p:attrName>
                                        </p:attrNameLst>
                                      </p:cBhvr>
                                      <p:to>
                                        <p:strVal val="visible"/>
                                      </p:to>
                                    </p:set>
                                    <p:animEffect transition="in" filter="slide(fromBottom)">
                                      <p:cBhvr>
                                        <p:cTn id="17" dur="500"/>
                                        <p:tgtEl>
                                          <p:spTgt spid="17715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2"/>
          <p:cNvSpPr>
            <a:spLocks noGrp="1" noChangeArrowheads="1"/>
          </p:cNvSpPr>
          <p:nvPr>
            <p:ph type="title"/>
          </p:nvPr>
        </p:nvSpPr>
        <p:spPr>
          <a:xfrm>
            <a:off x="1317625" y="350838"/>
            <a:ext cx="6867525" cy="609600"/>
          </a:xfrm>
        </p:spPr>
        <p:txBody>
          <a:bodyPr/>
          <a:lstStyle/>
          <a:p>
            <a:pPr algn="ctr"/>
            <a:r>
              <a:rPr lang="en-US" sz="4000" smtClean="0"/>
              <a:t>Summary</a:t>
            </a:r>
          </a:p>
        </p:txBody>
      </p:sp>
      <p:sp>
        <p:nvSpPr>
          <p:cNvPr id="178179" name="Rectangle 3"/>
          <p:cNvSpPr>
            <a:spLocks noGrp="1" noChangeArrowheads="1"/>
          </p:cNvSpPr>
          <p:nvPr>
            <p:ph type="body" idx="1"/>
          </p:nvPr>
        </p:nvSpPr>
        <p:spPr>
          <a:xfrm>
            <a:off x="1066800" y="1219200"/>
            <a:ext cx="7391400" cy="5081588"/>
          </a:xfrm>
        </p:spPr>
        <p:txBody>
          <a:bodyPr/>
          <a:lstStyle/>
          <a:p>
            <a:pPr>
              <a:lnSpc>
                <a:spcPct val="90000"/>
              </a:lnSpc>
            </a:pPr>
            <a:r>
              <a:rPr lang="en-US" sz="4000" smtClean="0"/>
              <a:t>39 people signed the Constitution</a:t>
            </a:r>
            <a:br>
              <a:rPr lang="en-US" sz="4000" smtClean="0"/>
            </a:br>
            <a:endParaRPr lang="en-US" sz="4000" smtClean="0"/>
          </a:p>
          <a:p>
            <a:pPr>
              <a:lnSpc>
                <a:spcPct val="90000"/>
              </a:lnSpc>
            </a:pPr>
            <a:r>
              <a:rPr lang="en-US" sz="4000" smtClean="0"/>
              <a:t>The following two years provided debate for ratification</a:t>
            </a:r>
          </a:p>
        </p:txBody>
      </p:sp>
      <p:sp>
        <p:nvSpPr>
          <p:cNvPr id="4" name="Date Placeholder 3"/>
          <p:cNvSpPr>
            <a:spLocks noGrp="1"/>
          </p:cNvSpPr>
          <p:nvPr>
            <p:ph type="dt" sz="half" idx="10"/>
          </p:nvPr>
        </p:nvSpPr>
        <p:spPr/>
        <p:txBody>
          <a:bodyPr/>
          <a:lstStyle/>
          <a:p>
            <a:fld id="{7A32B880-DCA4-4481-98B3-B86B61166A8B}"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197</a:t>
            </a:fld>
            <a:endParaRPr 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78179">
                                            <p:txEl>
                                              <p:pRg st="0" end="0"/>
                                            </p:txEl>
                                          </p:spTgt>
                                        </p:tgtEl>
                                        <p:attrNameLst>
                                          <p:attrName>style.visibility</p:attrName>
                                        </p:attrNameLst>
                                      </p:cBhvr>
                                      <p:to>
                                        <p:strVal val="visible"/>
                                      </p:to>
                                    </p:set>
                                    <p:animEffect transition="in" filter="wipe(down)">
                                      <p:cBhvr>
                                        <p:cTn id="7" dur="2000"/>
                                        <p:tgtEl>
                                          <p:spTgt spid="17817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78179">
                                            <p:txEl>
                                              <p:pRg st="1" end="1"/>
                                            </p:txEl>
                                          </p:spTgt>
                                        </p:tgtEl>
                                        <p:attrNameLst>
                                          <p:attrName>style.visibility</p:attrName>
                                        </p:attrNameLst>
                                      </p:cBhvr>
                                      <p:to>
                                        <p:strVal val="visible"/>
                                      </p:to>
                                    </p:set>
                                    <p:animEffect transition="in" filter="wipe(down)">
                                      <p:cBhvr>
                                        <p:cTn id="12" dur="2000"/>
                                        <p:tgtEl>
                                          <p:spTgt spid="17817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Finish ??</a:t>
            </a:r>
            <a:endParaRPr lang="en-US" dirty="0"/>
          </a:p>
        </p:txBody>
      </p:sp>
      <p:sp>
        <p:nvSpPr>
          <p:cNvPr id="3" name="Content Placeholder 2"/>
          <p:cNvSpPr>
            <a:spLocks noGrp="1"/>
          </p:cNvSpPr>
          <p:nvPr>
            <p:ph idx="1"/>
          </p:nvPr>
        </p:nvSpPr>
        <p:spPr/>
        <p:txBody>
          <a:bodyPr/>
          <a:lstStyle/>
          <a:p>
            <a:r>
              <a:rPr lang="en-US" dirty="0" smtClean="0"/>
              <a:t>The Convention had decided that the Constitution would take effect upon ratification by conventions in nine of the 13 states. By June 1788 the required nine states ratified the Constitution, but the large states of Virginia and New York had not. Most people felt that without the support of these two states, the Constitution would never be honored. To many, the document seemed full of dangers: would not the strong central government that it established tyrannize them, oppress them with heavy taxes and drag them into wars? </a:t>
            </a:r>
          </a:p>
          <a:p>
            <a:endParaRPr lang="en-US" dirty="0"/>
          </a:p>
        </p:txBody>
      </p:sp>
      <p:sp>
        <p:nvSpPr>
          <p:cNvPr id="4" name="Date Placeholder 3"/>
          <p:cNvSpPr>
            <a:spLocks noGrp="1"/>
          </p:cNvSpPr>
          <p:nvPr>
            <p:ph type="dt" sz="half" idx="10"/>
          </p:nvPr>
        </p:nvSpPr>
        <p:spPr/>
        <p:txBody>
          <a:bodyPr/>
          <a:lstStyle/>
          <a:p>
            <a:fld id="{00EBCBA0-627B-4FE0-A34E-0905FE2EA8D0}"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198</a:t>
            </a:fld>
            <a:endParaRPr lang="en-US"/>
          </a:p>
        </p:txBody>
      </p:sp>
    </p:spTree>
  </p:cSld>
  <p:clrMapOvr>
    <a:masterClrMapping/>
  </p:clrMapOvr>
  <p:transition>
    <p:wipe dir="r"/>
  </p:transition>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Finish??</a:t>
            </a:r>
            <a:endParaRPr lang="en-US" dirty="0"/>
          </a:p>
        </p:txBody>
      </p:sp>
      <p:sp>
        <p:nvSpPr>
          <p:cNvPr id="3" name="Content Placeholder 2"/>
          <p:cNvSpPr>
            <a:spLocks noGrp="1"/>
          </p:cNvSpPr>
          <p:nvPr>
            <p:ph idx="1"/>
          </p:nvPr>
        </p:nvSpPr>
        <p:spPr>
          <a:xfrm>
            <a:off x="990600" y="1066800"/>
            <a:ext cx="7467600" cy="5081588"/>
          </a:xfrm>
        </p:spPr>
        <p:txBody>
          <a:bodyPr/>
          <a:lstStyle/>
          <a:p>
            <a:r>
              <a:rPr lang="en-US" dirty="0" smtClean="0"/>
              <a:t>When the first Congress convened in New York City in September 1789, the calls for amendments protecting individual rights were virtually unanimous. Congress quickly adopted 12 such amendments; by December 1791, enough states had ratified 10 amendments to make them part of the Constitution. Collectively, they are known as the Bill of Rights. Among their provisions: freedom of speech, press, religion, and the right to assemble peacefully, protest and demand changes (First Amendment); protection against unreasonable searches, seizures of property and arrest (Fourth Amendment); due process of law in all criminal cases (Fifth Amendment); right to a fair and speedy trial (Sixth Amendment); protection against cruel and unusual punishment (Eighth Amendment); and provision that the people retain additional rights not listed in the Constitution (Ninth Amendment). </a:t>
            </a:r>
          </a:p>
        </p:txBody>
      </p:sp>
      <p:sp>
        <p:nvSpPr>
          <p:cNvPr id="4" name="Date Placeholder 3"/>
          <p:cNvSpPr>
            <a:spLocks noGrp="1"/>
          </p:cNvSpPr>
          <p:nvPr>
            <p:ph type="dt" sz="half" idx="10"/>
          </p:nvPr>
        </p:nvSpPr>
        <p:spPr/>
        <p:txBody>
          <a:bodyPr/>
          <a:lstStyle/>
          <a:p>
            <a:fld id="{FC65C25E-2542-4B6D-8FC5-E07C45B81EF4}"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199</a:t>
            </a:fld>
            <a:endParaRPr lang="en-US"/>
          </a:p>
        </p:txBody>
      </p:sp>
    </p:spTree>
  </p:cSld>
  <p:clrMapOvr>
    <a:masterClrMapping/>
  </p:clrMapOvr>
  <p:transition>
    <p:wipe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r>
              <a:rPr lang="en-US" dirty="0" smtClean="0"/>
              <a:t>Preamble</a:t>
            </a:r>
          </a:p>
        </p:txBody>
      </p:sp>
      <p:sp>
        <p:nvSpPr>
          <p:cNvPr id="59395" name="Rectangle 3"/>
          <p:cNvSpPr>
            <a:spLocks noGrp="1" noChangeArrowheads="1"/>
          </p:cNvSpPr>
          <p:nvPr>
            <p:ph type="body" idx="1"/>
          </p:nvPr>
        </p:nvSpPr>
        <p:spPr/>
        <p:txBody>
          <a:bodyPr/>
          <a:lstStyle/>
          <a:p>
            <a:r>
              <a:rPr lang="en-US" sz="3600" dirty="0" smtClean="0"/>
              <a:t>You must know the preamble by memory by </a:t>
            </a:r>
            <a:r>
              <a:rPr lang="en-US" sz="3600" dirty="0" smtClean="0"/>
              <a:t>19 </a:t>
            </a:r>
            <a:r>
              <a:rPr lang="en-US" sz="3600" dirty="0" smtClean="0"/>
              <a:t>December </a:t>
            </a:r>
            <a:r>
              <a:rPr lang="en-US" sz="3600" dirty="0" smtClean="0"/>
              <a:t>2012</a:t>
            </a:r>
            <a:endParaRPr lang="en-US" sz="3600" dirty="0" smtClean="0"/>
          </a:p>
          <a:p>
            <a:r>
              <a:rPr lang="en-US" sz="3600" dirty="0" smtClean="0"/>
              <a:t>Oral Quiz to follow!!</a:t>
            </a:r>
          </a:p>
        </p:txBody>
      </p:sp>
      <p:pic>
        <p:nvPicPr>
          <p:cNvPr id="210948" name="Picture 4">
            <a:hlinkClick r:id="" action="ppaction://media"/>
          </p:cNvPr>
          <p:cNvPicPr>
            <a:picLocks noRot="1" noChangeAspect="1" noChangeArrowheads="1"/>
          </p:cNvPicPr>
          <p:nvPr>
            <a:wavAudioFile r:embed="rId1" name="preamble.wav"/>
          </p:nvPr>
        </p:nvPicPr>
        <p:blipFill>
          <a:blip r:embed="rId4" cstate="print"/>
          <a:srcRect/>
          <a:stretch>
            <a:fillRect/>
          </a:stretch>
        </p:blipFill>
        <p:spPr bwMode="auto">
          <a:xfrm>
            <a:off x="4448175" y="3305175"/>
            <a:ext cx="244475" cy="244475"/>
          </a:xfrm>
          <a:prstGeom prst="rect">
            <a:avLst/>
          </a:prstGeom>
          <a:noFill/>
          <a:ln w="9525">
            <a:noFill/>
            <a:miter lim="800000"/>
            <a:headEnd/>
            <a:tailEnd/>
          </a:ln>
        </p:spPr>
      </p:pic>
      <p:sp>
        <p:nvSpPr>
          <p:cNvPr id="5" name="Date Placeholder 4"/>
          <p:cNvSpPr>
            <a:spLocks noGrp="1"/>
          </p:cNvSpPr>
          <p:nvPr>
            <p:ph type="dt" sz="half" idx="10"/>
          </p:nvPr>
        </p:nvSpPr>
        <p:spPr/>
        <p:txBody>
          <a:bodyPr/>
          <a:lstStyle/>
          <a:p>
            <a:fld id="{75E545ED-66F5-4A03-BC33-1BAE83936032}" type="datetime3">
              <a:rPr lang="en-US" smtClean="0"/>
              <a:t>20 December 2011</a:t>
            </a:fld>
            <a:endParaRPr lang="en-US"/>
          </a:p>
        </p:txBody>
      </p:sp>
      <p:sp>
        <p:nvSpPr>
          <p:cNvPr id="6" name="Slide Number Placeholder 5"/>
          <p:cNvSpPr>
            <a:spLocks noGrp="1"/>
          </p:cNvSpPr>
          <p:nvPr>
            <p:ph type="sldNum" sz="quarter" idx="11"/>
          </p:nvPr>
        </p:nvSpPr>
        <p:spPr/>
        <p:txBody>
          <a:bodyPr/>
          <a:lstStyle/>
          <a:p>
            <a:fld id="{4C011AAB-9C46-4AF0-9EFF-B6C3C69C4330}" type="slidenum">
              <a:rPr lang="en-US" smtClean="0"/>
              <a:pPr/>
              <a:t>2</a:t>
            </a:fld>
            <a:endParaRPr 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74720" fill="hold"/>
                                        <p:tgtEl>
                                          <p:spTgt spid="21094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210948"/>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2"/>
          <p:cNvSpPr>
            <a:spLocks noGrp="1" noChangeArrowheads="1"/>
          </p:cNvSpPr>
          <p:nvPr>
            <p:ph type="title"/>
          </p:nvPr>
        </p:nvSpPr>
        <p:spPr/>
        <p:txBody>
          <a:bodyPr/>
          <a:lstStyle/>
          <a:p>
            <a:r>
              <a:rPr lang="en-US" dirty="0" smtClean="0"/>
              <a:t>Constitution  Final Test  </a:t>
            </a:r>
          </a:p>
        </p:txBody>
      </p:sp>
      <p:pic>
        <p:nvPicPr>
          <p:cNvPr id="181251" name="Picture 4" descr="MPj04000470000[1]"/>
          <p:cNvPicPr>
            <a:picLocks noGrp="1" noChangeAspect="1" noChangeArrowheads="1"/>
          </p:cNvPicPr>
          <p:nvPr>
            <p:ph idx="1"/>
          </p:nvPr>
        </p:nvPicPr>
        <p:blipFill>
          <a:blip r:embed="rId3" cstate="print"/>
          <a:srcRect/>
          <a:stretch>
            <a:fillRect/>
          </a:stretch>
        </p:blipFill>
        <p:spPr>
          <a:xfrm>
            <a:off x="1600200" y="1581150"/>
            <a:ext cx="6324600" cy="4213225"/>
          </a:xfrm>
          <a:noFill/>
        </p:spPr>
      </p:pic>
      <p:sp>
        <p:nvSpPr>
          <p:cNvPr id="181252" name="Oval 6"/>
          <p:cNvSpPr>
            <a:spLocks noChangeArrowheads="1"/>
          </p:cNvSpPr>
          <p:nvPr/>
        </p:nvSpPr>
        <p:spPr bwMode="auto">
          <a:xfrm>
            <a:off x="2819400" y="6172200"/>
            <a:ext cx="4800600" cy="304800"/>
          </a:xfrm>
          <a:prstGeom prst="ellipse">
            <a:avLst/>
          </a:prstGeom>
          <a:solidFill>
            <a:schemeClr val="accent1"/>
          </a:solidFill>
          <a:ln w="9525">
            <a:solidFill>
              <a:schemeClr val="tx1"/>
            </a:solidFill>
            <a:round/>
            <a:headEnd/>
            <a:tailEnd/>
          </a:ln>
        </p:spPr>
        <p:txBody>
          <a:bodyPr wrap="none" anchor="ctr"/>
          <a:lstStyle/>
          <a:p>
            <a:pPr algn="ctr"/>
            <a:r>
              <a:rPr lang="en-US" dirty="0" smtClean="0">
                <a:solidFill>
                  <a:schemeClr val="bg1"/>
                </a:solidFill>
              </a:rPr>
              <a:t>16 Feb 2012</a:t>
            </a:r>
            <a:endParaRPr lang="en-US" dirty="0">
              <a:solidFill>
                <a:schemeClr val="bg1"/>
              </a:solidFill>
            </a:endParaRPr>
          </a:p>
        </p:txBody>
      </p:sp>
      <p:sp>
        <p:nvSpPr>
          <p:cNvPr id="5" name="Date Placeholder 4"/>
          <p:cNvSpPr>
            <a:spLocks noGrp="1"/>
          </p:cNvSpPr>
          <p:nvPr>
            <p:ph type="dt" sz="half" idx="10"/>
          </p:nvPr>
        </p:nvSpPr>
        <p:spPr/>
        <p:txBody>
          <a:bodyPr/>
          <a:lstStyle/>
          <a:p>
            <a:fld id="{88CDDB0D-7591-4D00-9EEA-FE4201E98F68}" type="datetime3">
              <a:rPr lang="en-US" smtClean="0"/>
              <a:t>20 December 2011</a:t>
            </a:fld>
            <a:endParaRPr lang="en-US"/>
          </a:p>
        </p:txBody>
      </p:sp>
      <p:sp>
        <p:nvSpPr>
          <p:cNvPr id="6" name="Slide Number Placeholder 5"/>
          <p:cNvSpPr>
            <a:spLocks noGrp="1"/>
          </p:cNvSpPr>
          <p:nvPr>
            <p:ph type="sldNum" sz="quarter" idx="11"/>
          </p:nvPr>
        </p:nvSpPr>
        <p:spPr/>
        <p:txBody>
          <a:bodyPr/>
          <a:lstStyle/>
          <a:p>
            <a:fld id="{4C011AAB-9C46-4AF0-9EFF-B6C3C69C4330}" type="slidenum">
              <a:rPr lang="en-US" smtClean="0"/>
              <a:pPr/>
              <a:t>20</a:t>
            </a:fld>
            <a:endParaRPr lang="en-US"/>
          </a:p>
        </p:txBody>
      </p:sp>
    </p:spTree>
  </p:cSld>
  <p:clrMapOvr>
    <a:masterClrMapping/>
  </p:clrMapOvr>
  <p:transition>
    <p:wipe dir="r"/>
  </p:transition>
  <p:timing>
    <p:tnLst>
      <p:par>
        <p:cTn id="1" dur="indefinite" restart="never" nodeType="tmRoot"/>
      </p:par>
    </p:tnLst>
  </p:timing>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2"/>
          <p:cNvSpPr>
            <a:spLocks noGrp="1" noChangeArrowheads="1"/>
          </p:cNvSpPr>
          <p:nvPr>
            <p:ph type="title"/>
          </p:nvPr>
        </p:nvSpPr>
        <p:spPr>
          <a:xfrm>
            <a:off x="1317625" y="350838"/>
            <a:ext cx="6867525" cy="609600"/>
          </a:xfrm>
        </p:spPr>
        <p:txBody>
          <a:bodyPr/>
          <a:lstStyle/>
          <a:p>
            <a:pPr algn="ctr"/>
            <a:r>
              <a:rPr lang="en-US" sz="4000" smtClean="0"/>
              <a:t>Summary</a:t>
            </a:r>
          </a:p>
        </p:txBody>
      </p:sp>
      <p:sp>
        <p:nvSpPr>
          <p:cNvPr id="179203" name="Rectangle 3"/>
          <p:cNvSpPr>
            <a:spLocks noGrp="1" noChangeArrowheads="1"/>
          </p:cNvSpPr>
          <p:nvPr>
            <p:ph type="body" idx="1"/>
          </p:nvPr>
        </p:nvSpPr>
        <p:spPr/>
        <p:txBody>
          <a:bodyPr/>
          <a:lstStyle/>
          <a:p>
            <a:r>
              <a:rPr lang="en-US" sz="4000" smtClean="0"/>
              <a:t>The United States Constitution took effect April 30 , 1789 when George Washington was sworn in as President</a:t>
            </a:r>
          </a:p>
          <a:p>
            <a:endParaRPr lang="en-US" smtClean="0"/>
          </a:p>
        </p:txBody>
      </p:sp>
      <p:sp>
        <p:nvSpPr>
          <p:cNvPr id="4" name="Date Placeholder 3"/>
          <p:cNvSpPr>
            <a:spLocks noGrp="1"/>
          </p:cNvSpPr>
          <p:nvPr>
            <p:ph type="dt" sz="half" idx="10"/>
          </p:nvPr>
        </p:nvSpPr>
        <p:spPr/>
        <p:txBody>
          <a:bodyPr/>
          <a:lstStyle/>
          <a:p>
            <a:fld id="{660E2D43-1FDD-4C32-940A-3CC55D6C3764}"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200</a:t>
            </a:fld>
            <a:endParaRPr 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179203">
                                            <p:txEl>
                                              <p:pRg st="0" end="0"/>
                                            </p:txEl>
                                          </p:spTgt>
                                        </p:tgtEl>
                                        <p:attrNameLst>
                                          <p:attrName>style.visibility</p:attrName>
                                        </p:attrNameLst>
                                      </p:cBhvr>
                                      <p:to>
                                        <p:strVal val="visible"/>
                                      </p:to>
                                    </p:set>
                                    <p:animEffect transition="in" filter="fade">
                                      <p:cBhvr>
                                        <p:cTn id="7" dur="3000"/>
                                        <p:tgtEl>
                                          <p:spTgt spid="179203">
                                            <p:txEl>
                                              <p:pRg st="0" end="0"/>
                                            </p:txEl>
                                          </p:spTgt>
                                        </p:tgtEl>
                                      </p:cBhvr>
                                    </p:animEffect>
                                    <p:anim calcmode="lin" valueType="num">
                                      <p:cBhvr>
                                        <p:cTn id="8" dur="3000" fill="hold"/>
                                        <p:tgtEl>
                                          <p:spTgt spid="179203">
                                            <p:txEl>
                                              <p:pRg st="0" end="0"/>
                                            </p:txEl>
                                          </p:spTgt>
                                        </p:tgtEl>
                                        <p:attrNameLst>
                                          <p:attrName>ppt_x</p:attrName>
                                        </p:attrNameLst>
                                      </p:cBhvr>
                                      <p:tavLst>
                                        <p:tav tm="0">
                                          <p:val>
                                            <p:strVal val="#ppt_x-.1"/>
                                          </p:val>
                                        </p:tav>
                                        <p:tav tm="100000">
                                          <p:val>
                                            <p:strVal val="#ppt_x"/>
                                          </p:val>
                                        </p:tav>
                                      </p:tavLst>
                                    </p:anim>
                                    <p:anim calcmode="lin" valueType="num">
                                      <p:cBhvr>
                                        <p:cTn id="9" dur="3000" fill="hold"/>
                                        <p:tgtEl>
                                          <p:spTgt spid="179203">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Finished!!</a:t>
            </a:r>
            <a:endParaRPr lang="en-US" dirty="0"/>
          </a:p>
        </p:txBody>
      </p:sp>
      <p:sp>
        <p:nvSpPr>
          <p:cNvPr id="3" name="Content Placeholder 2"/>
          <p:cNvSpPr>
            <a:spLocks noGrp="1"/>
          </p:cNvSpPr>
          <p:nvPr>
            <p:ph idx="1"/>
          </p:nvPr>
        </p:nvSpPr>
        <p:spPr/>
        <p:txBody>
          <a:bodyPr/>
          <a:lstStyle/>
          <a:p>
            <a:r>
              <a:rPr lang="en-US" dirty="0" smtClean="0"/>
              <a:t>Since the adoption of the Bill of Rights, only 16 more amendments have been added to the Constitution. Although a number of the subsequent amendments revised the federal government's structure and operations, most followed the precedent established by the Bill of Rights and expanded individual rights and freedoms. </a:t>
            </a:r>
          </a:p>
          <a:p>
            <a:endParaRPr lang="en-US" dirty="0" smtClean="0"/>
          </a:p>
          <a:p>
            <a:r>
              <a:rPr lang="en-US" dirty="0" smtClean="0"/>
              <a:t>Now allow me to introduce you to the first ten amendments!!</a:t>
            </a:r>
            <a:endParaRPr lang="en-US" dirty="0"/>
          </a:p>
        </p:txBody>
      </p:sp>
      <p:sp>
        <p:nvSpPr>
          <p:cNvPr id="4" name="Date Placeholder 3"/>
          <p:cNvSpPr>
            <a:spLocks noGrp="1"/>
          </p:cNvSpPr>
          <p:nvPr>
            <p:ph type="dt" sz="half" idx="10"/>
          </p:nvPr>
        </p:nvSpPr>
        <p:spPr/>
        <p:txBody>
          <a:bodyPr/>
          <a:lstStyle/>
          <a:p>
            <a:fld id="{BA85322C-26B4-4DD9-8A65-5597C92B931D}"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201</a:t>
            </a:fld>
            <a:endParaRPr lang="en-US"/>
          </a:p>
        </p:txBody>
      </p:sp>
    </p:spTree>
  </p:cSld>
  <p:clrMapOvr>
    <a:masterClrMapping/>
  </p:clrMapOvr>
  <p:transition>
    <p:wipe dir="r"/>
  </p:transition>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Homework </a:t>
            </a:r>
            <a:r>
              <a:rPr lang="en-US" dirty="0" smtClean="0"/>
              <a:t>10 </a:t>
            </a:r>
            <a:r>
              <a:rPr lang="en-US" dirty="0" smtClean="0"/>
              <a:t>Feb </a:t>
            </a:r>
            <a:r>
              <a:rPr lang="en-US" dirty="0" smtClean="0"/>
              <a:t>2012</a:t>
            </a:r>
            <a:endParaRPr lang="en-US" dirty="0"/>
          </a:p>
        </p:txBody>
      </p:sp>
      <p:sp>
        <p:nvSpPr>
          <p:cNvPr id="3" name="Content Placeholder 2"/>
          <p:cNvSpPr>
            <a:spLocks noGrp="1"/>
          </p:cNvSpPr>
          <p:nvPr>
            <p:ph idx="1"/>
          </p:nvPr>
        </p:nvSpPr>
        <p:spPr/>
        <p:txBody>
          <a:bodyPr/>
          <a:lstStyle/>
          <a:p>
            <a:r>
              <a:rPr lang="en-US" sz="4400" dirty="0" smtClean="0"/>
              <a:t>Read </a:t>
            </a:r>
            <a:r>
              <a:rPr lang="en-US" sz="4400" dirty="0" smtClean="0"/>
              <a:t>99-105</a:t>
            </a:r>
          </a:p>
          <a:p>
            <a:endParaRPr lang="en-US" sz="4400" dirty="0"/>
          </a:p>
        </p:txBody>
      </p:sp>
      <p:sp>
        <p:nvSpPr>
          <p:cNvPr id="4" name="Date Placeholder 3"/>
          <p:cNvSpPr>
            <a:spLocks noGrp="1"/>
          </p:cNvSpPr>
          <p:nvPr>
            <p:ph type="dt" sz="half" idx="10"/>
          </p:nvPr>
        </p:nvSpPr>
        <p:spPr/>
        <p:txBody>
          <a:bodyPr/>
          <a:lstStyle/>
          <a:p>
            <a:fld id="{BC6A4C2C-6362-4A29-8AC7-437FAE2B2DD6}"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202</a:t>
            </a:fld>
            <a:endParaRPr lang="en-US"/>
          </a:p>
        </p:txBody>
      </p:sp>
      <p:pic>
        <p:nvPicPr>
          <p:cNvPr id="6" name="Picture 5" descr="James Madison.jpg"/>
          <p:cNvPicPr>
            <a:picLocks noChangeAspect="1"/>
          </p:cNvPicPr>
          <p:nvPr/>
        </p:nvPicPr>
        <p:blipFill>
          <a:blip r:embed="rId2" cstate="print"/>
          <a:stretch>
            <a:fillRect/>
          </a:stretch>
        </p:blipFill>
        <p:spPr>
          <a:xfrm>
            <a:off x="3276600" y="2362200"/>
            <a:ext cx="2555132" cy="2702052"/>
          </a:xfrm>
          <a:prstGeom prst="rect">
            <a:avLst/>
          </a:prstGeom>
        </p:spPr>
      </p:pic>
    </p:spTree>
  </p:cSld>
  <p:clrMapOvr>
    <a:masterClrMapping/>
  </p:clrMapOvr>
  <p:transition>
    <p:wipe dir="r"/>
  </p:transition>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2"/>
          <p:cNvSpPr>
            <a:spLocks noGrp="1" noChangeArrowheads="1"/>
          </p:cNvSpPr>
          <p:nvPr>
            <p:ph type="title"/>
          </p:nvPr>
        </p:nvSpPr>
        <p:spPr/>
        <p:txBody>
          <a:bodyPr/>
          <a:lstStyle/>
          <a:p>
            <a:r>
              <a:rPr lang="en-US" dirty="0" smtClean="0"/>
              <a:t>Test (article IV Through VII)</a:t>
            </a:r>
          </a:p>
        </p:txBody>
      </p:sp>
      <p:pic>
        <p:nvPicPr>
          <p:cNvPr id="156675" name="Picture 4" descr="MPj04000470000[1]"/>
          <p:cNvPicPr>
            <a:picLocks noGrp="1" noChangeAspect="1" noChangeArrowheads="1"/>
          </p:cNvPicPr>
          <p:nvPr>
            <p:ph idx="1"/>
          </p:nvPr>
        </p:nvPicPr>
        <p:blipFill>
          <a:blip r:embed="rId3" cstate="print"/>
          <a:srcRect/>
          <a:stretch>
            <a:fillRect/>
          </a:stretch>
        </p:blipFill>
        <p:spPr>
          <a:xfrm>
            <a:off x="1600200" y="1581150"/>
            <a:ext cx="6324600" cy="4213225"/>
          </a:xfrm>
          <a:noFill/>
        </p:spPr>
      </p:pic>
      <p:sp>
        <p:nvSpPr>
          <p:cNvPr id="156676" name="Oval 6"/>
          <p:cNvSpPr>
            <a:spLocks noChangeArrowheads="1"/>
          </p:cNvSpPr>
          <p:nvPr/>
        </p:nvSpPr>
        <p:spPr bwMode="auto">
          <a:xfrm>
            <a:off x="2895600" y="6172200"/>
            <a:ext cx="4800600" cy="304800"/>
          </a:xfrm>
          <a:prstGeom prst="ellipse">
            <a:avLst/>
          </a:prstGeom>
          <a:solidFill>
            <a:schemeClr val="accent1"/>
          </a:solidFill>
          <a:ln w="9525">
            <a:solidFill>
              <a:schemeClr val="tx1"/>
            </a:solidFill>
            <a:round/>
            <a:headEnd/>
            <a:tailEnd/>
          </a:ln>
        </p:spPr>
        <p:txBody>
          <a:bodyPr wrap="none" anchor="ctr"/>
          <a:lstStyle/>
          <a:p>
            <a:pPr algn="ctr"/>
            <a:r>
              <a:rPr lang="en-US" dirty="0" smtClean="0">
                <a:solidFill>
                  <a:schemeClr val="bg1"/>
                </a:solidFill>
              </a:rPr>
              <a:t>13 Feb 2012</a:t>
            </a:r>
            <a:endParaRPr lang="en-US" dirty="0">
              <a:solidFill>
                <a:schemeClr val="bg1"/>
              </a:solidFill>
            </a:endParaRPr>
          </a:p>
        </p:txBody>
      </p:sp>
      <p:sp>
        <p:nvSpPr>
          <p:cNvPr id="5" name="Date Placeholder 4"/>
          <p:cNvSpPr>
            <a:spLocks noGrp="1"/>
          </p:cNvSpPr>
          <p:nvPr>
            <p:ph type="dt" sz="half" idx="10"/>
          </p:nvPr>
        </p:nvSpPr>
        <p:spPr/>
        <p:txBody>
          <a:bodyPr/>
          <a:lstStyle/>
          <a:p>
            <a:fld id="{ED377343-D918-4999-B274-52330534DE1D}" type="datetime3">
              <a:rPr lang="en-US" smtClean="0"/>
              <a:t>20 December 2011</a:t>
            </a:fld>
            <a:endParaRPr lang="en-US"/>
          </a:p>
        </p:txBody>
      </p:sp>
      <p:sp>
        <p:nvSpPr>
          <p:cNvPr id="6" name="Slide Number Placeholder 5"/>
          <p:cNvSpPr>
            <a:spLocks noGrp="1"/>
          </p:cNvSpPr>
          <p:nvPr>
            <p:ph type="sldNum" sz="quarter" idx="11"/>
          </p:nvPr>
        </p:nvSpPr>
        <p:spPr/>
        <p:txBody>
          <a:bodyPr/>
          <a:lstStyle/>
          <a:p>
            <a:fld id="{4C011AAB-9C46-4AF0-9EFF-B6C3C69C4330}" type="slidenum">
              <a:rPr lang="en-US" smtClean="0"/>
              <a:pPr/>
              <a:t>203</a:t>
            </a:fld>
            <a:endParaRPr lang="en-US"/>
          </a:p>
        </p:txBody>
      </p:sp>
    </p:spTree>
  </p:cSld>
  <p:clrMapOvr>
    <a:masterClrMapping/>
  </p:clrMapOvr>
  <p:transition>
    <p:wipe dir="r"/>
  </p:transition>
  <p:timing>
    <p:tnLst>
      <p:par>
        <p:cTn id="1" dur="indefinite" restart="never" nodeType="tmRoot"/>
      </p:par>
    </p:tnLst>
  </p:timing>
</p:sld>
</file>

<file path=ppt/slides/slide20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79202" name="Rectangle 2"/>
          <p:cNvSpPr>
            <a:spLocks noGrp="1" noChangeArrowheads="1"/>
          </p:cNvSpPr>
          <p:nvPr>
            <p:ph type="title"/>
          </p:nvPr>
        </p:nvSpPr>
        <p:spPr>
          <a:xfrm>
            <a:off x="0" y="350838"/>
            <a:ext cx="8915400" cy="609600"/>
          </a:xfrm>
        </p:spPr>
        <p:txBody>
          <a:bodyPr/>
          <a:lstStyle/>
          <a:p>
            <a:pPr algn="ctr"/>
            <a:r>
              <a:rPr lang="en-US" sz="4000" b="0" smtClean="0">
                <a:solidFill>
                  <a:schemeClr val="tx1"/>
                </a:solidFill>
              </a:rPr>
              <a:t>  Constitution Lesson</a:t>
            </a:r>
          </a:p>
        </p:txBody>
      </p:sp>
      <p:pic>
        <p:nvPicPr>
          <p:cNvPr id="179203" name="Picture 5" descr="constitution2"/>
          <p:cNvPicPr>
            <a:picLocks noGrp="1" noChangeAspect="1" noChangeArrowheads="1"/>
          </p:cNvPicPr>
          <p:nvPr>
            <p:ph idx="1"/>
          </p:nvPr>
        </p:nvPicPr>
        <p:blipFill>
          <a:blip r:embed="rId3" cstate="print"/>
          <a:srcRect/>
          <a:stretch>
            <a:fillRect/>
          </a:stretch>
        </p:blipFill>
        <p:spPr>
          <a:xfrm>
            <a:off x="1673225" y="1219200"/>
            <a:ext cx="6394450" cy="5081588"/>
          </a:xfrm>
          <a:noFill/>
        </p:spPr>
      </p:pic>
      <p:sp>
        <p:nvSpPr>
          <p:cNvPr id="4" name="Date Placeholder 3"/>
          <p:cNvSpPr>
            <a:spLocks noGrp="1"/>
          </p:cNvSpPr>
          <p:nvPr>
            <p:ph type="dt" sz="half" idx="10"/>
          </p:nvPr>
        </p:nvSpPr>
        <p:spPr/>
        <p:txBody>
          <a:bodyPr/>
          <a:lstStyle/>
          <a:p>
            <a:fld id="{E6E58A83-42E9-4D92-B552-3FB7A43553EE}"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204</a:t>
            </a:fld>
            <a:endParaRPr lang="en-US"/>
          </a:p>
        </p:txBody>
      </p:sp>
    </p:spTree>
  </p:cSld>
  <p:clrMapOvr>
    <a:masterClrMapping/>
  </p:clrMapOvr>
  <p:transition>
    <p:wipe dir="r"/>
  </p:transition>
  <p:timing>
    <p:tnLst>
      <p:par>
        <p:cTn id="1" dur="indefinite" restart="never" nodeType="tmRoot"/>
      </p:par>
    </p:tnLst>
  </p:timing>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2"/>
          <p:cNvSpPr>
            <a:spLocks noGrp="1" noChangeArrowheads="1"/>
          </p:cNvSpPr>
          <p:nvPr>
            <p:ph type="title"/>
          </p:nvPr>
        </p:nvSpPr>
        <p:spPr>
          <a:xfrm>
            <a:off x="914400" y="411163"/>
            <a:ext cx="7620000" cy="549275"/>
          </a:xfrm>
        </p:spPr>
        <p:txBody>
          <a:bodyPr/>
          <a:lstStyle/>
          <a:p>
            <a:pPr algn="ctr"/>
            <a:r>
              <a:rPr lang="en-US" sz="3600" b="0" smtClean="0"/>
              <a:t>Amendments to the Constitution</a:t>
            </a:r>
          </a:p>
        </p:txBody>
      </p:sp>
      <p:sp>
        <p:nvSpPr>
          <p:cNvPr id="180227" name="Rectangle 3"/>
          <p:cNvSpPr>
            <a:spLocks noGrp="1" noChangeArrowheads="1"/>
          </p:cNvSpPr>
          <p:nvPr>
            <p:ph type="body" idx="1"/>
          </p:nvPr>
        </p:nvSpPr>
        <p:spPr/>
        <p:txBody>
          <a:bodyPr/>
          <a:lstStyle/>
          <a:p>
            <a:pPr>
              <a:lnSpc>
                <a:spcPct val="80000"/>
              </a:lnSpc>
            </a:pPr>
            <a:r>
              <a:rPr lang="en-US" sz="3200" smtClean="0"/>
              <a:t>ARTICLES IN ADDITION TO, AND AMENDMENTS OF, THE CONSTITUTION OF THE UNITED STATES OF AMERICA, PROPOSED BY CONGRESS, AND RATIFIED BY THE LEGISLATURES OF THE SEVERAL STATES, PURSUANT TO THE FIFTH ARTICLE OF THE ORIGINAL CONSTITUTION. </a:t>
            </a:r>
          </a:p>
          <a:p>
            <a:pPr>
              <a:lnSpc>
                <a:spcPct val="80000"/>
              </a:lnSpc>
            </a:pPr>
            <a:endParaRPr lang="en-US" sz="800" smtClean="0"/>
          </a:p>
        </p:txBody>
      </p:sp>
      <p:sp>
        <p:nvSpPr>
          <p:cNvPr id="4" name="Date Placeholder 3"/>
          <p:cNvSpPr>
            <a:spLocks noGrp="1"/>
          </p:cNvSpPr>
          <p:nvPr>
            <p:ph type="dt" sz="half" idx="10"/>
          </p:nvPr>
        </p:nvSpPr>
        <p:spPr/>
        <p:txBody>
          <a:bodyPr/>
          <a:lstStyle/>
          <a:p>
            <a:fld id="{D9F7B886-9280-476B-8BDA-C58755DEE012}"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205</a:t>
            </a:fld>
            <a:endParaRPr lang="en-US"/>
          </a:p>
        </p:txBody>
      </p:sp>
    </p:spTree>
  </p:cSld>
  <p:clrMapOvr>
    <a:masterClrMapping/>
  </p:clrMapOvr>
  <p:transition>
    <p:wipe dir="r"/>
  </p:transition>
  <p:timing>
    <p:tnLst>
      <p:par>
        <p:cTn id="1" dur="indefinite" restart="never" nodeType="tmRoot"/>
      </p:par>
    </p:tnLst>
  </p:timing>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2" name="WordArt 4"/>
          <p:cNvSpPr>
            <a:spLocks noChangeArrowheads="1" noChangeShapeType="1" noTextEdit="1"/>
          </p:cNvSpPr>
          <p:nvPr/>
        </p:nvSpPr>
        <p:spPr bwMode="auto">
          <a:xfrm>
            <a:off x="1143000" y="1066800"/>
            <a:ext cx="7077075" cy="1600200"/>
          </a:xfrm>
          <a:prstGeom prst="rect">
            <a:avLst/>
          </a:prstGeom>
        </p:spPr>
        <p:txBody>
          <a:bodyPr wrap="none" fromWordArt="1">
            <a:prstTxWarp prst="textPlain">
              <a:avLst>
                <a:gd name="adj" fmla="val 50000"/>
              </a:avLst>
            </a:prstTxWarp>
          </a:bodyPr>
          <a:lstStyle/>
          <a:p>
            <a:pPr algn="ctr">
              <a:defRPr/>
            </a:pPr>
            <a:r>
              <a:rPr lang="en-US" sz="3600" kern="10">
                <a:ln w="38100">
                  <a:solidFill>
                    <a:schemeClr val="tx1"/>
                  </a:solidFill>
                  <a:round/>
                  <a:headEnd/>
                  <a:tailEnd/>
                </a:ln>
                <a:gradFill rotWithShape="0">
                  <a:gsLst>
                    <a:gs pos="0">
                      <a:srgbClr val="A603AB">
                        <a:alpha val="64999"/>
                      </a:srgbClr>
                    </a:gs>
                    <a:gs pos="12000">
                      <a:srgbClr val="E81766">
                        <a:alpha val="69199"/>
                      </a:srgbClr>
                    </a:gs>
                    <a:gs pos="27000">
                      <a:srgbClr val="EE3F17">
                        <a:alpha val="74450"/>
                      </a:srgbClr>
                    </a:gs>
                    <a:gs pos="48000">
                      <a:srgbClr val="FFFF00">
                        <a:alpha val="81800"/>
                      </a:srgbClr>
                    </a:gs>
                    <a:gs pos="64999">
                      <a:srgbClr val="1A8D48">
                        <a:alpha val="87749"/>
                      </a:srgbClr>
                    </a:gs>
                    <a:gs pos="78999">
                      <a:srgbClr val="0819FB">
                        <a:alpha val="92650"/>
                      </a:srgbClr>
                    </a:gs>
                    <a:gs pos="100000">
                      <a:srgbClr val="A603AB"/>
                    </a:gs>
                  </a:gsLst>
                  <a:lin ang="0" scaled="1"/>
                </a:gradFill>
                <a:effectLst>
                  <a:outerShdw dist="35921" dir="2700000" sy="50000" kx="2115830" algn="bl" rotWithShape="0">
                    <a:srgbClr val="C0C0C0">
                      <a:alpha val="80000"/>
                    </a:srgbClr>
                  </a:outerShdw>
                </a:effectLst>
                <a:latin typeface="Arial Black"/>
              </a:rPr>
              <a:t>The First Ten Amendments</a:t>
            </a:r>
          </a:p>
        </p:txBody>
      </p:sp>
      <p:pic>
        <p:nvPicPr>
          <p:cNvPr id="182277" name="Picture 7" descr="we-the-ppl"/>
          <p:cNvPicPr>
            <a:picLocks noChangeAspect="1" noChangeArrowheads="1"/>
          </p:cNvPicPr>
          <p:nvPr/>
        </p:nvPicPr>
        <p:blipFill>
          <a:blip r:embed="rId3" cstate="print"/>
          <a:srcRect/>
          <a:stretch>
            <a:fillRect/>
          </a:stretch>
        </p:blipFill>
        <p:spPr bwMode="auto">
          <a:xfrm>
            <a:off x="0" y="2819400"/>
            <a:ext cx="8534400" cy="3632200"/>
          </a:xfrm>
          <a:prstGeom prst="rect">
            <a:avLst/>
          </a:prstGeom>
          <a:noFill/>
          <a:ln w="9525">
            <a:noFill/>
            <a:miter lim="800000"/>
            <a:headEnd/>
            <a:tailEnd/>
          </a:ln>
        </p:spPr>
      </p:pic>
      <p:sp>
        <p:nvSpPr>
          <p:cNvPr id="4" name="Date Placeholder 3"/>
          <p:cNvSpPr>
            <a:spLocks noGrp="1"/>
          </p:cNvSpPr>
          <p:nvPr>
            <p:ph type="dt" sz="half" idx="10"/>
          </p:nvPr>
        </p:nvSpPr>
        <p:spPr/>
        <p:txBody>
          <a:bodyPr/>
          <a:lstStyle/>
          <a:p>
            <a:fld id="{AFEA4A5F-B1DB-49D7-B4D4-D6430DAE3413}"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206</a:t>
            </a:fld>
            <a:endParaRPr lang="en-US"/>
          </a:p>
        </p:txBody>
      </p:sp>
      <p:sp>
        <p:nvSpPr>
          <p:cNvPr id="6" name="TextBox 5"/>
          <p:cNvSpPr txBox="1"/>
          <p:nvPr/>
        </p:nvSpPr>
        <p:spPr>
          <a:xfrm>
            <a:off x="2438400" y="6457890"/>
            <a:ext cx="4191000" cy="400110"/>
          </a:xfrm>
          <a:prstGeom prst="rect">
            <a:avLst/>
          </a:prstGeom>
          <a:noFill/>
        </p:spPr>
        <p:txBody>
          <a:bodyPr wrap="square" rtlCol="0">
            <a:spAutoFit/>
          </a:bodyPr>
          <a:lstStyle/>
          <a:p>
            <a:r>
              <a:rPr lang="en-US" dirty="0" smtClean="0"/>
              <a:t>Should begin 0n 14  Feb 2012</a:t>
            </a:r>
            <a:endParaRPr lang="en-US" dirty="0"/>
          </a:p>
        </p:txBody>
      </p:sp>
    </p:spTree>
  </p:cSld>
  <p:clrMapOvr>
    <a:masterClrMapping/>
  </p:clrMapOvr>
  <p:transition>
    <p:wipe dir="r"/>
  </p:transition>
  <p:timing>
    <p:tnLst>
      <p:par>
        <p:cTn id="1" dur="indefinite" restart="never" nodeType="tmRoot"/>
      </p:par>
    </p:tnLst>
  </p:timing>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2"/>
          <p:cNvSpPr>
            <a:spLocks noGrp="1" noChangeArrowheads="1"/>
          </p:cNvSpPr>
          <p:nvPr>
            <p:ph type="title"/>
          </p:nvPr>
        </p:nvSpPr>
        <p:spPr>
          <a:xfrm>
            <a:off x="0" y="381000"/>
            <a:ext cx="8839200" cy="549275"/>
          </a:xfrm>
        </p:spPr>
        <p:txBody>
          <a:bodyPr/>
          <a:lstStyle/>
          <a:p>
            <a:pPr algn="ctr"/>
            <a:r>
              <a:rPr lang="en-US" sz="3600" dirty="0" smtClean="0"/>
              <a:t>Amendments to the Constitution</a:t>
            </a:r>
          </a:p>
        </p:txBody>
      </p:sp>
      <p:sp>
        <p:nvSpPr>
          <p:cNvPr id="183299" name="Rectangle 3"/>
          <p:cNvSpPr>
            <a:spLocks noGrp="1" noChangeArrowheads="1"/>
          </p:cNvSpPr>
          <p:nvPr>
            <p:ph type="body" idx="1"/>
          </p:nvPr>
        </p:nvSpPr>
        <p:spPr/>
        <p:txBody>
          <a:bodyPr/>
          <a:lstStyle/>
          <a:p>
            <a:pPr>
              <a:lnSpc>
                <a:spcPct val="80000"/>
              </a:lnSpc>
              <a:buFontTx/>
              <a:buNone/>
            </a:pPr>
            <a:r>
              <a:rPr lang="en-US" sz="3200" b="1" smtClean="0"/>
              <a:t> [I.]</a:t>
            </a:r>
          </a:p>
          <a:p>
            <a:pPr>
              <a:lnSpc>
                <a:spcPct val="80000"/>
              </a:lnSpc>
              <a:buFontTx/>
              <a:buNone/>
            </a:pPr>
            <a:r>
              <a:rPr lang="en-US" sz="3200" smtClean="0"/>
              <a:t>Congress shall make no law respecting an establishment of religion, or prohibiting the free exercise thereof; or abridging the freedom of speech, or of the press; or the right of the people peaceably to assemble, and to petition the Government for a redress of grievances.</a:t>
            </a:r>
          </a:p>
        </p:txBody>
      </p:sp>
      <p:sp>
        <p:nvSpPr>
          <p:cNvPr id="4" name="Date Placeholder 3"/>
          <p:cNvSpPr>
            <a:spLocks noGrp="1"/>
          </p:cNvSpPr>
          <p:nvPr>
            <p:ph type="dt" sz="half" idx="10"/>
          </p:nvPr>
        </p:nvSpPr>
        <p:spPr/>
        <p:txBody>
          <a:bodyPr/>
          <a:lstStyle/>
          <a:p>
            <a:fld id="{B2A28997-28A8-4063-BD65-60073BA64F88}"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207</a:t>
            </a:fld>
            <a:endParaRPr lang="en-US"/>
          </a:p>
        </p:txBody>
      </p:sp>
    </p:spTree>
  </p:cSld>
  <p:clrMapOvr>
    <a:masterClrMapping/>
  </p:clrMapOvr>
  <p:transition>
    <p:wipe dir="r"/>
  </p:transition>
  <p:timing>
    <p:tnLst>
      <p:par>
        <p:cTn id="1" dur="indefinite" restart="never" nodeType="tmRoot"/>
      </p:par>
    </p:tnLst>
  </p:timing>
</p:sld>
</file>

<file path=ppt/slides/slide20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r>
              <a:rPr lang="en-US"/>
              <a:t>Freedom of Religion</a:t>
            </a:r>
          </a:p>
        </p:txBody>
      </p:sp>
      <p:sp>
        <p:nvSpPr>
          <p:cNvPr id="7171" name="Rectangle 3"/>
          <p:cNvSpPr>
            <a:spLocks noGrp="1" noChangeArrowheads="1"/>
          </p:cNvSpPr>
          <p:nvPr>
            <p:ph type="body" idx="1"/>
          </p:nvPr>
        </p:nvSpPr>
        <p:spPr/>
        <p:txBody>
          <a:bodyPr/>
          <a:lstStyle/>
          <a:p>
            <a:r>
              <a:rPr lang="en-US"/>
              <a:t>“Congress shall make no law respecting an establishment of religion or prohibiting the free exercise there of”</a:t>
            </a:r>
          </a:p>
          <a:p>
            <a:r>
              <a:rPr lang="en-US"/>
              <a:t>Two clauses:</a:t>
            </a:r>
          </a:p>
          <a:p>
            <a:pPr lvl="1"/>
            <a:r>
              <a:rPr lang="en-US" sz="3600"/>
              <a:t>Establishment clause</a:t>
            </a:r>
          </a:p>
          <a:p>
            <a:pPr lvl="1"/>
            <a:r>
              <a:rPr lang="en-US" sz="3600"/>
              <a:t>Free Exercise clause</a:t>
            </a:r>
          </a:p>
        </p:txBody>
      </p:sp>
      <p:sp>
        <p:nvSpPr>
          <p:cNvPr id="4" name="Date Placeholder 3"/>
          <p:cNvSpPr>
            <a:spLocks noGrp="1"/>
          </p:cNvSpPr>
          <p:nvPr>
            <p:ph type="dt" sz="half" idx="10"/>
          </p:nvPr>
        </p:nvSpPr>
        <p:spPr/>
        <p:txBody>
          <a:bodyPr/>
          <a:lstStyle/>
          <a:p>
            <a:fld id="{C4BE81FD-B8AF-475C-A12F-E4A20CE93533}"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208</a:t>
            </a:fld>
            <a:endParaRPr 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animEffect transition="in" filter="dissolve">
                                      <p:cBhvr>
                                        <p:cTn id="7" dur="500"/>
                                        <p:tgtEl>
                                          <p:spTgt spid="717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7171">
                                            <p:txEl>
                                              <p:pRg st="1" end="1"/>
                                            </p:txEl>
                                          </p:spTgt>
                                        </p:tgtEl>
                                        <p:attrNameLst>
                                          <p:attrName>style.visibility</p:attrName>
                                        </p:attrNameLst>
                                      </p:cBhvr>
                                      <p:to>
                                        <p:strVal val="visible"/>
                                      </p:to>
                                    </p:set>
                                    <p:animEffect transition="in" filter="dissolve">
                                      <p:cBhvr>
                                        <p:cTn id="12" dur="500"/>
                                        <p:tgtEl>
                                          <p:spTgt spid="7171">
                                            <p:txEl>
                                              <p:pRg st="1" end="1"/>
                                            </p:txEl>
                                          </p:spTgt>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7171">
                                            <p:txEl>
                                              <p:pRg st="2" end="2"/>
                                            </p:txEl>
                                          </p:spTgt>
                                        </p:tgtEl>
                                        <p:attrNameLst>
                                          <p:attrName>style.visibility</p:attrName>
                                        </p:attrNameLst>
                                      </p:cBhvr>
                                      <p:to>
                                        <p:strVal val="visible"/>
                                      </p:to>
                                    </p:set>
                                    <p:animEffect transition="in" filter="dissolve">
                                      <p:cBhvr>
                                        <p:cTn id="15" dur="500"/>
                                        <p:tgtEl>
                                          <p:spTgt spid="7171">
                                            <p:txEl>
                                              <p:pRg st="2" end="2"/>
                                            </p:txEl>
                                          </p:spTgt>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7171">
                                            <p:txEl>
                                              <p:pRg st="3" end="3"/>
                                            </p:txEl>
                                          </p:spTgt>
                                        </p:tgtEl>
                                        <p:attrNameLst>
                                          <p:attrName>style.visibility</p:attrName>
                                        </p:attrNameLst>
                                      </p:cBhvr>
                                      <p:to>
                                        <p:strVal val="visible"/>
                                      </p:to>
                                    </p:set>
                                    <p:animEffect transition="in" filter="dissolve">
                                      <p:cBhvr>
                                        <p:cTn id="18" dur="500"/>
                                        <p:tgtEl>
                                          <p:spTgt spid="717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build="p" autoUpdateAnimBg="0"/>
    </p:bldLst>
  </p:timing>
</p:sld>
</file>

<file path=ppt/slides/slide20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914400" y="0"/>
            <a:ext cx="7848600" cy="914400"/>
          </a:xfrm>
        </p:spPr>
        <p:txBody>
          <a:bodyPr/>
          <a:lstStyle/>
          <a:p>
            <a:r>
              <a:rPr lang="en-US" dirty="0"/>
              <a:t>Establishment and free exercise clause often conflict with each other </a:t>
            </a:r>
          </a:p>
        </p:txBody>
      </p:sp>
      <p:sp>
        <p:nvSpPr>
          <p:cNvPr id="9219" name="Rectangle 3"/>
          <p:cNvSpPr>
            <a:spLocks noGrp="1" noChangeArrowheads="1"/>
          </p:cNvSpPr>
          <p:nvPr>
            <p:ph type="body" sz="half" idx="1"/>
          </p:nvPr>
        </p:nvSpPr>
        <p:spPr>
          <a:xfrm>
            <a:off x="1066800" y="1371600"/>
            <a:ext cx="3810000" cy="4114800"/>
          </a:xfrm>
        </p:spPr>
        <p:txBody>
          <a:bodyPr/>
          <a:lstStyle/>
          <a:p>
            <a:pPr>
              <a:lnSpc>
                <a:spcPct val="90000"/>
              </a:lnSpc>
            </a:pPr>
            <a:r>
              <a:rPr lang="en-US" sz="3200" dirty="0"/>
              <a:t>In schools, the religion issue is most prevalent  </a:t>
            </a:r>
          </a:p>
          <a:p>
            <a:pPr>
              <a:lnSpc>
                <a:spcPct val="90000"/>
              </a:lnSpc>
            </a:pPr>
            <a:r>
              <a:rPr lang="en-US" sz="3200" dirty="0"/>
              <a:t>If a student raises his hand and says “teacher, can we say an opening prayer before this test” </a:t>
            </a:r>
          </a:p>
        </p:txBody>
      </p:sp>
      <p:sp>
        <p:nvSpPr>
          <p:cNvPr id="9220" name="Rectangle 4"/>
          <p:cNvSpPr>
            <a:spLocks noGrp="1" noChangeArrowheads="1"/>
          </p:cNvSpPr>
          <p:nvPr>
            <p:ph type="body" sz="half" idx="2"/>
          </p:nvPr>
        </p:nvSpPr>
        <p:spPr>
          <a:xfrm>
            <a:off x="4800600" y="1371600"/>
            <a:ext cx="3810000" cy="4114800"/>
          </a:xfrm>
        </p:spPr>
        <p:txBody>
          <a:bodyPr/>
          <a:lstStyle/>
          <a:p>
            <a:r>
              <a:rPr lang="en-US" sz="3200" dirty="0"/>
              <a:t>If the teacher says: </a:t>
            </a:r>
          </a:p>
          <a:p>
            <a:r>
              <a:rPr lang="en-US" sz="3200" dirty="0"/>
              <a:t>“Yes”, It looks like establishment of religion</a:t>
            </a:r>
          </a:p>
          <a:p>
            <a:r>
              <a:rPr lang="en-US" sz="3200" dirty="0"/>
              <a:t>“No”, It is deigning a student free exercise.</a:t>
            </a:r>
          </a:p>
          <a:p>
            <a:endParaRPr lang="en-US"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9219">
                                            <p:txEl>
                                              <p:pRg st="0" end="0"/>
                                            </p:txEl>
                                          </p:spTgt>
                                        </p:tgtEl>
                                        <p:attrNameLst>
                                          <p:attrName>style.visibility</p:attrName>
                                        </p:attrNameLst>
                                      </p:cBhvr>
                                      <p:to>
                                        <p:strVal val="visible"/>
                                      </p:to>
                                    </p:set>
                                    <p:animEffect transition="in" filter="dissolve">
                                      <p:cBhvr>
                                        <p:cTn id="7" dur="500"/>
                                        <p:tgtEl>
                                          <p:spTgt spid="921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9219">
                                            <p:txEl>
                                              <p:pRg st="1" end="1"/>
                                            </p:txEl>
                                          </p:spTgt>
                                        </p:tgtEl>
                                        <p:attrNameLst>
                                          <p:attrName>style.visibility</p:attrName>
                                        </p:attrNameLst>
                                      </p:cBhvr>
                                      <p:to>
                                        <p:strVal val="visible"/>
                                      </p:to>
                                    </p:set>
                                    <p:animEffect transition="in" filter="dissolve">
                                      <p:cBhvr>
                                        <p:cTn id="12" dur="500"/>
                                        <p:tgtEl>
                                          <p:spTgt spid="921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9220">
                                            <p:txEl>
                                              <p:pRg st="0" end="0"/>
                                            </p:txEl>
                                          </p:spTgt>
                                        </p:tgtEl>
                                        <p:attrNameLst>
                                          <p:attrName>style.visibility</p:attrName>
                                        </p:attrNameLst>
                                      </p:cBhvr>
                                      <p:to>
                                        <p:strVal val="visible"/>
                                      </p:to>
                                    </p:set>
                                    <p:animEffect transition="in" filter="dissolve">
                                      <p:cBhvr>
                                        <p:cTn id="17" dur="500"/>
                                        <p:tgtEl>
                                          <p:spTgt spid="9220">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9220">
                                            <p:txEl>
                                              <p:pRg st="1" end="1"/>
                                            </p:txEl>
                                          </p:spTgt>
                                        </p:tgtEl>
                                        <p:attrNameLst>
                                          <p:attrName>style.visibility</p:attrName>
                                        </p:attrNameLst>
                                      </p:cBhvr>
                                      <p:to>
                                        <p:strVal val="visible"/>
                                      </p:to>
                                    </p:set>
                                    <p:animEffect transition="in" filter="dissolve">
                                      <p:cBhvr>
                                        <p:cTn id="22" dur="500"/>
                                        <p:tgtEl>
                                          <p:spTgt spid="9220">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9220">
                                            <p:txEl>
                                              <p:pRg st="2" end="2"/>
                                            </p:txEl>
                                          </p:spTgt>
                                        </p:tgtEl>
                                        <p:attrNameLst>
                                          <p:attrName>style.visibility</p:attrName>
                                        </p:attrNameLst>
                                      </p:cBhvr>
                                      <p:to>
                                        <p:strVal val="visible"/>
                                      </p:to>
                                    </p:set>
                                    <p:animEffect transition="in" filter="dissolve">
                                      <p:cBhvr>
                                        <p:cTn id="27" dur="500"/>
                                        <p:tgtEl>
                                          <p:spTgt spid="922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9" grpId="0" build="p" autoUpdateAnimBg="0"/>
      <p:bldP spid="9220" grpId="0" build="p"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n-US" smtClean="0"/>
              <a:t>Revolution</a:t>
            </a:r>
          </a:p>
        </p:txBody>
      </p:sp>
      <p:sp>
        <p:nvSpPr>
          <p:cNvPr id="9219" name="Rectangle 3"/>
          <p:cNvSpPr>
            <a:spLocks noGrp="1" noChangeArrowheads="1"/>
          </p:cNvSpPr>
          <p:nvPr>
            <p:ph type="body" idx="1"/>
          </p:nvPr>
        </p:nvSpPr>
        <p:spPr/>
        <p:txBody>
          <a:bodyPr/>
          <a:lstStyle/>
          <a:p>
            <a:pPr>
              <a:lnSpc>
                <a:spcPct val="90000"/>
              </a:lnSpc>
            </a:pPr>
            <a:r>
              <a:rPr lang="en-US" smtClean="0"/>
              <a:t>For the many reason we studied the colonists succeeded from the British Crown, among these reasons the most important was the Crowns desire to rule the its colonists from abroad. The colonists without hope of self rule or colonial representation declared its independence from King George and his Parliament. The Colonists made know their desire of independence with the Declaration of Independence and the articles of confederation. </a:t>
            </a:r>
          </a:p>
          <a:p>
            <a:pPr>
              <a:lnSpc>
                <a:spcPct val="90000"/>
              </a:lnSpc>
            </a:pPr>
            <a:r>
              <a:rPr lang="en-US" smtClean="0"/>
              <a:t>The war began on April 19, 1775 in the battles of Concord and Lexington and ended in Yorktown on October 19, 1781.    </a:t>
            </a:r>
          </a:p>
          <a:p>
            <a:pPr>
              <a:lnSpc>
                <a:spcPct val="90000"/>
              </a:lnSpc>
            </a:pPr>
            <a:r>
              <a:rPr lang="en-US" smtClean="0">
                <a:hlinkClick r:id="rId3" action="ppaction://hlinksldjump"/>
              </a:rPr>
              <a:t>Treaty of Paris 1783</a:t>
            </a:r>
            <a:r>
              <a:rPr lang="en-US" smtClean="0"/>
              <a:t> Use this link to skip review </a:t>
            </a:r>
          </a:p>
          <a:p>
            <a:pPr>
              <a:lnSpc>
                <a:spcPct val="90000"/>
              </a:lnSpc>
            </a:pPr>
            <a:endParaRPr lang="en-US" smtClean="0"/>
          </a:p>
        </p:txBody>
      </p:sp>
      <p:sp>
        <p:nvSpPr>
          <p:cNvPr id="4" name="Date Placeholder 3"/>
          <p:cNvSpPr>
            <a:spLocks noGrp="1"/>
          </p:cNvSpPr>
          <p:nvPr>
            <p:ph type="dt" sz="half" idx="10"/>
          </p:nvPr>
        </p:nvSpPr>
        <p:spPr/>
        <p:txBody>
          <a:bodyPr/>
          <a:lstStyle/>
          <a:p>
            <a:fld id="{807FC015-240E-41E6-B563-E261890EA38A}"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21</a:t>
            </a:fld>
            <a:endParaRPr lang="en-US"/>
          </a:p>
        </p:txBody>
      </p:sp>
    </p:spTree>
  </p:cSld>
  <p:clrMapOvr>
    <a:masterClrMapping/>
  </p:clrMapOvr>
  <p:transition>
    <p:wipe dir="r"/>
  </p:transition>
  <p:timing>
    <p:tnLst>
      <p:par>
        <p:cTn id="1" dur="indefinite" restart="never" nodeType="tmRoot"/>
      </p:par>
    </p:tnLst>
  </p:timing>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914400" y="0"/>
            <a:ext cx="8229600" cy="990600"/>
          </a:xfrm>
        </p:spPr>
        <p:txBody>
          <a:bodyPr/>
          <a:lstStyle/>
          <a:p>
            <a:r>
              <a:rPr lang="en-US" dirty="0"/>
              <a:t>Establishment Clause—Government cannot promote religion</a:t>
            </a:r>
          </a:p>
        </p:txBody>
      </p:sp>
      <p:pic>
        <p:nvPicPr>
          <p:cNvPr id="48131" name="Picture 3" descr="F:\My Pictures\ch 3\pilgrims.jpg"/>
          <p:cNvPicPr>
            <a:picLocks noChangeAspect="1" noChangeArrowheads="1"/>
          </p:cNvPicPr>
          <p:nvPr/>
        </p:nvPicPr>
        <p:blipFill>
          <a:blip r:embed="rId2" cstate="print"/>
          <a:srcRect/>
          <a:stretch>
            <a:fillRect/>
          </a:stretch>
        </p:blipFill>
        <p:spPr bwMode="auto">
          <a:xfrm>
            <a:off x="185985" y="1524000"/>
            <a:ext cx="8814487" cy="4953000"/>
          </a:xfrm>
          <a:prstGeom prst="rect">
            <a:avLst/>
          </a:prstGeom>
          <a:noFill/>
        </p:spPr>
      </p:pic>
    </p:spTree>
  </p:cSld>
  <p:clrMapOvr>
    <a:masterClrMapping/>
  </p:clrMapOvr>
  <p:transition>
    <p:wipe dir="r"/>
  </p:transition>
</p:sld>
</file>

<file path=ppt/slides/slide2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914400" y="0"/>
            <a:ext cx="7620000" cy="914400"/>
          </a:xfrm>
        </p:spPr>
        <p:txBody>
          <a:bodyPr/>
          <a:lstStyle/>
          <a:p>
            <a:r>
              <a:rPr lang="en-US" dirty="0"/>
              <a:t>Establishment clause-Government</a:t>
            </a:r>
            <a:br>
              <a:rPr lang="en-US" dirty="0"/>
            </a:br>
            <a:r>
              <a:rPr lang="en-US" dirty="0"/>
              <a:t>	</a:t>
            </a:r>
            <a:r>
              <a:rPr lang="en-US" u="sng" dirty="0"/>
              <a:t>Cans</a:t>
            </a:r>
            <a:r>
              <a:rPr lang="en-US" dirty="0"/>
              <a:t> 			 	</a:t>
            </a:r>
            <a:r>
              <a:rPr lang="en-US" u="sng" dirty="0"/>
              <a:t>Cannot</a:t>
            </a:r>
          </a:p>
        </p:txBody>
      </p:sp>
      <p:sp>
        <p:nvSpPr>
          <p:cNvPr id="11267" name="Rectangle 3"/>
          <p:cNvSpPr>
            <a:spLocks noGrp="1" noChangeArrowheads="1"/>
          </p:cNvSpPr>
          <p:nvPr>
            <p:ph type="body" sz="half" idx="1"/>
          </p:nvPr>
        </p:nvSpPr>
        <p:spPr>
          <a:xfrm>
            <a:off x="1143000" y="1219200"/>
            <a:ext cx="3651250" cy="5081588"/>
          </a:xfrm>
        </p:spPr>
        <p:txBody>
          <a:bodyPr/>
          <a:lstStyle/>
          <a:p>
            <a:pPr>
              <a:lnSpc>
                <a:spcPct val="90000"/>
              </a:lnSpc>
            </a:pPr>
            <a:r>
              <a:rPr lang="en-US" dirty="0"/>
              <a:t>Teach about religions in school</a:t>
            </a:r>
          </a:p>
          <a:p>
            <a:pPr>
              <a:lnSpc>
                <a:spcPct val="90000"/>
              </a:lnSpc>
            </a:pPr>
            <a:r>
              <a:rPr lang="en-US" dirty="0"/>
              <a:t>Allow voluntary prayer in many examples</a:t>
            </a:r>
          </a:p>
          <a:p>
            <a:pPr>
              <a:lnSpc>
                <a:spcPct val="90000"/>
              </a:lnSpc>
            </a:pPr>
            <a:r>
              <a:rPr lang="en-US" dirty="0"/>
              <a:t>Transport students to a religious school</a:t>
            </a:r>
          </a:p>
          <a:p>
            <a:pPr>
              <a:lnSpc>
                <a:spcPct val="90000"/>
              </a:lnSpc>
            </a:pPr>
            <a:r>
              <a:rPr lang="en-US" dirty="0"/>
              <a:t>Read Bible for culture or literacy content</a:t>
            </a:r>
          </a:p>
          <a:p>
            <a:pPr>
              <a:lnSpc>
                <a:spcPct val="90000"/>
              </a:lnSpc>
            </a:pPr>
            <a:endParaRPr lang="en-US" dirty="0"/>
          </a:p>
        </p:txBody>
      </p:sp>
      <p:sp>
        <p:nvSpPr>
          <p:cNvPr id="11268" name="Rectangle 4"/>
          <p:cNvSpPr>
            <a:spLocks noGrp="1" noChangeArrowheads="1"/>
          </p:cNvSpPr>
          <p:nvPr>
            <p:ph type="body" sz="half" idx="2"/>
          </p:nvPr>
        </p:nvSpPr>
        <p:spPr>
          <a:xfrm>
            <a:off x="4946650" y="1219200"/>
            <a:ext cx="3587750" cy="5081588"/>
          </a:xfrm>
        </p:spPr>
        <p:txBody>
          <a:bodyPr/>
          <a:lstStyle/>
          <a:p>
            <a:r>
              <a:rPr lang="en-US" dirty="0"/>
              <a:t>Set a state religion </a:t>
            </a:r>
          </a:p>
          <a:p>
            <a:r>
              <a:rPr lang="en-US" dirty="0"/>
              <a:t>Government cannot order a prayer</a:t>
            </a:r>
          </a:p>
          <a:p>
            <a:r>
              <a:rPr lang="en-US" dirty="0"/>
              <a:t>Teach religious doctrine in the school</a:t>
            </a:r>
          </a:p>
          <a:p>
            <a:r>
              <a:rPr lang="en-US" dirty="0"/>
              <a:t>Pay seminary teachers</a:t>
            </a:r>
          </a:p>
          <a:p>
            <a:r>
              <a:rPr lang="en-US" dirty="0"/>
              <a:t>Teach creationism</a:t>
            </a: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1267">
                                            <p:txEl>
                                              <p:pRg st="0" end="0"/>
                                            </p:txEl>
                                          </p:spTgt>
                                        </p:tgtEl>
                                        <p:attrNameLst>
                                          <p:attrName>style.visibility</p:attrName>
                                        </p:attrNameLst>
                                      </p:cBhvr>
                                      <p:to>
                                        <p:strVal val="visible"/>
                                      </p:to>
                                    </p:set>
                                    <p:animEffect transition="in" filter="dissolve">
                                      <p:cBhvr>
                                        <p:cTn id="7" dur="500"/>
                                        <p:tgtEl>
                                          <p:spTgt spid="1126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1267">
                                            <p:txEl>
                                              <p:pRg st="1" end="1"/>
                                            </p:txEl>
                                          </p:spTgt>
                                        </p:tgtEl>
                                        <p:attrNameLst>
                                          <p:attrName>style.visibility</p:attrName>
                                        </p:attrNameLst>
                                      </p:cBhvr>
                                      <p:to>
                                        <p:strVal val="visible"/>
                                      </p:to>
                                    </p:set>
                                    <p:animEffect transition="in" filter="dissolve">
                                      <p:cBhvr>
                                        <p:cTn id="12" dur="500"/>
                                        <p:tgtEl>
                                          <p:spTgt spid="1126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1267">
                                            <p:txEl>
                                              <p:pRg st="2" end="2"/>
                                            </p:txEl>
                                          </p:spTgt>
                                        </p:tgtEl>
                                        <p:attrNameLst>
                                          <p:attrName>style.visibility</p:attrName>
                                        </p:attrNameLst>
                                      </p:cBhvr>
                                      <p:to>
                                        <p:strVal val="visible"/>
                                      </p:to>
                                    </p:set>
                                    <p:animEffect transition="in" filter="dissolve">
                                      <p:cBhvr>
                                        <p:cTn id="17" dur="500"/>
                                        <p:tgtEl>
                                          <p:spTgt spid="1126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1267">
                                            <p:txEl>
                                              <p:pRg st="3" end="3"/>
                                            </p:txEl>
                                          </p:spTgt>
                                        </p:tgtEl>
                                        <p:attrNameLst>
                                          <p:attrName>style.visibility</p:attrName>
                                        </p:attrNameLst>
                                      </p:cBhvr>
                                      <p:to>
                                        <p:strVal val="visible"/>
                                      </p:to>
                                    </p:set>
                                    <p:animEffect transition="in" filter="dissolve">
                                      <p:cBhvr>
                                        <p:cTn id="22" dur="500"/>
                                        <p:tgtEl>
                                          <p:spTgt spid="1126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11268">
                                            <p:txEl>
                                              <p:pRg st="0" end="0"/>
                                            </p:txEl>
                                          </p:spTgt>
                                        </p:tgtEl>
                                        <p:attrNameLst>
                                          <p:attrName>style.visibility</p:attrName>
                                        </p:attrNameLst>
                                      </p:cBhvr>
                                      <p:to>
                                        <p:strVal val="visible"/>
                                      </p:to>
                                    </p:set>
                                    <p:animEffect transition="in" filter="dissolve">
                                      <p:cBhvr>
                                        <p:cTn id="27" dur="500"/>
                                        <p:tgtEl>
                                          <p:spTgt spid="11268">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11268">
                                            <p:txEl>
                                              <p:pRg st="1" end="1"/>
                                            </p:txEl>
                                          </p:spTgt>
                                        </p:tgtEl>
                                        <p:attrNameLst>
                                          <p:attrName>style.visibility</p:attrName>
                                        </p:attrNameLst>
                                      </p:cBhvr>
                                      <p:to>
                                        <p:strVal val="visible"/>
                                      </p:to>
                                    </p:set>
                                    <p:animEffect transition="in" filter="dissolve">
                                      <p:cBhvr>
                                        <p:cTn id="32" dur="500"/>
                                        <p:tgtEl>
                                          <p:spTgt spid="11268">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11268">
                                            <p:txEl>
                                              <p:pRg st="2" end="2"/>
                                            </p:txEl>
                                          </p:spTgt>
                                        </p:tgtEl>
                                        <p:attrNameLst>
                                          <p:attrName>style.visibility</p:attrName>
                                        </p:attrNameLst>
                                      </p:cBhvr>
                                      <p:to>
                                        <p:strVal val="visible"/>
                                      </p:to>
                                    </p:set>
                                    <p:animEffect transition="in" filter="dissolve">
                                      <p:cBhvr>
                                        <p:cTn id="37" dur="500"/>
                                        <p:tgtEl>
                                          <p:spTgt spid="11268">
                                            <p:txEl>
                                              <p:pRg st="2" end="2"/>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11268">
                                            <p:txEl>
                                              <p:pRg st="3" end="3"/>
                                            </p:txEl>
                                          </p:spTgt>
                                        </p:tgtEl>
                                        <p:attrNameLst>
                                          <p:attrName>style.visibility</p:attrName>
                                        </p:attrNameLst>
                                      </p:cBhvr>
                                      <p:to>
                                        <p:strVal val="visible"/>
                                      </p:to>
                                    </p:set>
                                    <p:animEffect transition="in" filter="dissolve">
                                      <p:cBhvr>
                                        <p:cTn id="42" dur="500"/>
                                        <p:tgtEl>
                                          <p:spTgt spid="11268">
                                            <p:txEl>
                                              <p:pRg st="3" end="3"/>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9" presetClass="entr" presetSubtype="0" fill="hold" grpId="0" nodeType="clickEffect">
                                  <p:stCondLst>
                                    <p:cond delay="0"/>
                                  </p:stCondLst>
                                  <p:childTnLst>
                                    <p:set>
                                      <p:cBhvr>
                                        <p:cTn id="46" dur="1" fill="hold">
                                          <p:stCondLst>
                                            <p:cond delay="0"/>
                                          </p:stCondLst>
                                        </p:cTn>
                                        <p:tgtEl>
                                          <p:spTgt spid="11268">
                                            <p:txEl>
                                              <p:pRg st="4" end="4"/>
                                            </p:txEl>
                                          </p:spTgt>
                                        </p:tgtEl>
                                        <p:attrNameLst>
                                          <p:attrName>style.visibility</p:attrName>
                                        </p:attrNameLst>
                                      </p:cBhvr>
                                      <p:to>
                                        <p:strVal val="visible"/>
                                      </p:to>
                                    </p:set>
                                    <p:animEffect transition="in" filter="dissolve">
                                      <p:cBhvr>
                                        <p:cTn id="47" dur="500"/>
                                        <p:tgtEl>
                                          <p:spTgt spid="1126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build="p" autoUpdateAnimBg="0"/>
      <p:bldP spid="11268" grpId="0" build="p" autoUpdateAnimBg="0"/>
    </p:bldLst>
  </p:timing>
</p:sld>
</file>

<file path=ppt/slides/slide2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2057400" y="533400"/>
            <a:ext cx="6867525" cy="427038"/>
          </a:xfrm>
        </p:spPr>
        <p:txBody>
          <a:bodyPr/>
          <a:lstStyle/>
          <a:p>
            <a:r>
              <a:rPr lang="en-US" dirty="0"/>
              <a:t>Free Exercise—The person</a:t>
            </a:r>
            <a:br>
              <a:rPr lang="en-US" dirty="0"/>
            </a:br>
            <a:r>
              <a:rPr lang="en-US" u="sng" dirty="0"/>
              <a:t>Can</a:t>
            </a:r>
            <a:r>
              <a:rPr lang="en-US" dirty="0"/>
              <a:t> 			   </a:t>
            </a:r>
            <a:r>
              <a:rPr lang="en-US" u="sng" dirty="0"/>
              <a:t>Cannot</a:t>
            </a:r>
          </a:p>
        </p:txBody>
      </p:sp>
      <p:sp>
        <p:nvSpPr>
          <p:cNvPr id="13315" name="Rectangle 3"/>
          <p:cNvSpPr>
            <a:spLocks noGrp="1" noChangeArrowheads="1"/>
          </p:cNvSpPr>
          <p:nvPr>
            <p:ph type="body" sz="half" idx="1"/>
          </p:nvPr>
        </p:nvSpPr>
        <p:spPr/>
        <p:txBody>
          <a:bodyPr/>
          <a:lstStyle/>
          <a:p>
            <a:r>
              <a:rPr lang="en-US" dirty="0"/>
              <a:t>Choose whatever religion</a:t>
            </a:r>
          </a:p>
          <a:p>
            <a:r>
              <a:rPr lang="en-US" dirty="0"/>
              <a:t>Lead a prayer in most examples</a:t>
            </a:r>
          </a:p>
          <a:p>
            <a:r>
              <a:rPr lang="en-US" dirty="0"/>
              <a:t>Ask questions about religions </a:t>
            </a:r>
          </a:p>
          <a:p>
            <a:r>
              <a:rPr lang="en-US" dirty="0"/>
              <a:t>Worship who ever you want</a:t>
            </a:r>
          </a:p>
          <a:p>
            <a:pPr>
              <a:buFont typeface="Wingdings" pitchFamily="2" charset="2"/>
              <a:buNone/>
            </a:pPr>
            <a:endParaRPr lang="en-US" dirty="0"/>
          </a:p>
        </p:txBody>
      </p:sp>
      <p:sp>
        <p:nvSpPr>
          <p:cNvPr id="13316" name="Rectangle 4"/>
          <p:cNvSpPr>
            <a:spLocks noGrp="1" noChangeArrowheads="1"/>
          </p:cNvSpPr>
          <p:nvPr>
            <p:ph type="body" sz="half" idx="2"/>
          </p:nvPr>
        </p:nvSpPr>
        <p:spPr/>
        <p:txBody>
          <a:bodyPr/>
          <a:lstStyle/>
          <a:p>
            <a:r>
              <a:rPr lang="en-US"/>
              <a:t>Break the law and claim it is religious belief</a:t>
            </a:r>
          </a:p>
          <a:p>
            <a:r>
              <a:rPr lang="en-US"/>
              <a:t>Raise children without education</a:t>
            </a:r>
          </a:p>
          <a:p>
            <a:r>
              <a:rPr lang="en-US"/>
              <a:t>Deprave children of basic needs</a:t>
            </a:r>
          </a:p>
          <a:p>
            <a:endParaRPr 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3315">
                                            <p:txEl>
                                              <p:pRg st="0" end="0"/>
                                            </p:txEl>
                                          </p:spTgt>
                                        </p:tgtEl>
                                        <p:attrNameLst>
                                          <p:attrName>style.visibility</p:attrName>
                                        </p:attrNameLst>
                                      </p:cBhvr>
                                      <p:to>
                                        <p:strVal val="visible"/>
                                      </p:to>
                                    </p:set>
                                    <p:animEffect transition="in" filter="dissolve">
                                      <p:cBhvr>
                                        <p:cTn id="7" dur="500"/>
                                        <p:tgtEl>
                                          <p:spTgt spid="133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3315">
                                            <p:txEl>
                                              <p:pRg st="1" end="1"/>
                                            </p:txEl>
                                          </p:spTgt>
                                        </p:tgtEl>
                                        <p:attrNameLst>
                                          <p:attrName>style.visibility</p:attrName>
                                        </p:attrNameLst>
                                      </p:cBhvr>
                                      <p:to>
                                        <p:strVal val="visible"/>
                                      </p:to>
                                    </p:set>
                                    <p:animEffect transition="in" filter="dissolve">
                                      <p:cBhvr>
                                        <p:cTn id="12" dur="500"/>
                                        <p:tgtEl>
                                          <p:spTgt spid="1331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3315">
                                            <p:txEl>
                                              <p:pRg st="2" end="2"/>
                                            </p:txEl>
                                          </p:spTgt>
                                        </p:tgtEl>
                                        <p:attrNameLst>
                                          <p:attrName>style.visibility</p:attrName>
                                        </p:attrNameLst>
                                      </p:cBhvr>
                                      <p:to>
                                        <p:strVal val="visible"/>
                                      </p:to>
                                    </p:set>
                                    <p:animEffect transition="in" filter="dissolve">
                                      <p:cBhvr>
                                        <p:cTn id="17" dur="500"/>
                                        <p:tgtEl>
                                          <p:spTgt spid="1331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3315">
                                            <p:txEl>
                                              <p:pRg st="3" end="3"/>
                                            </p:txEl>
                                          </p:spTgt>
                                        </p:tgtEl>
                                        <p:attrNameLst>
                                          <p:attrName>style.visibility</p:attrName>
                                        </p:attrNameLst>
                                      </p:cBhvr>
                                      <p:to>
                                        <p:strVal val="visible"/>
                                      </p:to>
                                    </p:set>
                                    <p:animEffect transition="in" filter="dissolve">
                                      <p:cBhvr>
                                        <p:cTn id="22" dur="500"/>
                                        <p:tgtEl>
                                          <p:spTgt spid="1331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13316">
                                            <p:txEl>
                                              <p:pRg st="0" end="0"/>
                                            </p:txEl>
                                          </p:spTgt>
                                        </p:tgtEl>
                                        <p:attrNameLst>
                                          <p:attrName>style.visibility</p:attrName>
                                        </p:attrNameLst>
                                      </p:cBhvr>
                                      <p:to>
                                        <p:strVal val="visible"/>
                                      </p:to>
                                    </p:set>
                                    <p:animEffect transition="in" filter="dissolve">
                                      <p:cBhvr>
                                        <p:cTn id="27" dur="500"/>
                                        <p:tgtEl>
                                          <p:spTgt spid="13316">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13316">
                                            <p:txEl>
                                              <p:pRg st="1" end="1"/>
                                            </p:txEl>
                                          </p:spTgt>
                                        </p:tgtEl>
                                        <p:attrNameLst>
                                          <p:attrName>style.visibility</p:attrName>
                                        </p:attrNameLst>
                                      </p:cBhvr>
                                      <p:to>
                                        <p:strVal val="visible"/>
                                      </p:to>
                                    </p:set>
                                    <p:animEffect transition="in" filter="dissolve">
                                      <p:cBhvr>
                                        <p:cTn id="32" dur="500"/>
                                        <p:tgtEl>
                                          <p:spTgt spid="13316">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13316">
                                            <p:txEl>
                                              <p:pRg st="2" end="2"/>
                                            </p:txEl>
                                          </p:spTgt>
                                        </p:tgtEl>
                                        <p:attrNameLst>
                                          <p:attrName>style.visibility</p:attrName>
                                        </p:attrNameLst>
                                      </p:cBhvr>
                                      <p:to>
                                        <p:strVal val="visible"/>
                                      </p:to>
                                    </p:set>
                                    <p:animEffect transition="in" filter="dissolve">
                                      <p:cBhvr>
                                        <p:cTn id="37" dur="500"/>
                                        <p:tgtEl>
                                          <p:spTgt spid="1331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 grpId="0" build="p" autoUpdateAnimBg="0"/>
      <p:bldP spid="13316" grpId="0" build="p" autoUpdateAnimBg="0"/>
    </p:bldLst>
  </p:timing>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r>
              <a:rPr lang="en-US"/>
              <a:t>Freedom of speech</a:t>
            </a:r>
          </a:p>
        </p:txBody>
      </p:sp>
      <p:sp>
        <p:nvSpPr>
          <p:cNvPr id="14339" name="Rectangle 3"/>
          <p:cNvSpPr>
            <a:spLocks noGrp="1" noChangeArrowheads="1"/>
          </p:cNvSpPr>
          <p:nvPr>
            <p:ph type="body" idx="1"/>
          </p:nvPr>
        </p:nvSpPr>
        <p:spPr/>
        <p:txBody>
          <a:bodyPr/>
          <a:lstStyle/>
          <a:p>
            <a:r>
              <a:rPr lang="en-US"/>
              <a:t>“Congress shall make no laws . . .  abridging the freedom of speech”</a:t>
            </a:r>
          </a:p>
          <a:p>
            <a:pPr>
              <a:buFont typeface="Wingdings" pitchFamily="2" charset="2"/>
              <a:buNone/>
            </a:pPr>
            <a:endParaRPr lang="en-US"/>
          </a:p>
        </p:txBody>
      </p:sp>
      <p:pic>
        <p:nvPicPr>
          <p:cNvPr id="14340" name="Picture 4" descr="F:\My Pictures\gov and law\free sppech.jpg"/>
          <p:cNvPicPr>
            <a:picLocks noChangeAspect="1" noChangeArrowheads="1"/>
          </p:cNvPicPr>
          <p:nvPr/>
        </p:nvPicPr>
        <p:blipFill>
          <a:blip r:embed="rId2" cstate="print"/>
          <a:srcRect/>
          <a:stretch>
            <a:fillRect/>
          </a:stretch>
        </p:blipFill>
        <p:spPr bwMode="auto">
          <a:xfrm>
            <a:off x="1447800" y="3124200"/>
            <a:ext cx="5181600" cy="3454400"/>
          </a:xfrm>
          <a:prstGeom prst="rect">
            <a:avLst/>
          </a:prstGeom>
          <a:noFill/>
        </p:spPr>
      </p:pic>
      <p:sp>
        <p:nvSpPr>
          <p:cNvPr id="5" name="Date Placeholder 4"/>
          <p:cNvSpPr>
            <a:spLocks noGrp="1"/>
          </p:cNvSpPr>
          <p:nvPr>
            <p:ph type="dt" sz="half" idx="10"/>
          </p:nvPr>
        </p:nvSpPr>
        <p:spPr/>
        <p:txBody>
          <a:bodyPr/>
          <a:lstStyle/>
          <a:p>
            <a:fld id="{EFF1E518-C9D2-4810-9C22-0C9C89C52450}" type="datetime3">
              <a:rPr lang="en-US" smtClean="0"/>
              <a:t>20 December 2011</a:t>
            </a:fld>
            <a:endParaRPr lang="en-US"/>
          </a:p>
        </p:txBody>
      </p:sp>
      <p:sp>
        <p:nvSpPr>
          <p:cNvPr id="6" name="Slide Number Placeholder 5"/>
          <p:cNvSpPr>
            <a:spLocks noGrp="1"/>
          </p:cNvSpPr>
          <p:nvPr>
            <p:ph type="sldNum" sz="quarter" idx="11"/>
          </p:nvPr>
        </p:nvSpPr>
        <p:spPr/>
        <p:txBody>
          <a:bodyPr/>
          <a:lstStyle/>
          <a:p>
            <a:fld id="{4C011AAB-9C46-4AF0-9EFF-B6C3C69C4330}" type="slidenum">
              <a:rPr lang="en-US" smtClean="0"/>
              <a:pPr/>
              <a:t>213</a:t>
            </a:fld>
            <a:endParaRPr lang="en-US"/>
          </a:p>
        </p:txBody>
      </p:sp>
    </p:spTree>
  </p:cSld>
  <p:clrMapOvr>
    <a:masterClrMapping/>
  </p:clrMapOvr>
  <p:transition>
    <p:wipe dir="r"/>
  </p:transition>
</p:sld>
</file>

<file path=ppt/slides/slide2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1066800" y="0"/>
            <a:ext cx="8077200" cy="762000"/>
          </a:xfrm>
        </p:spPr>
        <p:txBody>
          <a:bodyPr/>
          <a:lstStyle/>
          <a:p>
            <a:r>
              <a:rPr lang="en-US" dirty="0"/>
              <a:t>Free speech– The individual can:</a:t>
            </a:r>
            <a:endParaRPr lang="en-US" u="sng" dirty="0"/>
          </a:p>
        </p:txBody>
      </p:sp>
      <p:sp>
        <p:nvSpPr>
          <p:cNvPr id="15363" name="Rectangle 3"/>
          <p:cNvSpPr>
            <a:spLocks noGrp="1" noChangeArrowheads="1"/>
          </p:cNvSpPr>
          <p:nvPr>
            <p:ph type="body" idx="1"/>
          </p:nvPr>
        </p:nvSpPr>
        <p:spPr/>
        <p:txBody>
          <a:bodyPr/>
          <a:lstStyle/>
          <a:p>
            <a:r>
              <a:rPr lang="en-US" sz="3200" dirty="0"/>
              <a:t>Say any political belief</a:t>
            </a:r>
          </a:p>
          <a:p>
            <a:r>
              <a:rPr lang="en-US" sz="3200" dirty="0"/>
              <a:t>Protest (without getting out of control)</a:t>
            </a:r>
          </a:p>
          <a:p>
            <a:r>
              <a:rPr lang="en-US" sz="3200" dirty="0"/>
              <a:t>Say things about someone that are true</a:t>
            </a:r>
          </a:p>
          <a:p>
            <a:r>
              <a:rPr lang="en-US" sz="3200" dirty="0"/>
              <a:t>Burn the flag</a:t>
            </a:r>
          </a:p>
          <a:p>
            <a:r>
              <a:rPr lang="en-US" sz="3200" dirty="0"/>
              <a:t>Say racist and hate slogans</a:t>
            </a:r>
          </a:p>
          <a:p>
            <a:r>
              <a:rPr lang="en-US" sz="3200" dirty="0"/>
              <a:t>Free speech means someone might say something you disagree with</a:t>
            </a:r>
          </a:p>
        </p:txBody>
      </p:sp>
      <p:sp>
        <p:nvSpPr>
          <p:cNvPr id="4" name="Date Placeholder 3"/>
          <p:cNvSpPr>
            <a:spLocks noGrp="1"/>
          </p:cNvSpPr>
          <p:nvPr>
            <p:ph type="dt" sz="half" idx="10"/>
          </p:nvPr>
        </p:nvSpPr>
        <p:spPr/>
        <p:txBody>
          <a:bodyPr/>
          <a:lstStyle/>
          <a:p>
            <a:fld id="{4A574211-5B03-4F74-B0C2-5D5730980C7A}"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214</a:t>
            </a:fld>
            <a:endParaRPr 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5363">
                                            <p:txEl>
                                              <p:pRg st="0" end="0"/>
                                            </p:txEl>
                                          </p:spTgt>
                                        </p:tgtEl>
                                        <p:attrNameLst>
                                          <p:attrName>style.visibility</p:attrName>
                                        </p:attrNameLst>
                                      </p:cBhvr>
                                      <p:to>
                                        <p:strVal val="visible"/>
                                      </p:to>
                                    </p:set>
                                    <p:animEffect transition="in" filter="dissolve">
                                      <p:cBhvr>
                                        <p:cTn id="7" dur="500"/>
                                        <p:tgtEl>
                                          <p:spTgt spid="1536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5363">
                                            <p:txEl>
                                              <p:pRg st="1" end="1"/>
                                            </p:txEl>
                                          </p:spTgt>
                                        </p:tgtEl>
                                        <p:attrNameLst>
                                          <p:attrName>style.visibility</p:attrName>
                                        </p:attrNameLst>
                                      </p:cBhvr>
                                      <p:to>
                                        <p:strVal val="visible"/>
                                      </p:to>
                                    </p:set>
                                    <p:animEffect transition="in" filter="dissolve">
                                      <p:cBhvr>
                                        <p:cTn id="12" dur="500"/>
                                        <p:tgtEl>
                                          <p:spTgt spid="1536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5363">
                                            <p:txEl>
                                              <p:pRg st="2" end="2"/>
                                            </p:txEl>
                                          </p:spTgt>
                                        </p:tgtEl>
                                        <p:attrNameLst>
                                          <p:attrName>style.visibility</p:attrName>
                                        </p:attrNameLst>
                                      </p:cBhvr>
                                      <p:to>
                                        <p:strVal val="visible"/>
                                      </p:to>
                                    </p:set>
                                    <p:animEffect transition="in" filter="dissolve">
                                      <p:cBhvr>
                                        <p:cTn id="17" dur="500"/>
                                        <p:tgtEl>
                                          <p:spTgt spid="1536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5363">
                                            <p:txEl>
                                              <p:pRg st="3" end="3"/>
                                            </p:txEl>
                                          </p:spTgt>
                                        </p:tgtEl>
                                        <p:attrNameLst>
                                          <p:attrName>style.visibility</p:attrName>
                                        </p:attrNameLst>
                                      </p:cBhvr>
                                      <p:to>
                                        <p:strVal val="visible"/>
                                      </p:to>
                                    </p:set>
                                    <p:animEffect transition="in" filter="dissolve">
                                      <p:cBhvr>
                                        <p:cTn id="22" dur="500"/>
                                        <p:tgtEl>
                                          <p:spTgt spid="1536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15363">
                                            <p:txEl>
                                              <p:pRg st="4" end="4"/>
                                            </p:txEl>
                                          </p:spTgt>
                                        </p:tgtEl>
                                        <p:attrNameLst>
                                          <p:attrName>style.visibility</p:attrName>
                                        </p:attrNameLst>
                                      </p:cBhvr>
                                      <p:to>
                                        <p:strVal val="visible"/>
                                      </p:to>
                                    </p:set>
                                    <p:animEffect transition="in" filter="dissolve">
                                      <p:cBhvr>
                                        <p:cTn id="27" dur="500"/>
                                        <p:tgtEl>
                                          <p:spTgt spid="1536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15363">
                                            <p:txEl>
                                              <p:pRg st="5" end="5"/>
                                            </p:txEl>
                                          </p:spTgt>
                                        </p:tgtEl>
                                        <p:attrNameLst>
                                          <p:attrName>style.visibility</p:attrName>
                                        </p:attrNameLst>
                                      </p:cBhvr>
                                      <p:to>
                                        <p:strVal val="visible"/>
                                      </p:to>
                                    </p:set>
                                    <p:animEffect transition="in" filter="dissolve">
                                      <p:cBhvr>
                                        <p:cTn id="32" dur="500"/>
                                        <p:tgtEl>
                                          <p:spTgt spid="1536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build="p" autoUpdateAnimBg="0"/>
    </p:bldLst>
  </p:timing>
</p:sld>
</file>

<file path=ppt/slides/slide2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r>
              <a:rPr lang="en-US"/>
              <a:t>Free speech—limits on the person</a:t>
            </a:r>
          </a:p>
        </p:txBody>
      </p:sp>
      <p:sp>
        <p:nvSpPr>
          <p:cNvPr id="17411" name="Rectangle 3"/>
          <p:cNvSpPr>
            <a:spLocks noGrp="1" noChangeArrowheads="1"/>
          </p:cNvSpPr>
          <p:nvPr>
            <p:ph type="body" idx="1"/>
          </p:nvPr>
        </p:nvSpPr>
        <p:spPr/>
        <p:txBody>
          <a:bodyPr/>
          <a:lstStyle/>
          <a:p>
            <a:r>
              <a:rPr lang="en-US" sz="2800" dirty="0"/>
              <a:t>Threaten to blow up airplanes, schools or the president</a:t>
            </a:r>
          </a:p>
          <a:p>
            <a:r>
              <a:rPr lang="en-US" sz="2800" dirty="0"/>
              <a:t>Sexual harassment</a:t>
            </a:r>
          </a:p>
          <a:p>
            <a:r>
              <a:rPr lang="en-US" sz="2800" dirty="0"/>
              <a:t>Create too much social chaos</a:t>
            </a:r>
          </a:p>
          <a:p>
            <a:r>
              <a:rPr lang="en-US" sz="2800" dirty="0"/>
              <a:t>Extremely crude language in a public form</a:t>
            </a:r>
          </a:p>
          <a:p>
            <a:r>
              <a:rPr lang="en-US" sz="2800" dirty="0"/>
              <a:t>Disrespectful, vulgar language in schools</a:t>
            </a:r>
          </a:p>
          <a:p>
            <a:r>
              <a:rPr lang="en-US" sz="2800" dirty="0"/>
              <a:t>Hate crimes</a:t>
            </a:r>
          </a:p>
          <a:p>
            <a:endParaRPr lang="en-US" dirty="0"/>
          </a:p>
        </p:txBody>
      </p:sp>
      <p:sp>
        <p:nvSpPr>
          <p:cNvPr id="4" name="Date Placeholder 3"/>
          <p:cNvSpPr>
            <a:spLocks noGrp="1"/>
          </p:cNvSpPr>
          <p:nvPr>
            <p:ph type="dt" sz="half" idx="10"/>
          </p:nvPr>
        </p:nvSpPr>
        <p:spPr/>
        <p:txBody>
          <a:bodyPr/>
          <a:lstStyle/>
          <a:p>
            <a:fld id="{EA7564DB-8C5D-4884-A481-19B90B01BFCE}"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215</a:t>
            </a:fld>
            <a:endParaRPr 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7411">
                                            <p:txEl>
                                              <p:pRg st="0" end="0"/>
                                            </p:txEl>
                                          </p:spTgt>
                                        </p:tgtEl>
                                        <p:attrNameLst>
                                          <p:attrName>style.visibility</p:attrName>
                                        </p:attrNameLst>
                                      </p:cBhvr>
                                      <p:to>
                                        <p:strVal val="visible"/>
                                      </p:to>
                                    </p:set>
                                    <p:animEffect transition="in" filter="dissolve">
                                      <p:cBhvr>
                                        <p:cTn id="7" dur="500"/>
                                        <p:tgtEl>
                                          <p:spTgt spid="174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7411">
                                            <p:txEl>
                                              <p:pRg st="1" end="1"/>
                                            </p:txEl>
                                          </p:spTgt>
                                        </p:tgtEl>
                                        <p:attrNameLst>
                                          <p:attrName>style.visibility</p:attrName>
                                        </p:attrNameLst>
                                      </p:cBhvr>
                                      <p:to>
                                        <p:strVal val="visible"/>
                                      </p:to>
                                    </p:set>
                                    <p:animEffect transition="in" filter="dissolve">
                                      <p:cBhvr>
                                        <p:cTn id="12" dur="500"/>
                                        <p:tgtEl>
                                          <p:spTgt spid="1741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7411">
                                            <p:txEl>
                                              <p:pRg st="2" end="2"/>
                                            </p:txEl>
                                          </p:spTgt>
                                        </p:tgtEl>
                                        <p:attrNameLst>
                                          <p:attrName>style.visibility</p:attrName>
                                        </p:attrNameLst>
                                      </p:cBhvr>
                                      <p:to>
                                        <p:strVal val="visible"/>
                                      </p:to>
                                    </p:set>
                                    <p:animEffect transition="in" filter="dissolve">
                                      <p:cBhvr>
                                        <p:cTn id="17" dur="500"/>
                                        <p:tgtEl>
                                          <p:spTgt spid="1741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7411">
                                            <p:txEl>
                                              <p:pRg st="3" end="3"/>
                                            </p:txEl>
                                          </p:spTgt>
                                        </p:tgtEl>
                                        <p:attrNameLst>
                                          <p:attrName>style.visibility</p:attrName>
                                        </p:attrNameLst>
                                      </p:cBhvr>
                                      <p:to>
                                        <p:strVal val="visible"/>
                                      </p:to>
                                    </p:set>
                                    <p:animEffect transition="in" filter="dissolve">
                                      <p:cBhvr>
                                        <p:cTn id="22" dur="500"/>
                                        <p:tgtEl>
                                          <p:spTgt spid="1741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17411">
                                            <p:txEl>
                                              <p:pRg st="4" end="4"/>
                                            </p:txEl>
                                          </p:spTgt>
                                        </p:tgtEl>
                                        <p:attrNameLst>
                                          <p:attrName>style.visibility</p:attrName>
                                        </p:attrNameLst>
                                      </p:cBhvr>
                                      <p:to>
                                        <p:strVal val="visible"/>
                                      </p:to>
                                    </p:set>
                                    <p:animEffect transition="in" filter="dissolve">
                                      <p:cBhvr>
                                        <p:cTn id="27" dur="500"/>
                                        <p:tgtEl>
                                          <p:spTgt spid="17411">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17411">
                                            <p:txEl>
                                              <p:pRg st="5" end="5"/>
                                            </p:txEl>
                                          </p:spTgt>
                                        </p:tgtEl>
                                        <p:attrNameLst>
                                          <p:attrName>style.visibility</p:attrName>
                                        </p:attrNameLst>
                                      </p:cBhvr>
                                      <p:to>
                                        <p:strVal val="visible"/>
                                      </p:to>
                                    </p:set>
                                    <p:animEffect transition="in" filter="dissolve">
                                      <p:cBhvr>
                                        <p:cTn id="32" dur="500"/>
                                        <p:tgtEl>
                                          <p:spTgt spid="1741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build="p" autoUpdateAnimBg="0"/>
    </p:bldLst>
  </p:timing>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en-US"/>
              <a:t>Freedom of the press</a:t>
            </a:r>
          </a:p>
        </p:txBody>
      </p:sp>
      <p:sp>
        <p:nvSpPr>
          <p:cNvPr id="18435" name="Rectangle 3"/>
          <p:cNvSpPr>
            <a:spLocks noGrp="1" noChangeArrowheads="1"/>
          </p:cNvSpPr>
          <p:nvPr>
            <p:ph type="body" idx="1"/>
          </p:nvPr>
        </p:nvSpPr>
        <p:spPr>
          <a:xfrm>
            <a:off x="1676400" y="1524000"/>
            <a:ext cx="4876800" cy="4451350"/>
          </a:xfrm>
        </p:spPr>
        <p:txBody>
          <a:bodyPr/>
          <a:lstStyle/>
          <a:p>
            <a:r>
              <a:rPr lang="en-US" sz="3200" dirty="0"/>
              <a:t>Congress shall make no law  . . . abridging . . . the freedom of the press.”</a:t>
            </a:r>
          </a:p>
          <a:p>
            <a:endParaRPr lang="en-US" dirty="0"/>
          </a:p>
        </p:txBody>
      </p:sp>
      <p:pic>
        <p:nvPicPr>
          <p:cNvPr id="18436" name="Picture 4"/>
          <p:cNvPicPr>
            <a:picLocks noChangeAspect="1" noChangeArrowheads="1"/>
          </p:cNvPicPr>
          <p:nvPr/>
        </p:nvPicPr>
        <p:blipFill>
          <a:blip r:embed="rId2" cstate="print"/>
          <a:srcRect/>
          <a:stretch>
            <a:fillRect/>
          </a:stretch>
        </p:blipFill>
        <p:spPr bwMode="auto">
          <a:xfrm>
            <a:off x="5943600" y="1447800"/>
            <a:ext cx="2841625" cy="4965700"/>
          </a:xfrm>
          <a:prstGeom prst="rect">
            <a:avLst/>
          </a:prstGeom>
          <a:noFill/>
          <a:ln w="9525">
            <a:noFill/>
            <a:miter lim="800000"/>
            <a:headEnd/>
            <a:tailEnd/>
          </a:ln>
          <a:effectLst/>
        </p:spPr>
      </p:pic>
      <p:sp>
        <p:nvSpPr>
          <p:cNvPr id="5" name="Date Placeholder 4"/>
          <p:cNvSpPr>
            <a:spLocks noGrp="1"/>
          </p:cNvSpPr>
          <p:nvPr>
            <p:ph type="dt" sz="half" idx="10"/>
          </p:nvPr>
        </p:nvSpPr>
        <p:spPr/>
        <p:txBody>
          <a:bodyPr/>
          <a:lstStyle/>
          <a:p>
            <a:fld id="{F182C2A8-FBF3-41D9-A048-4A7F029BCBAC}" type="datetime3">
              <a:rPr lang="en-US" smtClean="0"/>
              <a:t>20 December 2011</a:t>
            </a:fld>
            <a:endParaRPr lang="en-US"/>
          </a:p>
        </p:txBody>
      </p:sp>
      <p:sp>
        <p:nvSpPr>
          <p:cNvPr id="6" name="Slide Number Placeholder 5"/>
          <p:cNvSpPr>
            <a:spLocks noGrp="1"/>
          </p:cNvSpPr>
          <p:nvPr>
            <p:ph type="sldNum" sz="quarter" idx="11"/>
          </p:nvPr>
        </p:nvSpPr>
        <p:spPr/>
        <p:txBody>
          <a:bodyPr/>
          <a:lstStyle/>
          <a:p>
            <a:fld id="{4C011AAB-9C46-4AF0-9EFF-B6C3C69C4330}" type="slidenum">
              <a:rPr lang="en-US" smtClean="0"/>
              <a:pPr/>
              <a:t>216</a:t>
            </a:fld>
            <a:endParaRPr lang="en-US"/>
          </a:p>
        </p:txBody>
      </p:sp>
    </p:spTree>
  </p:cSld>
  <p:clrMapOvr>
    <a:masterClrMapping/>
  </p:clrMapOvr>
  <p:transition>
    <p:wipe dir="r"/>
  </p:transition>
</p:sld>
</file>

<file path=ppt/slides/slide2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en-US"/>
              <a:t>Freedom of the press-the press</a:t>
            </a:r>
            <a:br>
              <a:rPr lang="en-US"/>
            </a:br>
            <a:r>
              <a:rPr lang="en-US" u="sng"/>
              <a:t>Can	</a:t>
            </a:r>
            <a:r>
              <a:rPr lang="en-US"/>
              <a:t>				</a:t>
            </a:r>
            <a:r>
              <a:rPr lang="en-US" u="sng"/>
              <a:t>Cannot</a:t>
            </a:r>
          </a:p>
        </p:txBody>
      </p:sp>
      <p:sp>
        <p:nvSpPr>
          <p:cNvPr id="19459" name="Rectangle 3"/>
          <p:cNvSpPr>
            <a:spLocks noGrp="1" noChangeArrowheads="1"/>
          </p:cNvSpPr>
          <p:nvPr>
            <p:ph type="body" sz="half" idx="1"/>
          </p:nvPr>
        </p:nvSpPr>
        <p:spPr>
          <a:xfrm>
            <a:off x="1066800" y="1219200"/>
            <a:ext cx="3727450" cy="5081588"/>
          </a:xfrm>
        </p:spPr>
        <p:txBody>
          <a:bodyPr/>
          <a:lstStyle/>
          <a:p>
            <a:r>
              <a:rPr lang="en-US" dirty="0"/>
              <a:t>Print any political position</a:t>
            </a:r>
          </a:p>
          <a:p>
            <a:r>
              <a:rPr lang="en-US" dirty="0"/>
              <a:t>Make fun of people, especially politicians</a:t>
            </a:r>
          </a:p>
          <a:p>
            <a:r>
              <a:rPr lang="en-US" dirty="0"/>
              <a:t>Expose wrongs by the government</a:t>
            </a:r>
          </a:p>
          <a:p>
            <a:r>
              <a:rPr lang="en-US" dirty="0"/>
              <a:t>Say things you might not agree with</a:t>
            </a:r>
          </a:p>
          <a:p>
            <a:endParaRPr lang="en-US" dirty="0"/>
          </a:p>
        </p:txBody>
      </p:sp>
      <p:sp>
        <p:nvSpPr>
          <p:cNvPr id="19460" name="Rectangle 4"/>
          <p:cNvSpPr>
            <a:spLocks noGrp="1" noChangeArrowheads="1"/>
          </p:cNvSpPr>
          <p:nvPr>
            <p:ph type="body" sz="half" idx="2"/>
          </p:nvPr>
        </p:nvSpPr>
        <p:spPr>
          <a:xfrm>
            <a:off x="4946650" y="1219200"/>
            <a:ext cx="3740150" cy="5081588"/>
          </a:xfrm>
        </p:spPr>
        <p:txBody>
          <a:bodyPr/>
          <a:lstStyle/>
          <a:p>
            <a:r>
              <a:rPr lang="en-US" dirty="0"/>
              <a:t>Libel– intentionally injuring a person’s reputation by false facts</a:t>
            </a:r>
          </a:p>
          <a:p>
            <a:r>
              <a:rPr lang="en-US" dirty="0"/>
              <a:t>Disclose defense-security secrets</a:t>
            </a:r>
          </a:p>
          <a:p>
            <a:r>
              <a:rPr lang="en-US" dirty="0"/>
              <a:t>Detail how to make a certain weapons</a:t>
            </a:r>
          </a:p>
          <a:p>
            <a:endParaRPr lang="en-US"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9459">
                                            <p:txEl>
                                              <p:pRg st="0" end="0"/>
                                            </p:txEl>
                                          </p:spTgt>
                                        </p:tgtEl>
                                        <p:attrNameLst>
                                          <p:attrName>style.visibility</p:attrName>
                                        </p:attrNameLst>
                                      </p:cBhvr>
                                      <p:to>
                                        <p:strVal val="visible"/>
                                      </p:to>
                                    </p:set>
                                    <p:animEffect transition="in" filter="dissolve">
                                      <p:cBhvr>
                                        <p:cTn id="7" dur="500"/>
                                        <p:tgtEl>
                                          <p:spTgt spid="1945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9459">
                                            <p:txEl>
                                              <p:pRg st="1" end="1"/>
                                            </p:txEl>
                                          </p:spTgt>
                                        </p:tgtEl>
                                        <p:attrNameLst>
                                          <p:attrName>style.visibility</p:attrName>
                                        </p:attrNameLst>
                                      </p:cBhvr>
                                      <p:to>
                                        <p:strVal val="visible"/>
                                      </p:to>
                                    </p:set>
                                    <p:animEffect transition="in" filter="dissolve">
                                      <p:cBhvr>
                                        <p:cTn id="12" dur="500"/>
                                        <p:tgtEl>
                                          <p:spTgt spid="1945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9459">
                                            <p:txEl>
                                              <p:pRg st="2" end="2"/>
                                            </p:txEl>
                                          </p:spTgt>
                                        </p:tgtEl>
                                        <p:attrNameLst>
                                          <p:attrName>style.visibility</p:attrName>
                                        </p:attrNameLst>
                                      </p:cBhvr>
                                      <p:to>
                                        <p:strVal val="visible"/>
                                      </p:to>
                                    </p:set>
                                    <p:animEffect transition="in" filter="dissolve">
                                      <p:cBhvr>
                                        <p:cTn id="17" dur="500"/>
                                        <p:tgtEl>
                                          <p:spTgt spid="1945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9459">
                                            <p:txEl>
                                              <p:pRg st="3" end="3"/>
                                            </p:txEl>
                                          </p:spTgt>
                                        </p:tgtEl>
                                        <p:attrNameLst>
                                          <p:attrName>style.visibility</p:attrName>
                                        </p:attrNameLst>
                                      </p:cBhvr>
                                      <p:to>
                                        <p:strVal val="visible"/>
                                      </p:to>
                                    </p:set>
                                    <p:animEffect transition="in" filter="dissolve">
                                      <p:cBhvr>
                                        <p:cTn id="22" dur="500"/>
                                        <p:tgtEl>
                                          <p:spTgt spid="1945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19460">
                                            <p:txEl>
                                              <p:pRg st="0" end="0"/>
                                            </p:txEl>
                                          </p:spTgt>
                                        </p:tgtEl>
                                        <p:attrNameLst>
                                          <p:attrName>style.visibility</p:attrName>
                                        </p:attrNameLst>
                                      </p:cBhvr>
                                      <p:to>
                                        <p:strVal val="visible"/>
                                      </p:to>
                                    </p:set>
                                    <p:animEffect transition="in" filter="dissolve">
                                      <p:cBhvr>
                                        <p:cTn id="27" dur="500"/>
                                        <p:tgtEl>
                                          <p:spTgt spid="19460">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19460">
                                            <p:txEl>
                                              <p:pRg st="1" end="1"/>
                                            </p:txEl>
                                          </p:spTgt>
                                        </p:tgtEl>
                                        <p:attrNameLst>
                                          <p:attrName>style.visibility</p:attrName>
                                        </p:attrNameLst>
                                      </p:cBhvr>
                                      <p:to>
                                        <p:strVal val="visible"/>
                                      </p:to>
                                    </p:set>
                                    <p:animEffect transition="in" filter="dissolve">
                                      <p:cBhvr>
                                        <p:cTn id="32" dur="500"/>
                                        <p:tgtEl>
                                          <p:spTgt spid="19460">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19460">
                                            <p:txEl>
                                              <p:pRg st="2" end="2"/>
                                            </p:txEl>
                                          </p:spTgt>
                                        </p:tgtEl>
                                        <p:attrNameLst>
                                          <p:attrName>style.visibility</p:attrName>
                                        </p:attrNameLst>
                                      </p:cBhvr>
                                      <p:to>
                                        <p:strVal val="visible"/>
                                      </p:to>
                                    </p:set>
                                    <p:animEffect transition="in" filter="dissolve">
                                      <p:cBhvr>
                                        <p:cTn id="37" dur="500"/>
                                        <p:tgtEl>
                                          <p:spTgt spid="1946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build="p" autoUpdateAnimBg="0"/>
      <p:bldP spid="19460" grpId="0" build="p" autoUpdateAnimBg="0"/>
    </p:bldLst>
  </p:timing>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US"/>
              <a:t>Freedom of Assembly</a:t>
            </a:r>
          </a:p>
        </p:txBody>
      </p:sp>
      <p:sp>
        <p:nvSpPr>
          <p:cNvPr id="20483" name="Rectangle 3"/>
          <p:cNvSpPr>
            <a:spLocks noGrp="1" noChangeArrowheads="1"/>
          </p:cNvSpPr>
          <p:nvPr>
            <p:ph type="body" idx="1"/>
          </p:nvPr>
        </p:nvSpPr>
        <p:spPr/>
        <p:txBody>
          <a:bodyPr/>
          <a:lstStyle/>
          <a:p>
            <a:r>
              <a:rPr lang="en-US" sz="3200" dirty="0"/>
              <a:t>Congress shall make no law . . . Abridging . . . The people to peaceably assemble”</a:t>
            </a:r>
          </a:p>
        </p:txBody>
      </p:sp>
      <p:pic>
        <p:nvPicPr>
          <p:cNvPr id="20485" name="Picture 5" descr="S:\Staff\Allan's\protest_election.jpg"/>
          <p:cNvPicPr>
            <a:picLocks noChangeAspect="1" noChangeArrowheads="1"/>
          </p:cNvPicPr>
          <p:nvPr/>
        </p:nvPicPr>
        <p:blipFill>
          <a:blip r:embed="rId2" cstate="print"/>
          <a:srcRect/>
          <a:stretch>
            <a:fillRect/>
          </a:stretch>
        </p:blipFill>
        <p:spPr bwMode="auto">
          <a:xfrm>
            <a:off x="2362200" y="2895600"/>
            <a:ext cx="5181600" cy="3740150"/>
          </a:xfrm>
          <a:prstGeom prst="rect">
            <a:avLst/>
          </a:prstGeom>
          <a:noFill/>
        </p:spPr>
      </p:pic>
      <p:sp>
        <p:nvSpPr>
          <p:cNvPr id="5" name="Date Placeholder 4"/>
          <p:cNvSpPr>
            <a:spLocks noGrp="1"/>
          </p:cNvSpPr>
          <p:nvPr>
            <p:ph type="dt" sz="half" idx="10"/>
          </p:nvPr>
        </p:nvSpPr>
        <p:spPr/>
        <p:txBody>
          <a:bodyPr/>
          <a:lstStyle/>
          <a:p>
            <a:fld id="{7B366044-D98B-4AEA-A35B-6C12DCD5B8C3}" type="datetime3">
              <a:rPr lang="en-US" smtClean="0"/>
              <a:t>20 December 2011</a:t>
            </a:fld>
            <a:endParaRPr lang="en-US"/>
          </a:p>
        </p:txBody>
      </p:sp>
      <p:sp>
        <p:nvSpPr>
          <p:cNvPr id="6" name="Slide Number Placeholder 5"/>
          <p:cNvSpPr>
            <a:spLocks noGrp="1"/>
          </p:cNvSpPr>
          <p:nvPr>
            <p:ph type="sldNum" sz="quarter" idx="11"/>
          </p:nvPr>
        </p:nvSpPr>
        <p:spPr/>
        <p:txBody>
          <a:bodyPr/>
          <a:lstStyle/>
          <a:p>
            <a:fld id="{4C011AAB-9C46-4AF0-9EFF-B6C3C69C4330}" type="slidenum">
              <a:rPr lang="en-US" smtClean="0"/>
              <a:pPr/>
              <a:t>218</a:t>
            </a:fld>
            <a:endParaRPr lang="en-US"/>
          </a:p>
        </p:txBody>
      </p:sp>
    </p:spTree>
  </p:cSld>
  <p:clrMapOvr>
    <a:masterClrMapping/>
  </p:clrMapOvr>
  <p:transition>
    <p:wipe dir="r"/>
  </p:transition>
</p:sld>
</file>

<file path=ppt/slides/slide2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914400" y="0"/>
            <a:ext cx="8001000" cy="990600"/>
          </a:xfrm>
        </p:spPr>
        <p:txBody>
          <a:bodyPr/>
          <a:lstStyle/>
          <a:p>
            <a:r>
              <a:rPr lang="en-US" dirty="0"/>
              <a:t>Freedom of Assembly--Individual</a:t>
            </a:r>
            <a:br>
              <a:rPr lang="en-US" dirty="0"/>
            </a:br>
            <a:r>
              <a:rPr lang="en-US" dirty="0"/>
              <a:t>	</a:t>
            </a:r>
            <a:r>
              <a:rPr lang="en-US" u="sng" dirty="0"/>
              <a:t>Can	</a:t>
            </a:r>
            <a:r>
              <a:rPr lang="en-US" dirty="0"/>
              <a:t>			</a:t>
            </a:r>
            <a:r>
              <a:rPr lang="en-US" u="sng" dirty="0"/>
              <a:t>Cannot</a:t>
            </a:r>
          </a:p>
        </p:txBody>
      </p:sp>
      <p:sp>
        <p:nvSpPr>
          <p:cNvPr id="21507" name="Rectangle 3"/>
          <p:cNvSpPr>
            <a:spLocks noGrp="1" noChangeArrowheads="1"/>
          </p:cNvSpPr>
          <p:nvPr>
            <p:ph type="body" sz="half" idx="1"/>
          </p:nvPr>
        </p:nvSpPr>
        <p:spPr/>
        <p:txBody>
          <a:bodyPr/>
          <a:lstStyle/>
          <a:p>
            <a:pPr>
              <a:lnSpc>
                <a:spcPct val="90000"/>
              </a:lnSpc>
            </a:pPr>
            <a:r>
              <a:rPr lang="en-US" sz="3200"/>
              <a:t>Protest </a:t>
            </a:r>
          </a:p>
          <a:p>
            <a:pPr>
              <a:lnSpc>
                <a:spcPct val="90000"/>
              </a:lnSpc>
            </a:pPr>
            <a:r>
              <a:rPr lang="en-US" sz="3200"/>
              <a:t>Parade (with a permit)</a:t>
            </a:r>
          </a:p>
          <a:p>
            <a:pPr>
              <a:lnSpc>
                <a:spcPct val="90000"/>
              </a:lnSpc>
            </a:pPr>
            <a:r>
              <a:rPr lang="en-US" sz="3200"/>
              <a:t>Parade chanting hate slogans</a:t>
            </a:r>
          </a:p>
          <a:p>
            <a:pPr>
              <a:lnSpc>
                <a:spcPct val="90000"/>
              </a:lnSpc>
            </a:pPr>
            <a:r>
              <a:rPr lang="en-US" sz="3200"/>
              <a:t>Gang members can congregate in public</a:t>
            </a:r>
          </a:p>
        </p:txBody>
      </p:sp>
      <p:sp>
        <p:nvSpPr>
          <p:cNvPr id="21508" name="Rectangle 4"/>
          <p:cNvSpPr>
            <a:spLocks noGrp="1" noChangeArrowheads="1"/>
          </p:cNvSpPr>
          <p:nvPr>
            <p:ph type="body" sz="half" idx="2"/>
          </p:nvPr>
        </p:nvSpPr>
        <p:spPr/>
        <p:txBody>
          <a:bodyPr/>
          <a:lstStyle/>
          <a:p>
            <a:pPr>
              <a:lnSpc>
                <a:spcPct val="90000"/>
              </a:lnSpc>
            </a:pPr>
            <a:r>
              <a:rPr lang="en-US" sz="3200"/>
              <a:t>Protest by throwing rocks and breaking windows</a:t>
            </a:r>
          </a:p>
          <a:p>
            <a:pPr>
              <a:lnSpc>
                <a:spcPct val="90000"/>
              </a:lnSpc>
            </a:pPr>
            <a:r>
              <a:rPr lang="en-US" sz="3200"/>
              <a:t>Hang out on private land against owners will—loitering</a:t>
            </a:r>
          </a:p>
          <a:p>
            <a:pPr>
              <a:lnSpc>
                <a:spcPct val="90000"/>
              </a:lnSpc>
            </a:pPr>
            <a:r>
              <a:rPr lang="en-US" sz="3200"/>
              <a:t>Teen curfew</a:t>
            </a:r>
          </a:p>
          <a:p>
            <a:pPr>
              <a:lnSpc>
                <a:spcPct val="90000"/>
              </a:lnSpc>
            </a:pPr>
            <a:endParaRPr lang="en-US"/>
          </a:p>
          <a:p>
            <a:pPr>
              <a:lnSpc>
                <a:spcPct val="90000"/>
              </a:lnSpc>
            </a:pPr>
            <a:endParaRPr 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1507">
                                            <p:txEl>
                                              <p:pRg st="0" end="0"/>
                                            </p:txEl>
                                          </p:spTgt>
                                        </p:tgtEl>
                                        <p:attrNameLst>
                                          <p:attrName>style.visibility</p:attrName>
                                        </p:attrNameLst>
                                      </p:cBhvr>
                                      <p:to>
                                        <p:strVal val="visible"/>
                                      </p:to>
                                    </p:set>
                                    <p:animEffect transition="in" filter="dissolve">
                                      <p:cBhvr>
                                        <p:cTn id="7" dur="500"/>
                                        <p:tgtEl>
                                          <p:spTgt spid="2150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1507">
                                            <p:txEl>
                                              <p:pRg st="1" end="1"/>
                                            </p:txEl>
                                          </p:spTgt>
                                        </p:tgtEl>
                                        <p:attrNameLst>
                                          <p:attrName>style.visibility</p:attrName>
                                        </p:attrNameLst>
                                      </p:cBhvr>
                                      <p:to>
                                        <p:strVal val="visible"/>
                                      </p:to>
                                    </p:set>
                                    <p:animEffect transition="in" filter="dissolve">
                                      <p:cBhvr>
                                        <p:cTn id="12" dur="500"/>
                                        <p:tgtEl>
                                          <p:spTgt spid="2150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1507">
                                            <p:txEl>
                                              <p:pRg st="2" end="2"/>
                                            </p:txEl>
                                          </p:spTgt>
                                        </p:tgtEl>
                                        <p:attrNameLst>
                                          <p:attrName>style.visibility</p:attrName>
                                        </p:attrNameLst>
                                      </p:cBhvr>
                                      <p:to>
                                        <p:strVal val="visible"/>
                                      </p:to>
                                    </p:set>
                                    <p:animEffect transition="in" filter="dissolve">
                                      <p:cBhvr>
                                        <p:cTn id="17" dur="500"/>
                                        <p:tgtEl>
                                          <p:spTgt spid="2150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21507">
                                            <p:txEl>
                                              <p:pRg st="3" end="3"/>
                                            </p:txEl>
                                          </p:spTgt>
                                        </p:tgtEl>
                                        <p:attrNameLst>
                                          <p:attrName>style.visibility</p:attrName>
                                        </p:attrNameLst>
                                      </p:cBhvr>
                                      <p:to>
                                        <p:strVal val="visible"/>
                                      </p:to>
                                    </p:set>
                                    <p:animEffect transition="in" filter="dissolve">
                                      <p:cBhvr>
                                        <p:cTn id="22" dur="500"/>
                                        <p:tgtEl>
                                          <p:spTgt spid="2150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21508">
                                            <p:txEl>
                                              <p:pRg st="0" end="0"/>
                                            </p:txEl>
                                          </p:spTgt>
                                        </p:tgtEl>
                                        <p:attrNameLst>
                                          <p:attrName>style.visibility</p:attrName>
                                        </p:attrNameLst>
                                      </p:cBhvr>
                                      <p:to>
                                        <p:strVal val="visible"/>
                                      </p:to>
                                    </p:set>
                                    <p:animEffect transition="in" filter="dissolve">
                                      <p:cBhvr>
                                        <p:cTn id="27" dur="500"/>
                                        <p:tgtEl>
                                          <p:spTgt spid="21508">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21508">
                                            <p:txEl>
                                              <p:pRg st="1" end="1"/>
                                            </p:txEl>
                                          </p:spTgt>
                                        </p:tgtEl>
                                        <p:attrNameLst>
                                          <p:attrName>style.visibility</p:attrName>
                                        </p:attrNameLst>
                                      </p:cBhvr>
                                      <p:to>
                                        <p:strVal val="visible"/>
                                      </p:to>
                                    </p:set>
                                    <p:animEffect transition="in" filter="dissolve">
                                      <p:cBhvr>
                                        <p:cTn id="32" dur="500"/>
                                        <p:tgtEl>
                                          <p:spTgt spid="21508">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21508">
                                            <p:txEl>
                                              <p:pRg st="2" end="2"/>
                                            </p:txEl>
                                          </p:spTgt>
                                        </p:tgtEl>
                                        <p:attrNameLst>
                                          <p:attrName>style.visibility</p:attrName>
                                        </p:attrNameLst>
                                      </p:cBhvr>
                                      <p:to>
                                        <p:strVal val="visible"/>
                                      </p:to>
                                    </p:set>
                                    <p:animEffect transition="in" filter="dissolve">
                                      <p:cBhvr>
                                        <p:cTn id="37" dur="500"/>
                                        <p:tgtEl>
                                          <p:spTgt spid="2150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7" grpId="0" build="p" autoUpdateAnimBg="0"/>
      <p:bldP spid="21508" grpId="0" build="p"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pic>
        <p:nvPicPr>
          <p:cNvPr id="10242" name="Picture 2" descr="MAP3"/>
          <p:cNvPicPr>
            <a:picLocks noChangeAspect="1" noChangeArrowheads="1"/>
          </p:cNvPicPr>
          <p:nvPr/>
        </p:nvPicPr>
        <p:blipFill>
          <a:blip r:embed="rId3" cstate="print"/>
          <a:srcRect/>
          <a:stretch>
            <a:fillRect/>
          </a:stretch>
        </p:blipFill>
        <p:spPr bwMode="auto">
          <a:xfrm>
            <a:off x="1652588" y="0"/>
            <a:ext cx="5840412" cy="6858000"/>
          </a:xfrm>
          <a:prstGeom prst="rect">
            <a:avLst/>
          </a:prstGeom>
          <a:noFill/>
          <a:ln w="9525">
            <a:noFill/>
            <a:miter lim="800000"/>
            <a:headEnd/>
            <a:tailEnd/>
          </a:ln>
        </p:spPr>
      </p:pic>
    </p:spTree>
  </p:cSld>
  <p:clrMapOvr>
    <a:masterClrMapping/>
  </p:clrMapOvr>
  <p:transition spd="med">
    <p:wipe dir="r"/>
  </p:transition>
  <p:timing>
    <p:tnLst>
      <p:par>
        <p:cTn id="1" dur="indefinite" restart="never" nodeType="tmRoot"/>
      </p:par>
    </p:tnLst>
  </p:timing>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r>
              <a:rPr lang="en-US" dirty="0"/>
              <a:t>Petition the Government</a:t>
            </a:r>
          </a:p>
        </p:txBody>
      </p:sp>
      <p:sp>
        <p:nvSpPr>
          <p:cNvPr id="23555" name="Rectangle 3"/>
          <p:cNvSpPr>
            <a:spLocks noGrp="1" noChangeArrowheads="1"/>
          </p:cNvSpPr>
          <p:nvPr>
            <p:ph type="body" idx="1"/>
          </p:nvPr>
        </p:nvSpPr>
        <p:spPr/>
        <p:txBody>
          <a:bodyPr/>
          <a:lstStyle/>
          <a:p>
            <a:r>
              <a:rPr lang="en-US" sz="3200" dirty="0"/>
              <a:t>“Congress shall make no law . . . Abridging . . . the people. . . to petition the government for a redress of grievances”</a:t>
            </a:r>
          </a:p>
        </p:txBody>
      </p:sp>
      <p:pic>
        <p:nvPicPr>
          <p:cNvPr id="23556" name="Picture 4"/>
          <p:cNvPicPr>
            <a:picLocks noChangeAspect="1" noChangeArrowheads="1"/>
          </p:cNvPicPr>
          <p:nvPr/>
        </p:nvPicPr>
        <p:blipFill>
          <a:blip r:embed="rId2" cstate="print"/>
          <a:srcRect/>
          <a:stretch>
            <a:fillRect/>
          </a:stretch>
        </p:blipFill>
        <p:spPr bwMode="auto">
          <a:xfrm>
            <a:off x="2590800" y="3862388"/>
            <a:ext cx="3886200" cy="2995612"/>
          </a:xfrm>
          <a:prstGeom prst="rect">
            <a:avLst/>
          </a:prstGeom>
          <a:noFill/>
          <a:ln w="9525">
            <a:noFill/>
            <a:miter lim="800000"/>
            <a:headEnd/>
            <a:tailEnd/>
          </a:ln>
          <a:effectLst/>
        </p:spPr>
      </p:pic>
      <p:sp>
        <p:nvSpPr>
          <p:cNvPr id="5" name="Date Placeholder 4"/>
          <p:cNvSpPr>
            <a:spLocks noGrp="1"/>
          </p:cNvSpPr>
          <p:nvPr>
            <p:ph type="dt" sz="half" idx="10"/>
          </p:nvPr>
        </p:nvSpPr>
        <p:spPr/>
        <p:txBody>
          <a:bodyPr/>
          <a:lstStyle/>
          <a:p>
            <a:fld id="{C5D3B2B3-5176-4107-BA6F-E951CD46B56F}" type="datetime3">
              <a:rPr lang="en-US" smtClean="0"/>
              <a:t>20 December 2011</a:t>
            </a:fld>
            <a:endParaRPr lang="en-US"/>
          </a:p>
        </p:txBody>
      </p:sp>
      <p:sp>
        <p:nvSpPr>
          <p:cNvPr id="6" name="Slide Number Placeholder 5"/>
          <p:cNvSpPr>
            <a:spLocks noGrp="1"/>
          </p:cNvSpPr>
          <p:nvPr>
            <p:ph type="sldNum" sz="quarter" idx="11"/>
          </p:nvPr>
        </p:nvSpPr>
        <p:spPr/>
        <p:txBody>
          <a:bodyPr/>
          <a:lstStyle/>
          <a:p>
            <a:fld id="{4C011AAB-9C46-4AF0-9EFF-B6C3C69C4330}" type="slidenum">
              <a:rPr lang="en-US" smtClean="0"/>
              <a:pPr/>
              <a:t>220</a:t>
            </a:fld>
            <a:endParaRPr lang="en-US"/>
          </a:p>
        </p:txBody>
      </p:sp>
    </p:spTree>
  </p:cSld>
  <p:clrMapOvr>
    <a:masterClrMapping/>
  </p:clrMapOvr>
  <p:transition>
    <p:wipe dir="r"/>
  </p:transition>
</p:sld>
</file>

<file path=ppt/slides/slide2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r>
              <a:rPr lang="en-US"/>
              <a:t>Petition the government</a:t>
            </a:r>
          </a:p>
        </p:txBody>
      </p:sp>
      <p:sp>
        <p:nvSpPr>
          <p:cNvPr id="24579" name="Rectangle 3"/>
          <p:cNvSpPr>
            <a:spLocks noGrp="1" noChangeArrowheads="1"/>
          </p:cNvSpPr>
          <p:nvPr>
            <p:ph type="body" idx="1"/>
          </p:nvPr>
        </p:nvSpPr>
        <p:spPr/>
        <p:txBody>
          <a:bodyPr/>
          <a:lstStyle/>
          <a:p>
            <a:r>
              <a:rPr lang="en-US" sz="3200" dirty="0"/>
              <a:t>You may sue the government for wrongs</a:t>
            </a:r>
          </a:p>
          <a:p>
            <a:r>
              <a:rPr lang="en-US" sz="3200" dirty="0"/>
              <a:t>You cannot be punished for exposing wrongs by the government</a:t>
            </a:r>
          </a:p>
          <a:p>
            <a:r>
              <a:rPr lang="en-US" sz="3200" dirty="0"/>
              <a:t>The courts decide the wrongs</a:t>
            </a:r>
          </a:p>
        </p:txBody>
      </p:sp>
      <p:pic>
        <p:nvPicPr>
          <p:cNvPr id="24584" name="Picture 8" descr="S:\Staff\Allan's\yelling.jpg"/>
          <p:cNvPicPr>
            <a:picLocks noChangeAspect="1" noChangeArrowheads="1"/>
          </p:cNvPicPr>
          <p:nvPr/>
        </p:nvPicPr>
        <p:blipFill>
          <a:blip r:embed="rId2" cstate="print"/>
          <a:srcRect/>
          <a:stretch>
            <a:fillRect/>
          </a:stretch>
        </p:blipFill>
        <p:spPr bwMode="auto">
          <a:xfrm>
            <a:off x="2133600" y="4354513"/>
            <a:ext cx="5589588" cy="2503487"/>
          </a:xfrm>
          <a:prstGeom prst="rect">
            <a:avLst/>
          </a:prstGeom>
          <a:noFill/>
        </p:spPr>
      </p:pic>
      <p:sp>
        <p:nvSpPr>
          <p:cNvPr id="5" name="Date Placeholder 4"/>
          <p:cNvSpPr>
            <a:spLocks noGrp="1"/>
          </p:cNvSpPr>
          <p:nvPr>
            <p:ph type="dt" sz="half" idx="10"/>
          </p:nvPr>
        </p:nvSpPr>
        <p:spPr/>
        <p:txBody>
          <a:bodyPr/>
          <a:lstStyle/>
          <a:p>
            <a:fld id="{F52DD5B7-8393-4A5E-A953-29BD572ED8A2}" type="datetime3">
              <a:rPr lang="en-US" smtClean="0"/>
              <a:t>20 December 2011</a:t>
            </a:fld>
            <a:endParaRPr lang="en-US"/>
          </a:p>
        </p:txBody>
      </p:sp>
      <p:sp>
        <p:nvSpPr>
          <p:cNvPr id="6" name="Slide Number Placeholder 5"/>
          <p:cNvSpPr>
            <a:spLocks noGrp="1"/>
          </p:cNvSpPr>
          <p:nvPr>
            <p:ph type="sldNum" sz="quarter" idx="11"/>
          </p:nvPr>
        </p:nvSpPr>
        <p:spPr/>
        <p:txBody>
          <a:bodyPr/>
          <a:lstStyle/>
          <a:p>
            <a:fld id="{4C011AAB-9C46-4AF0-9EFF-B6C3C69C4330}" type="slidenum">
              <a:rPr lang="en-US" smtClean="0"/>
              <a:pPr/>
              <a:t>221</a:t>
            </a:fld>
            <a:endParaRPr 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4579">
                                            <p:txEl>
                                              <p:pRg st="0" end="0"/>
                                            </p:txEl>
                                          </p:spTgt>
                                        </p:tgtEl>
                                        <p:attrNameLst>
                                          <p:attrName>style.visibility</p:attrName>
                                        </p:attrNameLst>
                                      </p:cBhvr>
                                      <p:to>
                                        <p:strVal val="visible"/>
                                      </p:to>
                                    </p:set>
                                    <p:animEffect transition="in" filter="dissolve">
                                      <p:cBhvr>
                                        <p:cTn id="7" dur="500"/>
                                        <p:tgtEl>
                                          <p:spTgt spid="2457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4579">
                                            <p:txEl>
                                              <p:pRg st="1" end="1"/>
                                            </p:txEl>
                                          </p:spTgt>
                                        </p:tgtEl>
                                        <p:attrNameLst>
                                          <p:attrName>style.visibility</p:attrName>
                                        </p:attrNameLst>
                                      </p:cBhvr>
                                      <p:to>
                                        <p:strVal val="visible"/>
                                      </p:to>
                                    </p:set>
                                    <p:animEffect transition="in" filter="dissolve">
                                      <p:cBhvr>
                                        <p:cTn id="12" dur="500"/>
                                        <p:tgtEl>
                                          <p:spTgt spid="2457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4579">
                                            <p:txEl>
                                              <p:pRg st="2" end="2"/>
                                            </p:txEl>
                                          </p:spTgt>
                                        </p:tgtEl>
                                        <p:attrNameLst>
                                          <p:attrName>style.visibility</p:attrName>
                                        </p:attrNameLst>
                                      </p:cBhvr>
                                      <p:to>
                                        <p:strVal val="visible"/>
                                      </p:to>
                                    </p:set>
                                    <p:animEffect transition="in" filter="dissolve">
                                      <p:cBhvr>
                                        <p:cTn id="17" dur="500"/>
                                        <p:tgtEl>
                                          <p:spTgt spid="2457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build="p" autoUpdateAnimBg="0"/>
    </p:bldLst>
  </p:timing>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2"/>
          <p:cNvSpPr>
            <a:spLocks noGrp="1" noChangeArrowheads="1"/>
          </p:cNvSpPr>
          <p:nvPr>
            <p:ph type="title"/>
          </p:nvPr>
        </p:nvSpPr>
        <p:spPr>
          <a:xfrm>
            <a:off x="381000" y="467996"/>
            <a:ext cx="8153400" cy="492443"/>
          </a:xfrm>
        </p:spPr>
        <p:txBody>
          <a:bodyPr/>
          <a:lstStyle/>
          <a:p>
            <a:pPr algn="ctr"/>
            <a:r>
              <a:rPr lang="en-US" sz="3200" dirty="0" smtClean="0"/>
              <a:t>Amendments to the Constitution </a:t>
            </a:r>
          </a:p>
        </p:txBody>
      </p:sp>
      <p:sp>
        <p:nvSpPr>
          <p:cNvPr id="184323" name="Rectangle 3"/>
          <p:cNvSpPr>
            <a:spLocks noGrp="1" noChangeArrowheads="1"/>
          </p:cNvSpPr>
          <p:nvPr>
            <p:ph type="body" idx="1"/>
          </p:nvPr>
        </p:nvSpPr>
        <p:spPr/>
        <p:txBody>
          <a:bodyPr/>
          <a:lstStyle/>
          <a:p>
            <a:pPr>
              <a:lnSpc>
                <a:spcPct val="80000"/>
              </a:lnSpc>
              <a:buFontTx/>
              <a:buNone/>
            </a:pPr>
            <a:r>
              <a:rPr lang="en-US" sz="4400" dirty="0" smtClean="0"/>
              <a:t>[II.]</a:t>
            </a:r>
            <a:br>
              <a:rPr lang="en-US" sz="4400" dirty="0" smtClean="0"/>
            </a:br>
            <a:r>
              <a:rPr lang="en-US" sz="4400" dirty="0" smtClean="0"/>
              <a:t>A well regulated Militia, being necessary to the security of a free State, the right of the people to keep and bear Arms, shall not be infringed.</a:t>
            </a:r>
          </a:p>
        </p:txBody>
      </p:sp>
      <p:sp>
        <p:nvSpPr>
          <p:cNvPr id="4" name="Date Placeholder 3"/>
          <p:cNvSpPr>
            <a:spLocks noGrp="1"/>
          </p:cNvSpPr>
          <p:nvPr>
            <p:ph type="dt" sz="half" idx="10"/>
          </p:nvPr>
        </p:nvSpPr>
        <p:spPr/>
        <p:txBody>
          <a:bodyPr/>
          <a:lstStyle/>
          <a:p>
            <a:fld id="{9EAF1D8D-D71D-4877-943B-D3924B35328A}"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222</a:t>
            </a:fld>
            <a:endParaRPr lang="en-US"/>
          </a:p>
        </p:txBody>
      </p:sp>
    </p:spTree>
  </p:cSld>
  <p:clrMapOvr>
    <a:masterClrMapping/>
  </p:clrMapOvr>
  <p:transition>
    <p:wipe dir="r"/>
  </p:transition>
  <p:timing>
    <p:tnLst>
      <p:par>
        <p:cTn id="1" dur="indefinite" restart="never" nodeType="tmRoot"/>
      </p:par>
    </p:tnLst>
  </p:timing>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r>
              <a:rPr lang="en-US"/>
              <a:t>2</a:t>
            </a:r>
            <a:r>
              <a:rPr lang="en-US" baseline="30000"/>
              <a:t>nd</a:t>
            </a:r>
            <a:r>
              <a:rPr lang="en-US"/>
              <a:t> Amendment—Right to bear arms</a:t>
            </a:r>
          </a:p>
        </p:txBody>
      </p:sp>
      <p:sp>
        <p:nvSpPr>
          <p:cNvPr id="27651" name="Rectangle 3"/>
          <p:cNvSpPr>
            <a:spLocks noGrp="1" noChangeArrowheads="1"/>
          </p:cNvSpPr>
          <p:nvPr>
            <p:ph type="body" idx="1"/>
          </p:nvPr>
        </p:nvSpPr>
        <p:spPr/>
        <p:txBody>
          <a:bodyPr/>
          <a:lstStyle/>
          <a:p>
            <a:r>
              <a:rPr lang="en-US" sz="3200" dirty="0"/>
              <a:t>“A well-regulated militia, being necessary to the security of a free state, the right of the people to bear arms shall not be infringed.”</a:t>
            </a:r>
          </a:p>
          <a:p>
            <a:pPr>
              <a:buFont typeface="Wingdings" pitchFamily="2" charset="2"/>
              <a:buNone/>
            </a:pPr>
            <a:endParaRPr lang="en-US" dirty="0"/>
          </a:p>
        </p:txBody>
      </p:sp>
      <p:pic>
        <p:nvPicPr>
          <p:cNvPr id="27652" name="Picture 4"/>
          <p:cNvPicPr>
            <a:picLocks noChangeAspect="1" noChangeArrowheads="1"/>
          </p:cNvPicPr>
          <p:nvPr/>
        </p:nvPicPr>
        <p:blipFill>
          <a:blip r:embed="rId2" cstate="print"/>
          <a:srcRect/>
          <a:stretch>
            <a:fillRect/>
          </a:stretch>
        </p:blipFill>
        <p:spPr bwMode="auto">
          <a:xfrm>
            <a:off x="3429000" y="3733800"/>
            <a:ext cx="3859213" cy="2894013"/>
          </a:xfrm>
          <a:prstGeom prst="rect">
            <a:avLst/>
          </a:prstGeom>
          <a:noFill/>
          <a:ln w="9525">
            <a:noFill/>
            <a:miter lim="800000"/>
            <a:headEnd/>
            <a:tailEnd/>
          </a:ln>
          <a:effectLst/>
        </p:spPr>
      </p:pic>
      <p:sp>
        <p:nvSpPr>
          <p:cNvPr id="5" name="Date Placeholder 4"/>
          <p:cNvSpPr>
            <a:spLocks noGrp="1"/>
          </p:cNvSpPr>
          <p:nvPr>
            <p:ph type="dt" sz="half" idx="10"/>
          </p:nvPr>
        </p:nvSpPr>
        <p:spPr/>
        <p:txBody>
          <a:bodyPr/>
          <a:lstStyle/>
          <a:p>
            <a:fld id="{C0748F69-A868-4328-9876-9D30F80D2368}" type="datetime3">
              <a:rPr lang="en-US" smtClean="0"/>
              <a:t>20 December 2011</a:t>
            </a:fld>
            <a:endParaRPr lang="en-US"/>
          </a:p>
        </p:txBody>
      </p:sp>
      <p:sp>
        <p:nvSpPr>
          <p:cNvPr id="6" name="Slide Number Placeholder 5"/>
          <p:cNvSpPr>
            <a:spLocks noGrp="1"/>
          </p:cNvSpPr>
          <p:nvPr>
            <p:ph type="sldNum" sz="quarter" idx="11"/>
          </p:nvPr>
        </p:nvSpPr>
        <p:spPr/>
        <p:txBody>
          <a:bodyPr/>
          <a:lstStyle/>
          <a:p>
            <a:fld id="{4C011AAB-9C46-4AF0-9EFF-B6C3C69C4330}" type="slidenum">
              <a:rPr lang="en-US" smtClean="0"/>
              <a:pPr/>
              <a:t>223</a:t>
            </a:fld>
            <a:endParaRPr lang="en-US"/>
          </a:p>
        </p:txBody>
      </p:sp>
    </p:spTree>
  </p:cSld>
  <p:clrMapOvr>
    <a:masterClrMapping/>
  </p:clrMapOvr>
  <p:transition>
    <p:wipe dir="r"/>
  </p:transition>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8" name="Rectangle 6"/>
          <p:cNvSpPr>
            <a:spLocks noGrp="1" noChangeArrowheads="1"/>
          </p:cNvSpPr>
          <p:nvPr>
            <p:ph type="title"/>
          </p:nvPr>
        </p:nvSpPr>
        <p:spPr/>
        <p:txBody>
          <a:bodyPr/>
          <a:lstStyle/>
          <a:p>
            <a:r>
              <a:rPr lang="en-US"/>
              <a:t>What is the debate with the right to bear arms?</a:t>
            </a:r>
          </a:p>
        </p:txBody>
      </p:sp>
      <p:pic>
        <p:nvPicPr>
          <p:cNvPr id="28680" name="Picture 8"/>
          <p:cNvPicPr>
            <a:picLocks noGrp="1" noChangeAspect="1" noChangeArrowheads="1"/>
          </p:cNvPicPr>
          <p:nvPr>
            <p:ph type="body" sz="half" idx="1"/>
          </p:nvPr>
        </p:nvPicPr>
        <p:blipFill>
          <a:blip r:embed="rId2" cstate="print"/>
          <a:srcRect/>
          <a:stretch>
            <a:fillRect/>
          </a:stretch>
        </p:blipFill>
        <p:spPr>
          <a:xfrm>
            <a:off x="1219200" y="1219200"/>
            <a:ext cx="3194050" cy="5081588"/>
          </a:xfrm>
        </p:spPr>
      </p:pic>
      <p:sp>
        <p:nvSpPr>
          <p:cNvPr id="28681" name="Rectangle 9"/>
          <p:cNvSpPr>
            <a:spLocks noGrp="1" noChangeArrowheads="1"/>
          </p:cNvSpPr>
          <p:nvPr>
            <p:ph type="body" sz="half" idx="2"/>
          </p:nvPr>
        </p:nvSpPr>
        <p:spPr>
          <a:xfrm>
            <a:off x="4946650" y="1219200"/>
            <a:ext cx="3511550" cy="5081588"/>
          </a:xfrm>
        </p:spPr>
        <p:txBody>
          <a:bodyPr/>
          <a:lstStyle/>
          <a:p>
            <a:r>
              <a:rPr lang="en-US" dirty="0"/>
              <a:t>How much can the government keep guns from criminals and youth?</a:t>
            </a:r>
          </a:p>
          <a:p>
            <a:r>
              <a:rPr lang="en-US" dirty="0"/>
              <a:t>In order to keep guns away from criminals, does that limit the right of law abiding citizens?</a:t>
            </a:r>
          </a:p>
        </p:txBody>
      </p:sp>
    </p:spTree>
  </p:cSld>
  <p:clrMapOvr>
    <a:masterClrMapping/>
  </p:clrMapOvr>
  <p:transition>
    <p:wipe dir="r"/>
  </p:transition>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990600" y="0"/>
            <a:ext cx="7772400" cy="914400"/>
          </a:xfrm>
        </p:spPr>
        <p:txBody>
          <a:bodyPr/>
          <a:lstStyle/>
          <a:p>
            <a:r>
              <a:rPr lang="en-US" dirty="0"/>
              <a:t>Gun debate continued</a:t>
            </a:r>
          </a:p>
        </p:txBody>
      </p:sp>
      <p:sp>
        <p:nvSpPr>
          <p:cNvPr id="34819" name="Rectangle 3"/>
          <p:cNvSpPr>
            <a:spLocks noGrp="1" noChangeArrowheads="1"/>
          </p:cNvSpPr>
          <p:nvPr>
            <p:ph type="body" sz="half" idx="2"/>
          </p:nvPr>
        </p:nvSpPr>
        <p:spPr>
          <a:xfrm>
            <a:off x="5105400" y="1676400"/>
            <a:ext cx="3810000" cy="4114800"/>
          </a:xfrm>
        </p:spPr>
        <p:txBody>
          <a:bodyPr/>
          <a:lstStyle/>
          <a:p>
            <a:r>
              <a:rPr lang="en-US" sz="2800" dirty="0"/>
              <a:t>Thousands of people die every year because of guns </a:t>
            </a:r>
          </a:p>
          <a:p>
            <a:r>
              <a:rPr lang="en-US" sz="2800" dirty="0"/>
              <a:t>Thousands of crimes are prevented because of guns</a:t>
            </a:r>
          </a:p>
        </p:txBody>
      </p:sp>
      <p:pic>
        <p:nvPicPr>
          <p:cNvPr id="34822" name="Picture 6" descr="F:\My Pictures\gov and law\gun_violence.jpg"/>
          <p:cNvPicPr>
            <a:picLocks noGrp="1" noChangeAspect="1" noChangeArrowheads="1"/>
          </p:cNvPicPr>
          <p:nvPr>
            <p:ph type="clipArt" sz="half" idx="1"/>
          </p:nvPr>
        </p:nvPicPr>
        <p:blipFill>
          <a:blip r:embed="rId2" cstate="print"/>
          <a:srcRect/>
          <a:stretch>
            <a:fillRect/>
          </a:stretch>
        </p:blipFill>
        <p:spPr>
          <a:xfrm>
            <a:off x="304800" y="1524000"/>
            <a:ext cx="4876800" cy="3441700"/>
          </a:xfrm>
          <a:noFill/>
          <a:ln/>
        </p:spPr>
      </p:pic>
      <p:sp>
        <p:nvSpPr>
          <p:cNvPr id="34823" name="Text Box 7"/>
          <p:cNvSpPr txBox="1">
            <a:spLocks noChangeArrowheads="1"/>
          </p:cNvSpPr>
          <p:nvPr/>
        </p:nvSpPr>
        <p:spPr bwMode="auto">
          <a:xfrm>
            <a:off x="990600" y="5181600"/>
            <a:ext cx="4114800" cy="457200"/>
          </a:xfrm>
          <a:prstGeom prst="rect">
            <a:avLst/>
          </a:prstGeom>
          <a:noFill/>
          <a:ln w="9525">
            <a:noFill/>
            <a:miter lim="800000"/>
            <a:headEnd/>
            <a:tailEnd/>
          </a:ln>
          <a:effectLst/>
        </p:spPr>
        <p:txBody>
          <a:bodyPr>
            <a:spAutoFit/>
          </a:bodyPr>
          <a:lstStyle/>
          <a:p>
            <a:pPr>
              <a:spcBef>
                <a:spcPct val="50000"/>
              </a:spcBef>
            </a:pPr>
            <a:r>
              <a:rPr lang="en-US" dirty="0"/>
              <a:t>Shoes representing gun deaths.</a:t>
            </a:r>
          </a:p>
        </p:txBody>
      </p:sp>
      <p:sp>
        <p:nvSpPr>
          <p:cNvPr id="6" name="Date Placeholder 5"/>
          <p:cNvSpPr>
            <a:spLocks noGrp="1"/>
          </p:cNvSpPr>
          <p:nvPr>
            <p:ph type="dt" sz="half" idx="10"/>
          </p:nvPr>
        </p:nvSpPr>
        <p:spPr/>
        <p:txBody>
          <a:bodyPr/>
          <a:lstStyle/>
          <a:p>
            <a:fld id="{52EA7575-5BE1-466C-AD97-A3AA9E8AD5D0}" type="datetime3">
              <a:rPr lang="en-US" smtClean="0"/>
              <a:t>20 December 2011</a:t>
            </a:fld>
            <a:endParaRPr lang="en-US"/>
          </a:p>
        </p:txBody>
      </p:sp>
      <p:sp>
        <p:nvSpPr>
          <p:cNvPr id="7" name="Slide Number Placeholder 6"/>
          <p:cNvSpPr>
            <a:spLocks noGrp="1"/>
          </p:cNvSpPr>
          <p:nvPr>
            <p:ph type="sldNum" sz="quarter" idx="12"/>
          </p:nvPr>
        </p:nvSpPr>
        <p:spPr/>
        <p:txBody>
          <a:bodyPr/>
          <a:lstStyle/>
          <a:p>
            <a:fld id="{DDBA73E3-6141-4769-A40B-3D25CBEFB4B6}" type="slidenum">
              <a:rPr lang="en-US" smtClean="0"/>
              <a:pPr/>
              <a:t>225</a:t>
            </a:fld>
            <a:endParaRPr lang="en-US" sz="1400"/>
          </a:p>
        </p:txBody>
      </p:sp>
    </p:spTree>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2"/>
          <p:cNvSpPr>
            <a:spLocks noGrp="1" noChangeArrowheads="1"/>
          </p:cNvSpPr>
          <p:nvPr>
            <p:ph type="title"/>
          </p:nvPr>
        </p:nvSpPr>
        <p:spPr>
          <a:xfrm>
            <a:off x="1317625" y="-24447"/>
            <a:ext cx="6867525" cy="984885"/>
          </a:xfrm>
        </p:spPr>
        <p:txBody>
          <a:bodyPr/>
          <a:lstStyle/>
          <a:p>
            <a:pPr algn="ctr"/>
            <a:r>
              <a:rPr lang="en-US" sz="3200" dirty="0" smtClean="0"/>
              <a:t>Amendments to the Constitution  </a:t>
            </a:r>
          </a:p>
        </p:txBody>
      </p:sp>
      <p:sp>
        <p:nvSpPr>
          <p:cNvPr id="185347" name="Rectangle 3"/>
          <p:cNvSpPr>
            <a:spLocks noGrp="1" noChangeArrowheads="1"/>
          </p:cNvSpPr>
          <p:nvPr>
            <p:ph type="body" idx="1"/>
          </p:nvPr>
        </p:nvSpPr>
        <p:spPr/>
        <p:txBody>
          <a:bodyPr/>
          <a:lstStyle/>
          <a:p>
            <a:pPr>
              <a:lnSpc>
                <a:spcPct val="90000"/>
              </a:lnSpc>
              <a:buNone/>
            </a:pPr>
            <a:r>
              <a:rPr lang="en-US" sz="4000" dirty="0" smtClean="0"/>
              <a:t>[III.]</a:t>
            </a:r>
          </a:p>
          <a:p>
            <a:pPr>
              <a:lnSpc>
                <a:spcPct val="90000"/>
              </a:lnSpc>
              <a:buFontTx/>
              <a:buNone/>
            </a:pPr>
            <a:r>
              <a:rPr lang="en-US" sz="4000" dirty="0" smtClean="0"/>
              <a:t>No Soldier shall, in time of peace be quartered in any house, without the consent of the Owner, nor in time of war, but in a manner to be prescribed by law</a:t>
            </a:r>
          </a:p>
        </p:txBody>
      </p:sp>
      <p:sp>
        <p:nvSpPr>
          <p:cNvPr id="4" name="Date Placeholder 3"/>
          <p:cNvSpPr>
            <a:spLocks noGrp="1"/>
          </p:cNvSpPr>
          <p:nvPr>
            <p:ph type="dt" sz="half" idx="10"/>
          </p:nvPr>
        </p:nvSpPr>
        <p:spPr/>
        <p:txBody>
          <a:bodyPr/>
          <a:lstStyle/>
          <a:p>
            <a:fld id="{B58F8A43-3ACC-43B0-B388-043202F65609}"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226</a:t>
            </a:fld>
            <a:endParaRPr lang="en-US"/>
          </a:p>
        </p:txBody>
      </p:sp>
    </p:spTree>
  </p:cSld>
  <p:clrMapOvr>
    <a:masterClrMapping/>
  </p:clrMapOvr>
  <p:transition>
    <p:wipe dir="r"/>
  </p:transition>
  <p:timing>
    <p:tnLst>
      <p:par>
        <p:cTn id="1" dur="indefinite" restart="never" nodeType="tmRoot"/>
      </p:par>
    </p:tnLst>
  </p:timing>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r>
              <a:rPr lang="en-US"/>
              <a:t>Third Amendment</a:t>
            </a:r>
          </a:p>
        </p:txBody>
      </p:sp>
      <p:sp>
        <p:nvSpPr>
          <p:cNvPr id="37891" name="Rectangle 3"/>
          <p:cNvSpPr>
            <a:spLocks noGrp="1" noChangeArrowheads="1"/>
          </p:cNvSpPr>
          <p:nvPr>
            <p:ph type="body" sz="half" idx="1"/>
          </p:nvPr>
        </p:nvSpPr>
        <p:spPr/>
        <p:txBody>
          <a:bodyPr/>
          <a:lstStyle/>
          <a:p>
            <a:r>
              <a:rPr lang="en-US" sz="2800" dirty="0"/>
              <a:t>The Government cannot force you to shelter soldiers in your home without your consent in time of war or peace</a:t>
            </a:r>
            <a:r>
              <a:rPr lang="en-US" dirty="0"/>
              <a:t>.</a:t>
            </a:r>
          </a:p>
        </p:txBody>
      </p:sp>
      <p:pic>
        <p:nvPicPr>
          <p:cNvPr id="37893" name="Picture 5"/>
          <p:cNvPicPr>
            <a:picLocks noChangeAspect="1" noChangeArrowheads="1"/>
          </p:cNvPicPr>
          <p:nvPr/>
        </p:nvPicPr>
        <p:blipFill>
          <a:blip r:embed="rId2" cstate="print"/>
          <a:srcRect/>
          <a:stretch>
            <a:fillRect/>
          </a:stretch>
        </p:blipFill>
        <p:spPr bwMode="auto">
          <a:xfrm>
            <a:off x="4800600" y="1425575"/>
            <a:ext cx="3608388" cy="5432425"/>
          </a:xfrm>
          <a:prstGeom prst="rect">
            <a:avLst/>
          </a:prstGeom>
          <a:noFill/>
          <a:ln w="9525">
            <a:noFill/>
            <a:miter lim="800000"/>
            <a:headEnd/>
            <a:tailEnd/>
          </a:ln>
          <a:effectLst/>
        </p:spPr>
      </p:pic>
      <p:sp>
        <p:nvSpPr>
          <p:cNvPr id="5" name="Date Placeholder 4"/>
          <p:cNvSpPr>
            <a:spLocks noGrp="1"/>
          </p:cNvSpPr>
          <p:nvPr>
            <p:ph type="dt" sz="half" idx="10"/>
          </p:nvPr>
        </p:nvSpPr>
        <p:spPr/>
        <p:txBody>
          <a:bodyPr/>
          <a:lstStyle/>
          <a:p>
            <a:fld id="{1579E780-70C3-47C9-BA87-5F5C36BC50A1}" type="datetime3">
              <a:rPr lang="en-US" smtClean="0"/>
              <a:t>20 December 2011</a:t>
            </a:fld>
            <a:endParaRPr lang="en-US"/>
          </a:p>
        </p:txBody>
      </p:sp>
      <p:sp>
        <p:nvSpPr>
          <p:cNvPr id="6" name="Slide Number Placeholder 5"/>
          <p:cNvSpPr>
            <a:spLocks noGrp="1"/>
          </p:cNvSpPr>
          <p:nvPr>
            <p:ph type="sldNum" sz="quarter" idx="12"/>
          </p:nvPr>
        </p:nvSpPr>
        <p:spPr/>
        <p:txBody>
          <a:bodyPr/>
          <a:lstStyle/>
          <a:p>
            <a:fld id="{1F48A81F-807F-419F-8748-7E2CE132D311}" type="slidenum">
              <a:rPr lang="en-US" smtClean="0"/>
              <a:pPr/>
              <a:t>227</a:t>
            </a:fld>
            <a:endParaRPr lang="en-US" sz="1400"/>
          </a:p>
        </p:txBody>
      </p:sp>
    </p:spTree>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2"/>
          <p:cNvSpPr>
            <a:spLocks noGrp="1" noChangeArrowheads="1"/>
          </p:cNvSpPr>
          <p:nvPr>
            <p:ph type="title"/>
          </p:nvPr>
        </p:nvSpPr>
        <p:spPr>
          <a:xfrm>
            <a:off x="1317625" y="-147558"/>
            <a:ext cx="6302375" cy="1107996"/>
          </a:xfrm>
        </p:spPr>
        <p:txBody>
          <a:bodyPr/>
          <a:lstStyle/>
          <a:p>
            <a:pPr algn="ctr"/>
            <a:r>
              <a:rPr lang="en-US" sz="3600" dirty="0" smtClean="0"/>
              <a:t>Amendments to the Constitution </a:t>
            </a:r>
          </a:p>
        </p:txBody>
      </p:sp>
      <p:sp>
        <p:nvSpPr>
          <p:cNvPr id="186371" name="Rectangle 3"/>
          <p:cNvSpPr>
            <a:spLocks noGrp="1" noChangeArrowheads="1"/>
          </p:cNvSpPr>
          <p:nvPr>
            <p:ph type="body" idx="1"/>
          </p:nvPr>
        </p:nvSpPr>
        <p:spPr>
          <a:xfrm>
            <a:off x="1066800" y="1676400"/>
            <a:ext cx="7391400" cy="5638800"/>
          </a:xfrm>
        </p:spPr>
        <p:txBody>
          <a:bodyPr/>
          <a:lstStyle/>
          <a:p>
            <a:pPr>
              <a:lnSpc>
                <a:spcPct val="80000"/>
              </a:lnSpc>
              <a:buFontTx/>
              <a:buNone/>
            </a:pPr>
            <a:r>
              <a:rPr lang="en-US" sz="3200" dirty="0" smtClean="0"/>
              <a:t>The right of the people to be secure in their persons, houses, papers, and effects, against unreasonable searches and seizures, shall not be violated, and no Warrants shall issue, but upon probable cause, supported by Oath or affirmation, and particularly describing the place to be searched, and the persons or things to be seized.</a:t>
            </a:r>
          </a:p>
        </p:txBody>
      </p:sp>
      <p:sp>
        <p:nvSpPr>
          <p:cNvPr id="4" name="Date Placeholder 3"/>
          <p:cNvSpPr>
            <a:spLocks noGrp="1"/>
          </p:cNvSpPr>
          <p:nvPr>
            <p:ph type="dt" sz="half" idx="10"/>
          </p:nvPr>
        </p:nvSpPr>
        <p:spPr/>
        <p:txBody>
          <a:bodyPr/>
          <a:lstStyle/>
          <a:p>
            <a:fld id="{B57D712A-E807-4E14-BED0-D443565C7A75}" type="datetime3">
              <a:rPr lang="en-US" smtClean="0"/>
              <a:t>20 December 2011</a:t>
            </a:fld>
            <a:endParaRPr lang="en-US" dirty="0"/>
          </a:p>
        </p:txBody>
      </p:sp>
      <p:sp>
        <p:nvSpPr>
          <p:cNvPr id="5" name="Slide Number Placeholder 4"/>
          <p:cNvSpPr>
            <a:spLocks noGrp="1"/>
          </p:cNvSpPr>
          <p:nvPr>
            <p:ph type="sldNum" sz="quarter" idx="11"/>
          </p:nvPr>
        </p:nvSpPr>
        <p:spPr/>
        <p:txBody>
          <a:bodyPr/>
          <a:lstStyle/>
          <a:p>
            <a:fld id="{4C011AAB-9C46-4AF0-9EFF-B6C3C69C4330}" type="slidenum">
              <a:rPr lang="en-US" smtClean="0"/>
              <a:pPr/>
              <a:t>228</a:t>
            </a:fld>
            <a:endParaRPr lang="en-US"/>
          </a:p>
        </p:txBody>
      </p:sp>
      <p:sp>
        <p:nvSpPr>
          <p:cNvPr id="6" name="Rectangle 5"/>
          <p:cNvSpPr/>
          <p:nvPr/>
        </p:nvSpPr>
        <p:spPr>
          <a:xfrm>
            <a:off x="1926361" y="1064310"/>
            <a:ext cx="1459054" cy="646331"/>
          </a:xfrm>
          <a:prstGeom prst="rect">
            <a:avLst/>
          </a:prstGeom>
        </p:spPr>
        <p:txBody>
          <a:bodyPr wrap="none">
            <a:spAutoFit/>
          </a:bodyPr>
          <a:lstStyle/>
          <a:p>
            <a:pPr lvl="0" algn="ctr"/>
            <a:r>
              <a:rPr kumimoji="1" lang="en-US" sz="3600" b="1" kern="0" dirty="0" smtClean="0">
                <a:solidFill>
                  <a:srgbClr val="000099"/>
                </a:solidFill>
                <a:latin typeface="Verdana"/>
                <a:ea typeface="+mj-ea"/>
                <a:cs typeface="+mj-cs"/>
              </a:rPr>
              <a:t>[IV.]</a:t>
            </a:r>
          </a:p>
        </p:txBody>
      </p:sp>
    </p:spTree>
  </p:cSld>
  <p:clrMapOvr>
    <a:masterClrMapping/>
  </p:clrMapOvr>
  <p:transition>
    <p:wipe dir="r"/>
  </p:transition>
  <p:timing>
    <p:tnLst>
      <p:par>
        <p:cTn id="1" dur="indefinite" restart="never" nodeType="tmRoot"/>
      </p:par>
    </p:tnLst>
  </p:timing>
</p:sld>
</file>

<file path=ppt/slides/slide2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r>
              <a:rPr lang="en-US" b="1">
                <a:latin typeface="Tahoma" charset="0"/>
              </a:rPr>
              <a:t>Fourth Amendment</a:t>
            </a:r>
          </a:p>
        </p:txBody>
      </p:sp>
      <p:sp>
        <p:nvSpPr>
          <p:cNvPr id="32771" name="Rectangle 3"/>
          <p:cNvSpPr>
            <a:spLocks noGrp="1" noChangeArrowheads="1"/>
          </p:cNvSpPr>
          <p:nvPr>
            <p:ph type="body" sz="half" idx="1"/>
          </p:nvPr>
        </p:nvSpPr>
        <p:spPr/>
        <p:txBody>
          <a:bodyPr/>
          <a:lstStyle/>
          <a:p>
            <a:pPr>
              <a:lnSpc>
                <a:spcPct val="90000"/>
              </a:lnSpc>
            </a:pPr>
            <a:r>
              <a:rPr lang="en-US" b="1"/>
              <a:t>What does a policeman need in order to search your home?</a:t>
            </a:r>
            <a:r>
              <a:rPr lang="en-US"/>
              <a:t> </a:t>
            </a:r>
          </a:p>
          <a:p>
            <a:pPr lvl="1">
              <a:lnSpc>
                <a:spcPct val="90000"/>
              </a:lnSpc>
            </a:pPr>
            <a:r>
              <a:rPr lang="en-US" b="1"/>
              <a:t>A warrant given to him by a judge</a:t>
            </a:r>
            <a:r>
              <a:rPr lang="en-US"/>
              <a:t> </a:t>
            </a:r>
          </a:p>
          <a:p>
            <a:pPr lvl="1">
              <a:lnSpc>
                <a:spcPct val="90000"/>
              </a:lnSpc>
            </a:pPr>
            <a:r>
              <a:rPr lang="en-US" b="1"/>
              <a:t>Probable cause is also needed</a:t>
            </a:r>
          </a:p>
          <a:p>
            <a:pPr>
              <a:lnSpc>
                <a:spcPct val="90000"/>
              </a:lnSpc>
            </a:pPr>
            <a:endParaRPr lang="en-US" sz="2800"/>
          </a:p>
        </p:txBody>
      </p:sp>
      <p:sp>
        <p:nvSpPr>
          <p:cNvPr id="32772" name="Text Box 4"/>
          <p:cNvSpPr txBox="1">
            <a:spLocks noChangeArrowheads="1"/>
          </p:cNvSpPr>
          <p:nvPr/>
        </p:nvSpPr>
        <p:spPr bwMode="auto">
          <a:xfrm>
            <a:off x="914400" y="3581400"/>
            <a:ext cx="3276600" cy="457200"/>
          </a:xfrm>
          <a:prstGeom prst="rect">
            <a:avLst/>
          </a:prstGeom>
          <a:noFill/>
          <a:ln w="9525">
            <a:noFill/>
            <a:miter lim="800000"/>
            <a:headEnd/>
            <a:tailEnd/>
          </a:ln>
          <a:effectLst/>
        </p:spPr>
        <p:txBody>
          <a:bodyPr>
            <a:spAutoFit/>
          </a:bodyPr>
          <a:lstStyle/>
          <a:p>
            <a:pPr>
              <a:spcBef>
                <a:spcPct val="50000"/>
              </a:spcBef>
            </a:pPr>
            <a:endParaRPr lang="en-US"/>
          </a:p>
        </p:txBody>
      </p:sp>
      <p:pic>
        <p:nvPicPr>
          <p:cNvPr id="32774" name="Picture 6"/>
          <p:cNvPicPr>
            <a:picLocks noChangeAspect="1" noChangeArrowheads="1"/>
          </p:cNvPicPr>
          <p:nvPr/>
        </p:nvPicPr>
        <p:blipFill>
          <a:blip r:embed="rId2" cstate="print"/>
          <a:srcRect/>
          <a:stretch>
            <a:fillRect/>
          </a:stretch>
        </p:blipFill>
        <p:spPr bwMode="auto">
          <a:xfrm>
            <a:off x="5140325" y="1981200"/>
            <a:ext cx="2727325" cy="4343400"/>
          </a:xfrm>
          <a:prstGeom prst="rect">
            <a:avLst/>
          </a:prstGeom>
          <a:noFill/>
          <a:ln w="9525">
            <a:noFill/>
            <a:miter lim="800000"/>
            <a:headEnd/>
            <a:tailEnd/>
          </a:ln>
          <a:effectLst/>
        </p:spPr>
      </p:pic>
      <p:sp>
        <p:nvSpPr>
          <p:cNvPr id="6" name="Date Placeholder 5"/>
          <p:cNvSpPr>
            <a:spLocks noGrp="1"/>
          </p:cNvSpPr>
          <p:nvPr>
            <p:ph type="dt" sz="half" idx="10"/>
          </p:nvPr>
        </p:nvSpPr>
        <p:spPr/>
        <p:txBody>
          <a:bodyPr/>
          <a:lstStyle/>
          <a:p>
            <a:fld id="{B11175D7-D07B-43F6-AB12-BAD3163ABC35}" type="datetime3">
              <a:rPr lang="en-US" smtClean="0"/>
              <a:t>20 December 2011</a:t>
            </a:fld>
            <a:endParaRPr lang="en-US"/>
          </a:p>
        </p:txBody>
      </p:sp>
      <p:sp>
        <p:nvSpPr>
          <p:cNvPr id="7" name="Slide Number Placeholder 6"/>
          <p:cNvSpPr>
            <a:spLocks noGrp="1"/>
          </p:cNvSpPr>
          <p:nvPr>
            <p:ph type="sldNum" sz="quarter" idx="12"/>
          </p:nvPr>
        </p:nvSpPr>
        <p:spPr/>
        <p:txBody>
          <a:bodyPr/>
          <a:lstStyle/>
          <a:p>
            <a:fld id="{1F48A81F-807F-419F-8748-7E2CE132D311}" type="slidenum">
              <a:rPr lang="en-US" smtClean="0"/>
              <a:pPr/>
              <a:t>229</a:t>
            </a:fld>
            <a:endParaRPr lang="en-US" sz="14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2771">
                                            <p:txEl>
                                              <p:pRg st="0" end="0"/>
                                            </p:txEl>
                                          </p:spTgt>
                                        </p:tgtEl>
                                        <p:attrNameLst>
                                          <p:attrName>style.visibility</p:attrName>
                                        </p:attrNameLst>
                                      </p:cBhvr>
                                      <p:to>
                                        <p:strVal val="visible"/>
                                      </p:to>
                                    </p:set>
                                    <p:anim calcmode="lin" valueType="num">
                                      <p:cBhvr additive="base">
                                        <p:cTn id="7" dur="500" fill="hold"/>
                                        <p:tgtEl>
                                          <p:spTgt spid="3277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277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2771">
                                            <p:txEl>
                                              <p:pRg st="1" end="1"/>
                                            </p:txEl>
                                          </p:spTgt>
                                        </p:tgtEl>
                                        <p:attrNameLst>
                                          <p:attrName>style.visibility</p:attrName>
                                        </p:attrNameLst>
                                      </p:cBhvr>
                                      <p:to>
                                        <p:strVal val="visible"/>
                                      </p:to>
                                    </p:set>
                                    <p:anim calcmode="lin" valueType="num">
                                      <p:cBhvr additive="base">
                                        <p:cTn id="13" dur="500" fill="hold"/>
                                        <p:tgtEl>
                                          <p:spTgt spid="32771">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277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2771">
                                            <p:txEl>
                                              <p:pRg st="2" end="2"/>
                                            </p:txEl>
                                          </p:spTgt>
                                        </p:tgtEl>
                                        <p:attrNameLst>
                                          <p:attrName>style.visibility</p:attrName>
                                        </p:attrNameLst>
                                      </p:cBhvr>
                                      <p:to>
                                        <p:strVal val="visible"/>
                                      </p:to>
                                    </p:set>
                                    <p:anim calcmode="lin" valueType="num">
                                      <p:cBhvr additive="base">
                                        <p:cTn id="19" dur="500" fill="hold"/>
                                        <p:tgtEl>
                                          <p:spTgt spid="32771">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2771">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1" grpId="0" build="p" bldLvl="2"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n-US" smtClean="0"/>
              <a:t>Yorktown and Selected Principles of War</a:t>
            </a:r>
          </a:p>
        </p:txBody>
      </p:sp>
      <p:sp>
        <p:nvSpPr>
          <p:cNvPr id="11267" name="Rectangle 3"/>
          <p:cNvSpPr>
            <a:spLocks noGrp="1" noChangeArrowheads="1"/>
          </p:cNvSpPr>
          <p:nvPr>
            <p:ph type="body" idx="1"/>
          </p:nvPr>
        </p:nvSpPr>
        <p:spPr/>
        <p:txBody>
          <a:bodyPr/>
          <a:lstStyle/>
          <a:p>
            <a:pPr eaLnBrk="1" hangingPunct="1"/>
            <a:r>
              <a:rPr lang="en-US" sz="2800" smtClean="0"/>
              <a:t>Objective</a:t>
            </a:r>
          </a:p>
          <a:p>
            <a:pPr lvl="1" eaLnBrk="1" hangingPunct="1"/>
            <a:r>
              <a:rPr lang="en-US" sz="2800" smtClean="0"/>
              <a:t>Trap and defeat Cornwallis’ army on the York Peninsula</a:t>
            </a:r>
          </a:p>
          <a:p>
            <a:pPr eaLnBrk="1" hangingPunct="1"/>
            <a:r>
              <a:rPr lang="en-US" sz="2800" smtClean="0"/>
              <a:t>Offensive</a:t>
            </a:r>
          </a:p>
          <a:p>
            <a:pPr lvl="1" eaLnBrk="1" hangingPunct="1"/>
            <a:r>
              <a:rPr lang="en-US" sz="2800" smtClean="0"/>
              <a:t>Two parallel siege lines followed by an assault</a:t>
            </a:r>
          </a:p>
          <a:p>
            <a:pPr eaLnBrk="1" hangingPunct="1"/>
            <a:r>
              <a:rPr lang="en-US" sz="2800" smtClean="0"/>
              <a:t>Mass</a:t>
            </a:r>
          </a:p>
          <a:p>
            <a:pPr lvl="1" eaLnBrk="1" hangingPunct="1"/>
            <a:r>
              <a:rPr lang="en-US" sz="2800" smtClean="0"/>
              <a:t>Allies had an overwhelming advantage in numbers (16,000 to fewer than 8,000)</a:t>
            </a:r>
          </a:p>
        </p:txBody>
      </p:sp>
    </p:spTree>
  </p:cSld>
  <p:clrMapOvr>
    <a:masterClrMapping/>
  </p:clrMapOvr>
  <p:transition spd="med">
    <p:wipe dir="r"/>
  </p:transition>
  <p:timing>
    <p:tnLst>
      <p:par>
        <p:cTn id="1" dur="indefinite" restart="never" nodeType="tmRoot"/>
      </p:par>
    </p:tnLst>
  </p:timing>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3"/>
          <p:cNvSpPr>
            <a:spLocks noGrp="1" noChangeArrowheads="1"/>
          </p:cNvSpPr>
          <p:nvPr>
            <p:ph type="body" idx="1"/>
          </p:nvPr>
        </p:nvSpPr>
        <p:spPr>
          <a:xfrm>
            <a:off x="0" y="0"/>
            <a:ext cx="9144000" cy="6096000"/>
          </a:xfrm>
          <a:solidFill>
            <a:schemeClr val="bg1"/>
          </a:solidFill>
        </p:spPr>
        <p:txBody>
          <a:bodyPr/>
          <a:lstStyle/>
          <a:p>
            <a:pPr>
              <a:lnSpc>
                <a:spcPct val="80000"/>
              </a:lnSpc>
              <a:buFontTx/>
              <a:buNone/>
            </a:pPr>
            <a:r>
              <a:rPr lang="en-US" sz="2800" b="1" dirty="0" smtClean="0"/>
              <a:t> [V.]</a:t>
            </a:r>
            <a:r>
              <a:rPr lang="en-US" b="1" dirty="0" smtClean="0"/>
              <a:t> </a:t>
            </a:r>
            <a:r>
              <a:rPr lang="en-US" dirty="0" smtClean="0"/>
              <a:t/>
            </a:r>
            <a:br>
              <a:rPr lang="en-US" dirty="0" smtClean="0"/>
            </a:br>
            <a:endParaRPr lang="en-US" dirty="0" smtClean="0"/>
          </a:p>
          <a:p>
            <a:pPr>
              <a:lnSpc>
                <a:spcPct val="80000"/>
              </a:lnSpc>
              <a:buFontTx/>
              <a:buNone/>
            </a:pPr>
            <a:r>
              <a:rPr lang="en-US" sz="3200" dirty="0" smtClean="0"/>
              <a:t>No person shall be held to answer for a capital, or otherwise infamous crime, unless on a presentment or indictment of a Grand Jury, except in cases arising in the land or naval forces, or in the Militia, when in actual service in time of War or public danger; nor shall any person be subject for the same offence to be twice put in jeopardy of life or limb; nor shall be compelled in any criminal case to be a witness against himself, nor be deprived of life, liberty, or property, without due process of law; nor shall private property be taken for public use, without just compensation</a:t>
            </a:r>
          </a:p>
        </p:txBody>
      </p:sp>
      <p:sp>
        <p:nvSpPr>
          <p:cNvPr id="3" name="Date Placeholder 2"/>
          <p:cNvSpPr>
            <a:spLocks noGrp="1"/>
          </p:cNvSpPr>
          <p:nvPr>
            <p:ph type="dt" sz="half" idx="10"/>
          </p:nvPr>
        </p:nvSpPr>
        <p:spPr/>
        <p:txBody>
          <a:bodyPr/>
          <a:lstStyle/>
          <a:p>
            <a:fld id="{D5A8150B-5373-46F2-87D9-7EF7E7C44B8E}" type="datetime3">
              <a:rPr lang="en-US" smtClean="0"/>
              <a:t>20 December 2011</a:t>
            </a:fld>
            <a:endParaRPr lang="en-US"/>
          </a:p>
        </p:txBody>
      </p:sp>
      <p:sp>
        <p:nvSpPr>
          <p:cNvPr id="4" name="Slide Number Placeholder 3"/>
          <p:cNvSpPr>
            <a:spLocks noGrp="1"/>
          </p:cNvSpPr>
          <p:nvPr>
            <p:ph type="sldNum" sz="quarter" idx="11"/>
          </p:nvPr>
        </p:nvSpPr>
        <p:spPr/>
        <p:txBody>
          <a:bodyPr/>
          <a:lstStyle/>
          <a:p>
            <a:fld id="{4C011AAB-9C46-4AF0-9EFF-B6C3C69C4330}" type="slidenum">
              <a:rPr lang="en-US" smtClean="0"/>
              <a:pPr/>
              <a:t>230</a:t>
            </a:fld>
            <a:endParaRPr lang="en-US"/>
          </a:p>
        </p:txBody>
      </p:sp>
    </p:spTree>
  </p:cSld>
  <p:clrMapOvr>
    <a:masterClrMapping/>
  </p:clrMapOvr>
  <p:transition>
    <p:wipe dir="r"/>
  </p:transition>
  <p:timing>
    <p:tnLst>
      <p:par>
        <p:cTn id="1" dur="indefinite" restart="never" nodeType="tmRoot"/>
      </p:par>
    </p:tnLst>
  </p:timing>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6" name="Rectangle 4"/>
          <p:cNvSpPr>
            <a:spLocks noGrp="1" noChangeArrowheads="1"/>
          </p:cNvSpPr>
          <p:nvPr>
            <p:ph type="title"/>
          </p:nvPr>
        </p:nvSpPr>
        <p:spPr/>
        <p:txBody>
          <a:bodyPr/>
          <a:lstStyle/>
          <a:p>
            <a:r>
              <a:rPr lang="en-US"/>
              <a:t>Fifth Amendment</a:t>
            </a:r>
          </a:p>
        </p:txBody>
      </p:sp>
      <p:sp>
        <p:nvSpPr>
          <p:cNvPr id="33797" name="Rectangle 5"/>
          <p:cNvSpPr>
            <a:spLocks noGrp="1" noChangeArrowheads="1"/>
          </p:cNvSpPr>
          <p:nvPr>
            <p:ph type="body" idx="1"/>
          </p:nvPr>
        </p:nvSpPr>
        <p:spPr/>
        <p:txBody>
          <a:bodyPr/>
          <a:lstStyle/>
          <a:p>
            <a:pPr>
              <a:lnSpc>
                <a:spcPct val="90000"/>
              </a:lnSpc>
            </a:pPr>
            <a:r>
              <a:rPr lang="en-US"/>
              <a:t>You cannot be tried for the same crime twice—called “Double Jeopardy”</a:t>
            </a:r>
          </a:p>
          <a:p>
            <a:pPr>
              <a:lnSpc>
                <a:spcPct val="90000"/>
              </a:lnSpc>
            </a:pPr>
            <a:r>
              <a:rPr lang="en-US"/>
              <a:t>You do not have to testify against your self. “I plead the fifth”</a:t>
            </a:r>
          </a:p>
          <a:p>
            <a:pPr>
              <a:lnSpc>
                <a:spcPct val="90000"/>
              </a:lnSpc>
            </a:pPr>
            <a:r>
              <a:rPr lang="en-US"/>
              <a:t>You must have </a:t>
            </a:r>
            <a:r>
              <a:rPr lang="en-US" i="1"/>
              <a:t>due process</a:t>
            </a:r>
            <a:r>
              <a:rPr lang="en-US"/>
              <a:t> of law before you are convicted</a:t>
            </a:r>
          </a:p>
          <a:p>
            <a:pPr>
              <a:lnSpc>
                <a:spcPct val="90000"/>
              </a:lnSpc>
            </a:pPr>
            <a:r>
              <a:rPr lang="en-US"/>
              <a:t>The government cannot take your land unless it pays.</a:t>
            </a:r>
          </a:p>
          <a:p>
            <a:pPr>
              <a:lnSpc>
                <a:spcPct val="90000"/>
              </a:lnSpc>
              <a:buFont typeface="Wingdings" pitchFamily="2" charset="2"/>
              <a:buNone/>
            </a:pPr>
            <a:endParaRPr lang="en-US"/>
          </a:p>
          <a:p>
            <a:pPr>
              <a:lnSpc>
                <a:spcPct val="90000"/>
              </a:lnSpc>
            </a:pPr>
            <a:endParaRPr lang="en-US"/>
          </a:p>
        </p:txBody>
      </p:sp>
      <p:sp>
        <p:nvSpPr>
          <p:cNvPr id="4" name="Date Placeholder 3"/>
          <p:cNvSpPr>
            <a:spLocks noGrp="1"/>
          </p:cNvSpPr>
          <p:nvPr>
            <p:ph type="dt" sz="half" idx="10"/>
          </p:nvPr>
        </p:nvSpPr>
        <p:spPr/>
        <p:txBody>
          <a:bodyPr/>
          <a:lstStyle/>
          <a:p>
            <a:fld id="{B4767F50-FB45-4B39-A717-4C5CD8761D95}"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231</a:t>
            </a:fld>
            <a:endParaRPr lang="en-US"/>
          </a:p>
        </p:txBody>
      </p:sp>
    </p:spTree>
  </p:cSld>
  <p:clrMapOvr>
    <a:masterClrMapping/>
  </p:clrMapOvr>
  <p:transition>
    <p:wipe dir="r"/>
  </p:transition>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2"/>
          <p:cNvSpPr>
            <a:spLocks noGrp="1" noChangeArrowheads="1"/>
          </p:cNvSpPr>
          <p:nvPr>
            <p:ph type="title"/>
          </p:nvPr>
        </p:nvSpPr>
        <p:spPr>
          <a:xfrm>
            <a:off x="914400" y="-147557"/>
            <a:ext cx="7772400" cy="1107996"/>
          </a:xfrm>
        </p:spPr>
        <p:txBody>
          <a:bodyPr/>
          <a:lstStyle/>
          <a:p>
            <a:pPr algn="ctr"/>
            <a:r>
              <a:rPr lang="en-US" sz="3600" dirty="0" smtClean="0"/>
              <a:t>Amendments to the Constitution </a:t>
            </a:r>
          </a:p>
        </p:txBody>
      </p:sp>
      <p:sp>
        <p:nvSpPr>
          <p:cNvPr id="188419" name="Rectangle 3"/>
          <p:cNvSpPr>
            <a:spLocks noGrp="1" noChangeArrowheads="1"/>
          </p:cNvSpPr>
          <p:nvPr>
            <p:ph type="body" idx="1"/>
          </p:nvPr>
        </p:nvSpPr>
        <p:spPr>
          <a:xfrm>
            <a:off x="0" y="1776412"/>
            <a:ext cx="9144000" cy="5081588"/>
          </a:xfrm>
          <a:solidFill>
            <a:schemeClr val="bg1"/>
          </a:solidFill>
        </p:spPr>
        <p:txBody>
          <a:bodyPr/>
          <a:lstStyle/>
          <a:p>
            <a:pPr>
              <a:lnSpc>
                <a:spcPct val="80000"/>
              </a:lnSpc>
              <a:buFontTx/>
              <a:buNone/>
            </a:pPr>
            <a:r>
              <a:rPr lang="en-US" dirty="0" smtClean="0"/>
              <a:t/>
            </a:r>
            <a:br>
              <a:rPr lang="en-US" dirty="0" smtClean="0"/>
            </a:br>
            <a:r>
              <a:rPr lang="en-US" sz="2800" dirty="0" smtClean="0"/>
              <a:t>I</a:t>
            </a:r>
            <a:r>
              <a:rPr lang="en-US" sz="3200" dirty="0" smtClean="0"/>
              <a:t>n all criminal prosecutions, the accused shall enjoy the right to a speedy and public trial, by an impartial jury of the State and district wherein the crime shall have been committed, which district shall have been previously ascertained by law, and to be informed of the nature and cause of the accusation; to be confronted with the witnesses against him; to have compulsory process for obtaining witnesses in his favor, and to have the Assistance of Counsel for his </a:t>
            </a:r>
            <a:r>
              <a:rPr lang="en-US" sz="3200" dirty="0" err="1" smtClean="0"/>
              <a:t>defence</a:t>
            </a:r>
            <a:endParaRPr lang="en-US" sz="3200" dirty="0" smtClean="0"/>
          </a:p>
        </p:txBody>
      </p:sp>
      <p:sp>
        <p:nvSpPr>
          <p:cNvPr id="5" name="Slide Number Placeholder 4"/>
          <p:cNvSpPr>
            <a:spLocks noGrp="1"/>
          </p:cNvSpPr>
          <p:nvPr>
            <p:ph type="sldNum" sz="quarter" idx="11"/>
          </p:nvPr>
        </p:nvSpPr>
        <p:spPr/>
        <p:txBody>
          <a:bodyPr/>
          <a:lstStyle/>
          <a:p>
            <a:fld id="{4C011AAB-9C46-4AF0-9EFF-B6C3C69C4330}" type="slidenum">
              <a:rPr lang="en-US" smtClean="0"/>
              <a:pPr/>
              <a:t>232</a:t>
            </a:fld>
            <a:endParaRPr lang="en-US"/>
          </a:p>
        </p:txBody>
      </p:sp>
      <p:sp>
        <p:nvSpPr>
          <p:cNvPr id="6" name="Rectangle 5"/>
          <p:cNvSpPr/>
          <p:nvPr/>
        </p:nvSpPr>
        <p:spPr>
          <a:xfrm>
            <a:off x="3597239" y="1300847"/>
            <a:ext cx="1616147" cy="646331"/>
          </a:xfrm>
          <a:prstGeom prst="rect">
            <a:avLst/>
          </a:prstGeom>
        </p:spPr>
        <p:txBody>
          <a:bodyPr wrap="none">
            <a:spAutoFit/>
          </a:bodyPr>
          <a:lstStyle/>
          <a:p>
            <a:pPr lvl="0" algn="ctr"/>
            <a:r>
              <a:rPr kumimoji="1" lang="en-US" sz="3600" b="1" kern="0" dirty="0" smtClean="0">
                <a:solidFill>
                  <a:srgbClr val="000099"/>
                </a:solidFill>
                <a:latin typeface="Verdana"/>
                <a:ea typeface="+mj-ea"/>
                <a:cs typeface="+mj-cs"/>
              </a:rPr>
              <a:t> [VI.]</a:t>
            </a:r>
          </a:p>
        </p:txBody>
      </p:sp>
      <p:sp>
        <p:nvSpPr>
          <p:cNvPr id="7" name="Date Placeholder 6"/>
          <p:cNvSpPr>
            <a:spLocks noGrp="1"/>
          </p:cNvSpPr>
          <p:nvPr>
            <p:ph type="dt" sz="half" idx="10"/>
          </p:nvPr>
        </p:nvSpPr>
        <p:spPr/>
        <p:txBody>
          <a:bodyPr/>
          <a:lstStyle/>
          <a:p>
            <a:fld id="{1ADB010F-6337-4C29-8D48-A45B84690FAE}" type="datetime3">
              <a:rPr lang="en-US" smtClean="0"/>
              <a:t>20 December 2011</a:t>
            </a:fld>
            <a:endParaRPr lang="en-US"/>
          </a:p>
        </p:txBody>
      </p:sp>
    </p:spTree>
  </p:cSld>
  <p:clrMapOvr>
    <a:masterClrMapping/>
  </p:clrMapOvr>
  <p:transition>
    <p:wipe dir="r"/>
  </p:transition>
  <p:timing>
    <p:tnLst>
      <p:par>
        <p:cTn id="1" dur="indefinite" restart="never" nodeType="tmRoot"/>
      </p:par>
    </p:tnLst>
  </p:timing>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914400" y="360402"/>
            <a:ext cx="7772400" cy="553998"/>
          </a:xfrm>
        </p:spPr>
        <p:txBody>
          <a:bodyPr/>
          <a:lstStyle/>
          <a:p>
            <a:pPr algn="ctr"/>
            <a:r>
              <a:rPr lang="en-US" sz="3600" dirty="0"/>
              <a:t>Sixth Amendment</a:t>
            </a:r>
          </a:p>
        </p:txBody>
      </p:sp>
      <p:sp>
        <p:nvSpPr>
          <p:cNvPr id="39939" name="Rectangle 3"/>
          <p:cNvSpPr>
            <a:spLocks noGrp="1" noChangeArrowheads="1"/>
          </p:cNvSpPr>
          <p:nvPr>
            <p:ph type="body" sz="half" idx="1"/>
          </p:nvPr>
        </p:nvSpPr>
        <p:spPr>
          <a:xfrm>
            <a:off x="914400" y="1295400"/>
            <a:ext cx="3810000" cy="4114800"/>
          </a:xfrm>
        </p:spPr>
        <p:txBody>
          <a:bodyPr/>
          <a:lstStyle/>
          <a:p>
            <a:r>
              <a:rPr lang="en-US" sz="4000" dirty="0"/>
              <a:t>Right to speedy trial by impartial jury—meaning not favoring either side</a:t>
            </a:r>
          </a:p>
        </p:txBody>
      </p:sp>
      <p:pic>
        <p:nvPicPr>
          <p:cNvPr id="39941" name="Picture 5"/>
          <p:cNvPicPr>
            <a:picLocks noGrp="1" noChangeAspect="1" noChangeArrowheads="1"/>
          </p:cNvPicPr>
          <p:nvPr>
            <p:ph type="clipArt" sz="half" idx="2"/>
          </p:nvPr>
        </p:nvPicPr>
        <p:blipFill>
          <a:blip r:embed="rId2" cstate="print"/>
          <a:srcRect/>
          <a:stretch>
            <a:fillRect/>
          </a:stretch>
        </p:blipFill>
        <p:spPr>
          <a:xfrm>
            <a:off x="4572000" y="2743200"/>
            <a:ext cx="4267200" cy="2890837"/>
          </a:xfrm>
          <a:noFill/>
          <a:ln/>
        </p:spPr>
      </p:pic>
      <p:sp>
        <p:nvSpPr>
          <p:cNvPr id="5" name="Date Placeholder 4"/>
          <p:cNvSpPr>
            <a:spLocks noGrp="1"/>
          </p:cNvSpPr>
          <p:nvPr>
            <p:ph type="dt" sz="half" idx="10"/>
          </p:nvPr>
        </p:nvSpPr>
        <p:spPr/>
        <p:txBody>
          <a:bodyPr/>
          <a:lstStyle/>
          <a:p>
            <a:fld id="{2AF33341-2006-4304-AF70-9224AC7231F4}" type="datetime3">
              <a:rPr lang="en-US" smtClean="0"/>
              <a:t>20 December 2011</a:t>
            </a:fld>
            <a:endParaRPr lang="en-US"/>
          </a:p>
        </p:txBody>
      </p:sp>
      <p:sp>
        <p:nvSpPr>
          <p:cNvPr id="6" name="Slide Number Placeholder 5"/>
          <p:cNvSpPr>
            <a:spLocks noGrp="1"/>
          </p:cNvSpPr>
          <p:nvPr>
            <p:ph type="sldNum" sz="quarter" idx="12"/>
          </p:nvPr>
        </p:nvSpPr>
        <p:spPr/>
        <p:txBody>
          <a:bodyPr/>
          <a:lstStyle/>
          <a:p>
            <a:fld id="{1F48A81F-807F-419F-8748-7E2CE132D311}" type="slidenum">
              <a:rPr lang="en-US" smtClean="0"/>
              <a:pPr/>
              <a:t>233</a:t>
            </a:fld>
            <a:endParaRPr lang="en-US" sz="1400"/>
          </a:p>
        </p:txBody>
      </p:sp>
    </p:spTree>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990600" y="0"/>
            <a:ext cx="7772400" cy="838200"/>
          </a:xfrm>
        </p:spPr>
        <p:txBody>
          <a:bodyPr/>
          <a:lstStyle/>
          <a:p>
            <a:r>
              <a:rPr lang="en-US" dirty="0"/>
              <a:t>Sixth Amendment continued</a:t>
            </a:r>
          </a:p>
        </p:txBody>
      </p:sp>
      <p:sp>
        <p:nvSpPr>
          <p:cNvPr id="44036" name="Rectangle 4"/>
          <p:cNvSpPr>
            <a:spLocks noGrp="1" noChangeArrowheads="1"/>
          </p:cNvSpPr>
          <p:nvPr>
            <p:ph type="body" sz="half" idx="2"/>
          </p:nvPr>
        </p:nvSpPr>
        <p:spPr>
          <a:xfrm>
            <a:off x="4953000" y="1143000"/>
            <a:ext cx="3810000" cy="4114800"/>
          </a:xfrm>
        </p:spPr>
        <p:txBody>
          <a:bodyPr/>
          <a:lstStyle/>
          <a:p>
            <a:r>
              <a:rPr lang="en-US" sz="2800" dirty="0"/>
              <a:t>You must be told of charges</a:t>
            </a:r>
          </a:p>
          <a:p>
            <a:r>
              <a:rPr lang="en-US" sz="2800" dirty="0"/>
              <a:t>You must be provided a lawyer if you cannot afford one</a:t>
            </a:r>
          </a:p>
          <a:p>
            <a:endParaRPr lang="en-US" dirty="0"/>
          </a:p>
          <a:p>
            <a:endParaRPr lang="en-US" sz="2800" dirty="0"/>
          </a:p>
        </p:txBody>
      </p:sp>
      <p:pic>
        <p:nvPicPr>
          <p:cNvPr id="6" name="ClipArt Placeholder 5" descr="polar-bear-arrested.jpg"/>
          <p:cNvPicPr>
            <a:picLocks noGrp="1" noChangeAspect="1"/>
          </p:cNvPicPr>
          <p:nvPr>
            <p:ph type="clipArt" sz="half" idx="1"/>
          </p:nvPr>
        </p:nvPicPr>
        <p:blipFill>
          <a:blip r:embed="rId2" cstate="print"/>
          <a:stretch>
            <a:fillRect/>
          </a:stretch>
        </p:blipFill>
        <p:spPr>
          <a:xfrm>
            <a:off x="1447800" y="2209800"/>
            <a:ext cx="3657600" cy="3223792"/>
          </a:xfrm>
        </p:spPr>
      </p:pic>
      <p:sp>
        <p:nvSpPr>
          <p:cNvPr id="7" name="Date Placeholder 6"/>
          <p:cNvSpPr>
            <a:spLocks noGrp="1"/>
          </p:cNvSpPr>
          <p:nvPr>
            <p:ph type="dt" sz="half" idx="10"/>
          </p:nvPr>
        </p:nvSpPr>
        <p:spPr/>
        <p:txBody>
          <a:bodyPr/>
          <a:lstStyle/>
          <a:p>
            <a:fld id="{F34F6BC3-9A39-4276-AC1D-61FD575EE8B9}" type="datetime3">
              <a:rPr lang="en-US" smtClean="0"/>
              <a:t>20 December 2011</a:t>
            </a:fld>
            <a:endParaRPr lang="en-US"/>
          </a:p>
        </p:txBody>
      </p:sp>
      <p:sp>
        <p:nvSpPr>
          <p:cNvPr id="8" name="Slide Number Placeholder 7"/>
          <p:cNvSpPr>
            <a:spLocks noGrp="1"/>
          </p:cNvSpPr>
          <p:nvPr>
            <p:ph type="sldNum" sz="quarter" idx="12"/>
          </p:nvPr>
        </p:nvSpPr>
        <p:spPr/>
        <p:txBody>
          <a:bodyPr/>
          <a:lstStyle/>
          <a:p>
            <a:fld id="{DDBA73E3-6141-4769-A40B-3D25CBEFB4B6}" type="slidenum">
              <a:rPr lang="en-US" smtClean="0"/>
              <a:pPr/>
              <a:t>234</a:t>
            </a:fld>
            <a:endParaRPr lang="en-US" sz="1400"/>
          </a:p>
        </p:txBody>
      </p:sp>
    </p:spTree>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2"/>
          <p:cNvSpPr>
            <a:spLocks noGrp="1" noChangeArrowheads="1"/>
          </p:cNvSpPr>
          <p:nvPr>
            <p:ph type="title"/>
          </p:nvPr>
        </p:nvSpPr>
        <p:spPr>
          <a:xfrm>
            <a:off x="1317625" y="-24447"/>
            <a:ext cx="6867525" cy="984885"/>
          </a:xfrm>
        </p:spPr>
        <p:txBody>
          <a:bodyPr/>
          <a:lstStyle/>
          <a:p>
            <a:pPr algn="ctr"/>
            <a:r>
              <a:rPr lang="en-US" sz="3200" dirty="0" smtClean="0"/>
              <a:t>Amendments to the Constitution  </a:t>
            </a:r>
          </a:p>
        </p:txBody>
      </p:sp>
      <p:sp>
        <p:nvSpPr>
          <p:cNvPr id="189443" name="Rectangle 3"/>
          <p:cNvSpPr>
            <a:spLocks noGrp="1" noChangeArrowheads="1"/>
          </p:cNvSpPr>
          <p:nvPr>
            <p:ph type="body" idx="1"/>
          </p:nvPr>
        </p:nvSpPr>
        <p:spPr/>
        <p:txBody>
          <a:bodyPr/>
          <a:lstStyle/>
          <a:p>
            <a:pPr>
              <a:lnSpc>
                <a:spcPct val="80000"/>
              </a:lnSpc>
              <a:buNone/>
            </a:pPr>
            <a:r>
              <a:rPr lang="en-US" sz="2800" dirty="0" smtClean="0"/>
              <a:t>[VII.]</a:t>
            </a:r>
          </a:p>
          <a:p>
            <a:pPr>
              <a:lnSpc>
                <a:spcPct val="80000"/>
              </a:lnSpc>
              <a:buFontTx/>
              <a:buNone/>
            </a:pPr>
            <a:r>
              <a:rPr lang="en-US" sz="2800" dirty="0" smtClean="0"/>
              <a:t/>
            </a:r>
            <a:br>
              <a:rPr lang="en-US" sz="2800" dirty="0" smtClean="0"/>
            </a:br>
            <a:r>
              <a:rPr lang="en-US" sz="3200" dirty="0" smtClean="0"/>
              <a:t>In Suits at common law, where the value in controversy shall exceed twenty dollars, the right of trial by jury shall be preserved, and no fact tried by a jury, shall be otherwise re-examined in any Court of the United States, than according to the rules of the common law</a:t>
            </a:r>
          </a:p>
        </p:txBody>
      </p:sp>
      <p:sp>
        <p:nvSpPr>
          <p:cNvPr id="4" name="Date Placeholder 3"/>
          <p:cNvSpPr>
            <a:spLocks noGrp="1"/>
          </p:cNvSpPr>
          <p:nvPr>
            <p:ph type="dt" sz="half" idx="10"/>
          </p:nvPr>
        </p:nvSpPr>
        <p:spPr/>
        <p:txBody>
          <a:bodyPr/>
          <a:lstStyle/>
          <a:p>
            <a:fld id="{6FEFE726-0C7D-4FD4-857D-9EBBD3373415}"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235</a:t>
            </a:fld>
            <a:endParaRPr lang="en-US"/>
          </a:p>
        </p:txBody>
      </p:sp>
    </p:spTree>
  </p:cSld>
  <p:clrMapOvr>
    <a:masterClrMapping/>
  </p:clrMapOvr>
  <p:transition>
    <p:wipe dir="r"/>
  </p:transition>
  <p:timing>
    <p:tnLst>
      <p:par>
        <p:cTn id="1" dur="indefinite" restart="never" nodeType="tmRoot"/>
      </p:par>
    </p:tnLst>
  </p:timing>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2"/>
          <p:cNvSpPr>
            <a:spLocks noGrp="1" noChangeArrowheads="1"/>
          </p:cNvSpPr>
          <p:nvPr>
            <p:ph type="title"/>
          </p:nvPr>
        </p:nvSpPr>
        <p:spPr>
          <a:xfrm>
            <a:off x="1317625" y="-24447"/>
            <a:ext cx="6867525" cy="984885"/>
          </a:xfrm>
        </p:spPr>
        <p:txBody>
          <a:bodyPr/>
          <a:lstStyle/>
          <a:p>
            <a:pPr algn="ctr"/>
            <a:r>
              <a:rPr lang="en-US" sz="3200" dirty="0" smtClean="0"/>
              <a:t>Amendments to the Constitution  </a:t>
            </a:r>
          </a:p>
        </p:txBody>
      </p:sp>
      <p:sp>
        <p:nvSpPr>
          <p:cNvPr id="190467" name="Rectangle 3"/>
          <p:cNvSpPr>
            <a:spLocks noGrp="1" noChangeArrowheads="1"/>
          </p:cNvSpPr>
          <p:nvPr>
            <p:ph type="body" idx="1"/>
          </p:nvPr>
        </p:nvSpPr>
        <p:spPr>
          <a:xfrm>
            <a:off x="1600200" y="1447800"/>
            <a:ext cx="6542088" cy="5081588"/>
          </a:xfrm>
        </p:spPr>
        <p:txBody>
          <a:bodyPr/>
          <a:lstStyle/>
          <a:p>
            <a:pPr>
              <a:lnSpc>
                <a:spcPct val="90000"/>
              </a:lnSpc>
              <a:buNone/>
            </a:pPr>
            <a:r>
              <a:rPr lang="en-US" sz="4400" dirty="0" smtClean="0"/>
              <a:t>[VIII.]</a:t>
            </a:r>
            <a:br>
              <a:rPr lang="en-US" sz="4400" dirty="0" smtClean="0"/>
            </a:br>
            <a:r>
              <a:rPr lang="en-US" sz="4400" dirty="0" smtClean="0"/>
              <a:t>Excessive bail shall not be required, nor excessive fines imposed, nor cruel and unusual punishments inflicted.</a:t>
            </a:r>
          </a:p>
        </p:txBody>
      </p:sp>
      <p:sp>
        <p:nvSpPr>
          <p:cNvPr id="4" name="Date Placeholder 3"/>
          <p:cNvSpPr>
            <a:spLocks noGrp="1"/>
          </p:cNvSpPr>
          <p:nvPr>
            <p:ph type="dt" sz="half" idx="10"/>
          </p:nvPr>
        </p:nvSpPr>
        <p:spPr/>
        <p:txBody>
          <a:bodyPr/>
          <a:lstStyle/>
          <a:p>
            <a:fld id="{8E003BFF-7D95-4B75-A645-F2F69A81F082}"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236</a:t>
            </a:fld>
            <a:endParaRPr lang="en-US"/>
          </a:p>
        </p:txBody>
      </p:sp>
    </p:spTree>
  </p:cSld>
  <p:clrMapOvr>
    <a:masterClrMapping/>
  </p:clrMapOvr>
  <p:transition>
    <p:wipe dir="r"/>
  </p:transition>
  <p:timing>
    <p:tnLst>
      <p:par>
        <p:cTn id="1" dur="indefinite" restart="never" nodeType="tmRoot"/>
      </p:par>
    </p:tnLst>
  </p:timing>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990600" y="483513"/>
            <a:ext cx="7772400" cy="430887"/>
          </a:xfrm>
        </p:spPr>
        <p:txBody>
          <a:bodyPr/>
          <a:lstStyle/>
          <a:p>
            <a:pPr algn="ctr"/>
            <a:r>
              <a:rPr lang="en-US" dirty="0"/>
              <a:t>Eighth Amendment</a:t>
            </a:r>
          </a:p>
        </p:txBody>
      </p:sp>
      <p:sp>
        <p:nvSpPr>
          <p:cNvPr id="40964" name="Rectangle 4"/>
          <p:cNvSpPr>
            <a:spLocks noGrp="1" noChangeArrowheads="1"/>
          </p:cNvSpPr>
          <p:nvPr>
            <p:ph type="body" sz="half" idx="2"/>
          </p:nvPr>
        </p:nvSpPr>
        <p:spPr>
          <a:xfrm>
            <a:off x="5791200" y="1905000"/>
            <a:ext cx="2743200" cy="4070350"/>
          </a:xfrm>
        </p:spPr>
        <p:txBody>
          <a:bodyPr/>
          <a:lstStyle/>
          <a:p>
            <a:r>
              <a:rPr lang="en-US" dirty="0"/>
              <a:t>No excessive bail</a:t>
            </a:r>
          </a:p>
          <a:p>
            <a:r>
              <a:rPr lang="en-US" dirty="0"/>
              <a:t>No cruel and unusual punishment</a:t>
            </a:r>
          </a:p>
        </p:txBody>
      </p:sp>
      <p:pic>
        <p:nvPicPr>
          <p:cNvPr id="40969" name="Picture 9" descr="S:\Staff\Allan's\kiss mom in prison.jpg"/>
          <p:cNvPicPr>
            <a:picLocks noGrp="1" noChangeAspect="1" noChangeArrowheads="1"/>
          </p:cNvPicPr>
          <p:nvPr>
            <p:ph type="clipArt" sz="half" idx="1"/>
          </p:nvPr>
        </p:nvPicPr>
        <p:blipFill>
          <a:blip r:embed="rId2" cstate="print"/>
          <a:srcRect/>
          <a:stretch>
            <a:fillRect/>
          </a:stretch>
        </p:blipFill>
        <p:spPr>
          <a:xfrm>
            <a:off x="0" y="1905000"/>
            <a:ext cx="5791200" cy="3848100"/>
          </a:xfrm>
          <a:noFill/>
          <a:ln/>
        </p:spPr>
      </p:pic>
      <p:sp>
        <p:nvSpPr>
          <p:cNvPr id="40970" name="Text Box 10"/>
          <p:cNvSpPr txBox="1">
            <a:spLocks noChangeArrowheads="1"/>
          </p:cNvSpPr>
          <p:nvPr/>
        </p:nvSpPr>
        <p:spPr bwMode="auto">
          <a:xfrm>
            <a:off x="1584325" y="5908675"/>
            <a:ext cx="701675" cy="457200"/>
          </a:xfrm>
          <a:prstGeom prst="rect">
            <a:avLst/>
          </a:prstGeom>
          <a:noFill/>
          <a:ln w="9525">
            <a:noFill/>
            <a:miter lim="800000"/>
            <a:headEnd/>
            <a:tailEnd/>
          </a:ln>
          <a:effectLst/>
        </p:spPr>
        <p:txBody>
          <a:bodyPr>
            <a:spAutoFit/>
          </a:bodyPr>
          <a:lstStyle/>
          <a:p>
            <a:endParaRPr lang="en-US"/>
          </a:p>
        </p:txBody>
      </p:sp>
      <p:sp>
        <p:nvSpPr>
          <p:cNvPr id="40971" name="Text Box 11"/>
          <p:cNvSpPr txBox="1">
            <a:spLocks noChangeArrowheads="1"/>
          </p:cNvSpPr>
          <p:nvPr/>
        </p:nvSpPr>
        <p:spPr bwMode="auto">
          <a:xfrm>
            <a:off x="898525" y="6137275"/>
            <a:ext cx="4459288" cy="457200"/>
          </a:xfrm>
          <a:prstGeom prst="rect">
            <a:avLst/>
          </a:prstGeom>
          <a:noFill/>
          <a:ln w="9525">
            <a:noFill/>
            <a:miter lim="800000"/>
            <a:headEnd/>
            <a:tailEnd/>
          </a:ln>
          <a:effectLst/>
        </p:spPr>
        <p:txBody>
          <a:bodyPr wrap="none">
            <a:spAutoFit/>
          </a:bodyPr>
          <a:lstStyle/>
          <a:p>
            <a:r>
              <a:rPr lang="en-US"/>
              <a:t>Prisoner kissing his Mom in prison</a:t>
            </a:r>
          </a:p>
        </p:txBody>
      </p:sp>
      <p:sp>
        <p:nvSpPr>
          <p:cNvPr id="7" name="Date Placeholder 6"/>
          <p:cNvSpPr>
            <a:spLocks noGrp="1"/>
          </p:cNvSpPr>
          <p:nvPr>
            <p:ph type="dt" sz="half" idx="10"/>
          </p:nvPr>
        </p:nvSpPr>
        <p:spPr/>
        <p:txBody>
          <a:bodyPr/>
          <a:lstStyle/>
          <a:p>
            <a:fld id="{1CE26841-228D-4276-AEF8-75279CDFC923}" type="datetime3">
              <a:rPr lang="en-US" smtClean="0"/>
              <a:t>20 December 2011</a:t>
            </a:fld>
            <a:endParaRPr lang="en-US"/>
          </a:p>
        </p:txBody>
      </p:sp>
      <p:sp>
        <p:nvSpPr>
          <p:cNvPr id="8" name="Slide Number Placeholder 7"/>
          <p:cNvSpPr>
            <a:spLocks noGrp="1"/>
          </p:cNvSpPr>
          <p:nvPr>
            <p:ph type="sldNum" sz="quarter" idx="12"/>
          </p:nvPr>
        </p:nvSpPr>
        <p:spPr/>
        <p:txBody>
          <a:bodyPr/>
          <a:lstStyle/>
          <a:p>
            <a:fld id="{DDBA73E3-6141-4769-A40B-3D25CBEFB4B6}" type="slidenum">
              <a:rPr lang="en-US" smtClean="0"/>
              <a:pPr/>
              <a:t>237</a:t>
            </a:fld>
            <a:endParaRPr lang="en-US" sz="1400"/>
          </a:p>
        </p:txBody>
      </p:sp>
    </p:spTree>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2"/>
          <p:cNvSpPr>
            <a:spLocks noGrp="1" noChangeArrowheads="1"/>
          </p:cNvSpPr>
          <p:nvPr>
            <p:ph type="title"/>
          </p:nvPr>
        </p:nvSpPr>
        <p:spPr>
          <a:xfrm>
            <a:off x="1317625" y="-24447"/>
            <a:ext cx="6867525" cy="984885"/>
          </a:xfrm>
        </p:spPr>
        <p:txBody>
          <a:bodyPr/>
          <a:lstStyle/>
          <a:p>
            <a:pPr algn="ctr"/>
            <a:r>
              <a:rPr lang="en-US" sz="3200" dirty="0" smtClean="0"/>
              <a:t>Amendments to the Constitution </a:t>
            </a:r>
          </a:p>
        </p:txBody>
      </p:sp>
      <p:sp>
        <p:nvSpPr>
          <p:cNvPr id="191491" name="Rectangle 3"/>
          <p:cNvSpPr>
            <a:spLocks noGrp="1" noChangeArrowheads="1"/>
          </p:cNvSpPr>
          <p:nvPr>
            <p:ph type="body" idx="1"/>
          </p:nvPr>
        </p:nvSpPr>
        <p:spPr>
          <a:xfrm>
            <a:off x="1676400" y="762000"/>
            <a:ext cx="6542088" cy="5081588"/>
          </a:xfrm>
        </p:spPr>
        <p:txBody>
          <a:bodyPr/>
          <a:lstStyle/>
          <a:p>
            <a:pPr>
              <a:lnSpc>
                <a:spcPct val="90000"/>
              </a:lnSpc>
              <a:buNone/>
            </a:pPr>
            <a:r>
              <a:rPr lang="en-US" sz="4400" dirty="0" smtClean="0"/>
              <a:t/>
            </a:r>
            <a:br>
              <a:rPr lang="en-US" sz="4400" dirty="0" smtClean="0"/>
            </a:br>
            <a:r>
              <a:rPr lang="en-US" sz="4400" dirty="0" smtClean="0"/>
              <a:t>[IX.]</a:t>
            </a:r>
          </a:p>
          <a:p>
            <a:pPr>
              <a:lnSpc>
                <a:spcPct val="90000"/>
              </a:lnSpc>
              <a:buFontTx/>
              <a:buNone/>
            </a:pPr>
            <a:r>
              <a:rPr lang="en-US" sz="4400" dirty="0" smtClean="0"/>
              <a:t>The enumeration in the Constitution, of certain rights, shall not be construed to deny or disparage others retained by the people.</a:t>
            </a:r>
          </a:p>
        </p:txBody>
      </p:sp>
      <p:sp>
        <p:nvSpPr>
          <p:cNvPr id="4" name="Date Placeholder 3"/>
          <p:cNvSpPr>
            <a:spLocks noGrp="1"/>
          </p:cNvSpPr>
          <p:nvPr>
            <p:ph type="dt" sz="half" idx="10"/>
          </p:nvPr>
        </p:nvSpPr>
        <p:spPr/>
        <p:txBody>
          <a:bodyPr/>
          <a:lstStyle/>
          <a:p>
            <a:fld id="{9935BAA0-D16B-4DCE-8FFC-AAB636A99B8B}"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238</a:t>
            </a:fld>
            <a:endParaRPr lang="en-US"/>
          </a:p>
        </p:txBody>
      </p:sp>
    </p:spTree>
  </p:cSld>
  <p:clrMapOvr>
    <a:masterClrMapping/>
  </p:clrMapOvr>
  <p:transition>
    <p:wipe dir="r"/>
  </p:transition>
  <p:timing>
    <p:tnLst>
      <p:par>
        <p:cTn id="1" dur="indefinite" restart="never" nodeType="tmRoot"/>
      </p:par>
    </p:tnLst>
  </p:timing>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2"/>
          <p:cNvSpPr>
            <a:spLocks noGrp="1" noChangeArrowheads="1"/>
          </p:cNvSpPr>
          <p:nvPr>
            <p:ph type="title"/>
          </p:nvPr>
        </p:nvSpPr>
        <p:spPr>
          <a:xfrm>
            <a:off x="2057400" y="-1255553"/>
            <a:ext cx="6127750" cy="2215991"/>
          </a:xfrm>
        </p:spPr>
        <p:txBody>
          <a:bodyPr/>
          <a:lstStyle/>
          <a:p>
            <a:pPr algn="ctr"/>
            <a:r>
              <a:rPr lang="en-US" sz="4000" b="0" dirty="0" smtClean="0"/>
              <a:t/>
            </a:r>
            <a:br>
              <a:rPr lang="en-US" sz="4000" b="0" dirty="0" smtClean="0"/>
            </a:br>
            <a:r>
              <a:rPr lang="en-US" sz="4000" b="0" dirty="0" smtClean="0"/>
              <a:t/>
            </a:r>
            <a:br>
              <a:rPr lang="en-US" sz="4000" b="0" dirty="0" smtClean="0"/>
            </a:br>
            <a:r>
              <a:rPr lang="en-US" sz="3200" dirty="0" smtClean="0"/>
              <a:t>Amendments to the Constitution </a:t>
            </a:r>
          </a:p>
        </p:txBody>
      </p:sp>
      <p:sp>
        <p:nvSpPr>
          <p:cNvPr id="192515" name="Rectangle 3"/>
          <p:cNvSpPr>
            <a:spLocks noGrp="1" noChangeArrowheads="1"/>
          </p:cNvSpPr>
          <p:nvPr>
            <p:ph type="body" idx="1"/>
          </p:nvPr>
        </p:nvSpPr>
        <p:spPr/>
        <p:txBody>
          <a:bodyPr/>
          <a:lstStyle/>
          <a:p>
            <a:pPr>
              <a:lnSpc>
                <a:spcPct val="80000"/>
              </a:lnSpc>
              <a:buNone/>
            </a:pPr>
            <a:r>
              <a:rPr lang="en-US" sz="4000" dirty="0" smtClean="0"/>
              <a:t>[X.] </a:t>
            </a:r>
          </a:p>
          <a:p>
            <a:pPr>
              <a:lnSpc>
                <a:spcPct val="80000"/>
              </a:lnSpc>
              <a:buFontTx/>
              <a:buNone/>
            </a:pPr>
            <a:r>
              <a:rPr lang="en-US" sz="4000" dirty="0" smtClean="0"/>
              <a:t>The powers not delegated to the United States by the Constitution, nor prohibited by it to the States, are reserved to the States respectively, or to the people.</a:t>
            </a:r>
          </a:p>
        </p:txBody>
      </p:sp>
      <p:sp>
        <p:nvSpPr>
          <p:cNvPr id="4" name="Date Placeholder 3"/>
          <p:cNvSpPr>
            <a:spLocks noGrp="1"/>
          </p:cNvSpPr>
          <p:nvPr>
            <p:ph type="dt" sz="half" idx="10"/>
          </p:nvPr>
        </p:nvSpPr>
        <p:spPr/>
        <p:txBody>
          <a:bodyPr/>
          <a:lstStyle/>
          <a:p>
            <a:fld id="{6014D289-993B-45C7-9E93-FEE89B74A14A}"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239</a:t>
            </a:fld>
            <a:endParaRPr lang="en-US"/>
          </a:p>
        </p:txBody>
      </p:sp>
    </p:spTree>
  </p:cSld>
  <p:clrMapOvr>
    <a:masterClrMapping/>
  </p:clrMapOvr>
  <p:transition>
    <p:wipe dir="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en-US" smtClean="0"/>
              <a:t>Yorktown: Maneuver</a:t>
            </a:r>
          </a:p>
        </p:txBody>
      </p:sp>
      <p:sp>
        <p:nvSpPr>
          <p:cNvPr id="12291" name="AutoShape 3"/>
          <p:cNvSpPr>
            <a:spLocks noChangeAspect="1" noChangeArrowheads="1"/>
          </p:cNvSpPr>
          <p:nvPr/>
        </p:nvSpPr>
        <p:spPr bwMode="auto">
          <a:xfrm>
            <a:off x="2224088" y="957263"/>
            <a:ext cx="4695825" cy="4943475"/>
          </a:xfrm>
          <a:prstGeom prst="rect">
            <a:avLst/>
          </a:prstGeom>
          <a:noFill/>
          <a:ln w="9525">
            <a:noFill/>
            <a:miter lim="800000"/>
            <a:headEnd/>
            <a:tailEnd/>
          </a:ln>
        </p:spPr>
        <p:txBody>
          <a:bodyPr/>
          <a:lstStyle/>
          <a:p>
            <a:endParaRPr lang="en-US"/>
          </a:p>
        </p:txBody>
      </p:sp>
      <p:sp>
        <p:nvSpPr>
          <p:cNvPr id="12292" name="AutoShape 4"/>
          <p:cNvSpPr>
            <a:spLocks noChangeAspect="1" noChangeArrowheads="1"/>
          </p:cNvSpPr>
          <p:nvPr/>
        </p:nvSpPr>
        <p:spPr bwMode="auto">
          <a:xfrm>
            <a:off x="2224088" y="957263"/>
            <a:ext cx="4695825" cy="4943475"/>
          </a:xfrm>
          <a:prstGeom prst="rect">
            <a:avLst/>
          </a:prstGeom>
          <a:noFill/>
          <a:ln w="9525">
            <a:noFill/>
            <a:miter lim="800000"/>
            <a:headEnd/>
            <a:tailEnd/>
          </a:ln>
        </p:spPr>
        <p:txBody>
          <a:bodyPr/>
          <a:lstStyle/>
          <a:p>
            <a:endParaRPr lang="en-US"/>
          </a:p>
        </p:txBody>
      </p:sp>
      <p:sp>
        <p:nvSpPr>
          <p:cNvPr id="12293" name="AutoShape 5"/>
          <p:cNvSpPr>
            <a:spLocks noChangeAspect="1" noChangeArrowheads="1"/>
          </p:cNvSpPr>
          <p:nvPr/>
        </p:nvSpPr>
        <p:spPr bwMode="auto">
          <a:xfrm>
            <a:off x="2224088" y="957263"/>
            <a:ext cx="4695825" cy="4943475"/>
          </a:xfrm>
          <a:prstGeom prst="rect">
            <a:avLst/>
          </a:prstGeom>
          <a:noFill/>
          <a:ln w="9525">
            <a:noFill/>
            <a:miter lim="800000"/>
            <a:headEnd/>
            <a:tailEnd/>
          </a:ln>
        </p:spPr>
        <p:txBody>
          <a:bodyPr/>
          <a:lstStyle/>
          <a:p>
            <a:endParaRPr lang="en-US"/>
          </a:p>
        </p:txBody>
      </p:sp>
      <p:sp>
        <p:nvSpPr>
          <p:cNvPr id="12294" name="AutoShape 6"/>
          <p:cNvSpPr>
            <a:spLocks noChangeAspect="1" noChangeArrowheads="1"/>
          </p:cNvSpPr>
          <p:nvPr/>
        </p:nvSpPr>
        <p:spPr bwMode="auto">
          <a:xfrm>
            <a:off x="2224088" y="957263"/>
            <a:ext cx="4695825" cy="4943475"/>
          </a:xfrm>
          <a:prstGeom prst="rect">
            <a:avLst/>
          </a:prstGeom>
          <a:noFill/>
          <a:ln w="9525">
            <a:noFill/>
            <a:miter lim="800000"/>
            <a:headEnd/>
            <a:tailEnd/>
          </a:ln>
        </p:spPr>
        <p:txBody>
          <a:bodyPr/>
          <a:lstStyle/>
          <a:p>
            <a:endParaRPr lang="en-US"/>
          </a:p>
        </p:txBody>
      </p:sp>
      <p:pic>
        <p:nvPicPr>
          <p:cNvPr id="12295" name="Picture 7"/>
          <p:cNvPicPr>
            <a:picLocks noChangeAspect="1" noChangeArrowheads="1"/>
          </p:cNvPicPr>
          <p:nvPr/>
        </p:nvPicPr>
        <p:blipFill>
          <a:blip r:embed="rId3" cstate="print"/>
          <a:srcRect/>
          <a:stretch>
            <a:fillRect/>
          </a:stretch>
        </p:blipFill>
        <p:spPr bwMode="auto">
          <a:xfrm>
            <a:off x="2224088" y="1838325"/>
            <a:ext cx="4695825" cy="4943475"/>
          </a:xfrm>
          <a:prstGeom prst="rect">
            <a:avLst/>
          </a:prstGeom>
          <a:noFill/>
          <a:ln w="9525">
            <a:noFill/>
            <a:miter lim="800000"/>
            <a:headEnd/>
            <a:tailEnd/>
          </a:ln>
        </p:spPr>
      </p:pic>
    </p:spTree>
  </p:cSld>
  <p:clrMapOvr>
    <a:masterClrMapping/>
  </p:clrMapOvr>
  <p:transition spd="med">
    <p:wipe dir="r"/>
  </p:transition>
  <p:timing>
    <p:tnLst>
      <p:par>
        <p:cTn id="1" dur="indefinite" restart="never" nodeType="tmRoot"/>
      </p:par>
    </p:tnLst>
  </p:timing>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10</a:t>
            </a:r>
            <a:r>
              <a:rPr lang="en-US" baseline="30000" dirty="0" smtClean="0"/>
              <a:t>th</a:t>
            </a:r>
            <a:r>
              <a:rPr lang="en-US" dirty="0" smtClean="0"/>
              <a:t> Amendment</a:t>
            </a:r>
            <a:endParaRPr lang="en-US" dirty="0"/>
          </a:p>
        </p:txBody>
      </p:sp>
      <p:sp>
        <p:nvSpPr>
          <p:cNvPr id="3" name="Content Placeholder 2"/>
          <p:cNvSpPr>
            <a:spLocks noGrp="1"/>
          </p:cNvSpPr>
          <p:nvPr>
            <p:ph idx="1"/>
          </p:nvPr>
        </p:nvSpPr>
        <p:spPr>
          <a:xfrm>
            <a:off x="1600200" y="1219200"/>
            <a:ext cx="6553200" cy="1905000"/>
          </a:xfrm>
        </p:spPr>
        <p:txBody>
          <a:bodyPr/>
          <a:lstStyle/>
          <a:p>
            <a:r>
              <a:rPr lang="en-US" sz="2800" dirty="0" smtClean="0"/>
              <a:t>The 10th Amendment states that any power not granted to the federal government belongs to the states.</a:t>
            </a:r>
          </a:p>
        </p:txBody>
      </p:sp>
      <p:sp>
        <p:nvSpPr>
          <p:cNvPr id="4" name="Date Placeholder 3"/>
          <p:cNvSpPr>
            <a:spLocks noGrp="1"/>
          </p:cNvSpPr>
          <p:nvPr>
            <p:ph type="dt" sz="half" idx="10"/>
          </p:nvPr>
        </p:nvSpPr>
        <p:spPr/>
        <p:txBody>
          <a:bodyPr/>
          <a:lstStyle/>
          <a:p>
            <a:fld id="{9173AEAB-0255-4639-B0A2-D791BB18D1B1}" type="datetime3">
              <a:rPr lang="en-US" smtClean="0">
                <a:solidFill>
                  <a:srgbClr val="FF0000"/>
                </a:solidFill>
              </a:rPr>
              <a:t>20 December 2011</a:t>
            </a:fld>
            <a:endParaRPr lang="en-US" dirty="0">
              <a:solidFill>
                <a:srgbClr val="FF0000"/>
              </a:solidFill>
            </a:endParaRPr>
          </a:p>
        </p:txBody>
      </p:sp>
      <p:sp>
        <p:nvSpPr>
          <p:cNvPr id="5" name="Slide Number Placeholder 4"/>
          <p:cNvSpPr>
            <a:spLocks noGrp="1"/>
          </p:cNvSpPr>
          <p:nvPr>
            <p:ph type="sldNum" sz="quarter" idx="11"/>
          </p:nvPr>
        </p:nvSpPr>
        <p:spPr/>
        <p:txBody>
          <a:bodyPr/>
          <a:lstStyle/>
          <a:p>
            <a:fld id="{4C011AAB-9C46-4AF0-9EFF-B6C3C69C4330}" type="slidenum">
              <a:rPr lang="en-US" smtClean="0"/>
              <a:pPr/>
              <a:t>240</a:t>
            </a:fld>
            <a:endParaRPr lang="en-US"/>
          </a:p>
        </p:txBody>
      </p:sp>
      <p:sp>
        <p:nvSpPr>
          <p:cNvPr id="1025" name="Rectangle 1"/>
          <p:cNvSpPr>
            <a:spLocks noChangeArrowheads="1"/>
          </p:cNvSpPr>
          <p:nvPr/>
        </p:nvSpPr>
        <p:spPr bwMode="auto">
          <a:xfrm>
            <a:off x="0" y="0"/>
            <a:ext cx="9144000" cy="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pic>
        <p:nvPicPr>
          <p:cNvPr id="7" name="Picture 6" descr="Louisiana 1.gif"/>
          <p:cNvPicPr>
            <a:picLocks noChangeAspect="1"/>
          </p:cNvPicPr>
          <p:nvPr/>
        </p:nvPicPr>
        <p:blipFill>
          <a:blip r:embed="rId2" cstate="print"/>
          <a:stretch>
            <a:fillRect/>
          </a:stretch>
        </p:blipFill>
        <p:spPr>
          <a:xfrm>
            <a:off x="3048000" y="2743200"/>
            <a:ext cx="3900487" cy="3786881"/>
          </a:xfrm>
          <a:prstGeom prst="rect">
            <a:avLst/>
          </a:prstGeom>
        </p:spPr>
      </p:pic>
    </p:spTree>
  </p:cSld>
  <p:clrMapOvr>
    <a:masterClrMapping/>
  </p:clrMapOvr>
  <p:transition>
    <p:wipe dir="r"/>
  </p:transition>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2"/>
          <p:cNvSpPr>
            <a:spLocks noGrp="1" noChangeArrowheads="1"/>
          </p:cNvSpPr>
          <p:nvPr>
            <p:ph type="title"/>
          </p:nvPr>
        </p:nvSpPr>
        <p:spPr>
          <a:xfrm>
            <a:off x="1317625" y="228600"/>
            <a:ext cx="6867525" cy="731838"/>
          </a:xfrm>
        </p:spPr>
        <p:txBody>
          <a:bodyPr/>
          <a:lstStyle/>
          <a:p>
            <a:pPr algn="ctr"/>
            <a:r>
              <a:rPr lang="en-US" sz="4800" smtClean="0"/>
              <a:t>The End</a:t>
            </a:r>
          </a:p>
        </p:txBody>
      </p:sp>
      <p:sp>
        <p:nvSpPr>
          <p:cNvPr id="194563" name="Rectangle 3"/>
          <p:cNvSpPr>
            <a:spLocks noGrp="1" noChangeArrowheads="1"/>
          </p:cNvSpPr>
          <p:nvPr>
            <p:ph type="body" idx="1"/>
          </p:nvPr>
        </p:nvSpPr>
        <p:spPr/>
        <p:txBody>
          <a:bodyPr/>
          <a:lstStyle/>
          <a:p>
            <a:pPr>
              <a:buFontTx/>
              <a:buNone/>
            </a:pPr>
            <a:r>
              <a:rPr lang="en-US" sz="2400" b="1" smtClean="0"/>
              <a:t>This is the end of our study of the constitution. I hope you now have a better understanding of how our country’s laws are created and how our government works.</a:t>
            </a:r>
          </a:p>
          <a:p>
            <a:pPr>
              <a:buFontTx/>
              <a:buNone/>
            </a:pPr>
            <a:endParaRPr lang="en-US" sz="2400" b="1" smtClean="0"/>
          </a:p>
          <a:p>
            <a:pPr>
              <a:buFontTx/>
              <a:buNone/>
            </a:pPr>
            <a:r>
              <a:rPr lang="en-US" sz="2400" b="1" smtClean="0"/>
              <a:t>Your test is tomorrow, the test will include everything provided in this presentation and in the constitution booklet. </a:t>
            </a:r>
          </a:p>
          <a:p>
            <a:pPr>
              <a:buFontTx/>
              <a:buNone/>
            </a:pPr>
            <a:r>
              <a:rPr lang="en-US" sz="2400" b="1" smtClean="0"/>
              <a:t>Study hard and you will do well!!!!</a:t>
            </a:r>
          </a:p>
          <a:p>
            <a:pPr algn="ctr">
              <a:buFontTx/>
              <a:buNone/>
            </a:pPr>
            <a:r>
              <a:rPr lang="en-US" sz="2400" b="1" smtClean="0">
                <a:solidFill>
                  <a:schemeClr val="accent1"/>
                </a:solidFill>
              </a:rPr>
              <a:t>Begin your study Now!!!!!</a:t>
            </a:r>
          </a:p>
        </p:txBody>
      </p:sp>
      <p:sp>
        <p:nvSpPr>
          <p:cNvPr id="4" name="Date Placeholder 3"/>
          <p:cNvSpPr>
            <a:spLocks noGrp="1"/>
          </p:cNvSpPr>
          <p:nvPr>
            <p:ph type="dt" sz="half" idx="10"/>
          </p:nvPr>
        </p:nvSpPr>
        <p:spPr/>
        <p:txBody>
          <a:bodyPr/>
          <a:lstStyle/>
          <a:p>
            <a:fld id="{EE4BCBFA-72B4-41FE-BDC6-63C6E8151CD5}"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241</a:t>
            </a:fld>
            <a:endParaRPr lang="en-US"/>
          </a:p>
        </p:txBody>
      </p:sp>
    </p:spTree>
  </p:cSld>
  <p:clrMapOvr>
    <a:masterClrMapping/>
  </p:clrMapOvr>
  <p:transition>
    <p:wipe dir="r"/>
  </p:transition>
  <p:timing>
    <p:tnLst>
      <p:par>
        <p:cTn id="1" dur="indefinite" restart="never" nodeType="tmRoot"/>
      </p:par>
    </p:tnLst>
  </p:timing>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2"/>
          <p:cNvSpPr>
            <a:spLocks noGrp="1" noChangeArrowheads="1"/>
          </p:cNvSpPr>
          <p:nvPr>
            <p:ph type="title"/>
          </p:nvPr>
        </p:nvSpPr>
        <p:spPr/>
        <p:txBody>
          <a:bodyPr/>
          <a:lstStyle/>
          <a:p>
            <a:r>
              <a:rPr lang="en-US" dirty="0" smtClean="0"/>
              <a:t>Constitution  Final Test  </a:t>
            </a:r>
          </a:p>
        </p:txBody>
      </p:sp>
      <p:pic>
        <p:nvPicPr>
          <p:cNvPr id="181251" name="Picture 4" descr="MPj04000470000[1]"/>
          <p:cNvPicPr>
            <a:picLocks noGrp="1" noChangeAspect="1" noChangeArrowheads="1"/>
          </p:cNvPicPr>
          <p:nvPr>
            <p:ph idx="1"/>
          </p:nvPr>
        </p:nvPicPr>
        <p:blipFill>
          <a:blip r:embed="rId3" cstate="print"/>
          <a:srcRect/>
          <a:stretch>
            <a:fillRect/>
          </a:stretch>
        </p:blipFill>
        <p:spPr>
          <a:xfrm>
            <a:off x="1600200" y="1581150"/>
            <a:ext cx="6324600" cy="4213225"/>
          </a:xfrm>
          <a:noFill/>
        </p:spPr>
      </p:pic>
      <p:sp>
        <p:nvSpPr>
          <p:cNvPr id="181252" name="Oval 6"/>
          <p:cNvSpPr>
            <a:spLocks noChangeArrowheads="1"/>
          </p:cNvSpPr>
          <p:nvPr/>
        </p:nvSpPr>
        <p:spPr bwMode="auto">
          <a:xfrm>
            <a:off x="2819400" y="6172200"/>
            <a:ext cx="4800600" cy="304800"/>
          </a:xfrm>
          <a:prstGeom prst="ellipse">
            <a:avLst/>
          </a:prstGeom>
          <a:solidFill>
            <a:schemeClr val="accent1"/>
          </a:solidFill>
          <a:ln w="9525">
            <a:solidFill>
              <a:schemeClr val="tx1"/>
            </a:solidFill>
            <a:round/>
            <a:headEnd/>
            <a:tailEnd/>
          </a:ln>
        </p:spPr>
        <p:txBody>
          <a:bodyPr wrap="none" anchor="ctr"/>
          <a:lstStyle/>
          <a:p>
            <a:pPr algn="ctr"/>
            <a:r>
              <a:rPr lang="en-US" dirty="0" smtClean="0">
                <a:solidFill>
                  <a:schemeClr val="bg1"/>
                </a:solidFill>
              </a:rPr>
              <a:t>16 Feb 2012</a:t>
            </a:r>
            <a:endParaRPr lang="en-US" dirty="0">
              <a:solidFill>
                <a:schemeClr val="bg1"/>
              </a:solidFill>
            </a:endParaRPr>
          </a:p>
        </p:txBody>
      </p:sp>
      <p:sp>
        <p:nvSpPr>
          <p:cNvPr id="5" name="Date Placeholder 4"/>
          <p:cNvSpPr>
            <a:spLocks noGrp="1"/>
          </p:cNvSpPr>
          <p:nvPr>
            <p:ph type="dt" sz="half" idx="10"/>
          </p:nvPr>
        </p:nvSpPr>
        <p:spPr/>
        <p:txBody>
          <a:bodyPr/>
          <a:lstStyle/>
          <a:p>
            <a:fld id="{88CDDB0D-7591-4D00-9EEA-FE4201E98F68}" type="datetime3">
              <a:rPr lang="en-US" smtClean="0"/>
              <a:t>20 December 2011</a:t>
            </a:fld>
            <a:endParaRPr lang="en-US"/>
          </a:p>
        </p:txBody>
      </p:sp>
      <p:sp>
        <p:nvSpPr>
          <p:cNvPr id="6" name="Slide Number Placeholder 5"/>
          <p:cNvSpPr>
            <a:spLocks noGrp="1"/>
          </p:cNvSpPr>
          <p:nvPr>
            <p:ph type="sldNum" sz="quarter" idx="11"/>
          </p:nvPr>
        </p:nvSpPr>
        <p:spPr/>
        <p:txBody>
          <a:bodyPr/>
          <a:lstStyle/>
          <a:p>
            <a:fld id="{4C011AAB-9C46-4AF0-9EFF-B6C3C69C4330}" type="slidenum">
              <a:rPr lang="en-US" smtClean="0"/>
              <a:pPr/>
              <a:t>242</a:t>
            </a:fld>
            <a:endParaRPr lang="en-US"/>
          </a:p>
        </p:txBody>
      </p:sp>
    </p:spTree>
  </p:cSld>
  <p:clrMapOvr>
    <a:masterClrMapping/>
  </p:clrMapOvr>
  <p:transition>
    <p:wipe dir="r"/>
  </p:transition>
  <p:timing>
    <p:tnLst>
      <p:par>
        <p:cTn id="1" dur="indefinite" restart="never" nodeType="tmRoot"/>
      </p:par>
    </p:tnLst>
  </p:timing>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2"/>
          <p:cNvSpPr>
            <a:spLocks noGrp="1" noChangeArrowheads="1"/>
          </p:cNvSpPr>
          <p:nvPr>
            <p:ph type="title"/>
          </p:nvPr>
        </p:nvSpPr>
        <p:spPr/>
        <p:txBody>
          <a:bodyPr/>
          <a:lstStyle/>
          <a:p>
            <a:r>
              <a:rPr lang="en-US" smtClean="0"/>
              <a:t>References</a:t>
            </a:r>
          </a:p>
        </p:txBody>
      </p:sp>
      <p:sp>
        <p:nvSpPr>
          <p:cNvPr id="193539" name="Rectangle 3"/>
          <p:cNvSpPr>
            <a:spLocks noGrp="1" noChangeArrowheads="1"/>
          </p:cNvSpPr>
          <p:nvPr>
            <p:ph type="body" idx="1"/>
          </p:nvPr>
        </p:nvSpPr>
        <p:spPr/>
        <p:txBody>
          <a:bodyPr/>
          <a:lstStyle/>
          <a:p>
            <a:r>
              <a:rPr lang="en-US" smtClean="0"/>
              <a:t>Our Constitution: The Document that Gave Birth to a Nation. Rainbow Educational Media (1988). Retrieved December 30, 2005, from unitedstreaming: http://www.unitedstreaming.com/ </a:t>
            </a:r>
          </a:p>
          <a:p>
            <a:r>
              <a:rPr lang="en-US" smtClean="0"/>
              <a:t>Picture: Constitutional Convention. Howard Christy. (1940). Retrieved  December 30, 2005, from www.constitution.org/ img/christy_wash.jpg</a:t>
            </a:r>
          </a:p>
        </p:txBody>
      </p:sp>
      <p:sp>
        <p:nvSpPr>
          <p:cNvPr id="4" name="Date Placeholder 3"/>
          <p:cNvSpPr>
            <a:spLocks noGrp="1"/>
          </p:cNvSpPr>
          <p:nvPr>
            <p:ph type="dt" sz="half" idx="10"/>
          </p:nvPr>
        </p:nvSpPr>
        <p:spPr/>
        <p:txBody>
          <a:bodyPr/>
          <a:lstStyle/>
          <a:p>
            <a:fld id="{4270454E-77A3-4BD3-B5F8-3663CBD55764}"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243</a:t>
            </a:fld>
            <a:endParaRPr lang="en-US"/>
          </a:p>
        </p:txBody>
      </p:sp>
    </p:spTree>
  </p:cSld>
  <p:clrMapOvr>
    <a:masterClrMapping/>
  </p:clrMapOvr>
  <p:transition>
    <p:wipe dir="r"/>
  </p:transition>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US" smtClean="0"/>
              <a:t>Yorktown: Unity of Command</a:t>
            </a:r>
          </a:p>
        </p:txBody>
      </p:sp>
      <p:sp>
        <p:nvSpPr>
          <p:cNvPr id="13315" name="Rectangle 3"/>
          <p:cNvSpPr>
            <a:spLocks noGrp="1" noChangeArrowheads="1"/>
          </p:cNvSpPr>
          <p:nvPr>
            <p:ph type="body" idx="1"/>
          </p:nvPr>
        </p:nvSpPr>
        <p:spPr/>
        <p:txBody>
          <a:bodyPr/>
          <a:lstStyle/>
          <a:p>
            <a:pPr eaLnBrk="1" hangingPunct="1"/>
            <a:r>
              <a:rPr lang="en-US" sz="3200" smtClean="0"/>
              <a:t>More appropriately, unity of effort</a:t>
            </a:r>
          </a:p>
          <a:p>
            <a:pPr lvl="1" eaLnBrk="1" hangingPunct="1"/>
            <a:r>
              <a:rPr lang="en-US" sz="3200" smtClean="0"/>
              <a:t>Joint (Army and Navy)</a:t>
            </a:r>
          </a:p>
          <a:p>
            <a:pPr lvl="1" eaLnBrk="1" hangingPunct="1"/>
            <a:r>
              <a:rPr lang="en-US" sz="3200" smtClean="0"/>
              <a:t>Combined (Americans and French) </a:t>
            </a:r>
          </a:p>
          <a:p>
            <a:pPr eaLnBrk="1" hangingPunct="1"/>
            <a:r>
              <a:rPr lang="en-US" sz="3200" smtClean="0"/>
              <a:t>Rochambeau (French) and Lafayette (French) cooperated on land with Washington</a:t>
            </a:r>
          </a:p>
          <a:p>
            <a:pPr eaLnBrk="1" hangingPunct="1"/>
            <a:r>
              <a:rPr lang="en-US" sz="3200" smtClean="0"/>
              <a:t>De Grasse (French) sealed off the Chesapeake with the Navy</a:t>
            </a:r>
          </a:p>
        </p:txBody>
      </p:sp>
    </p:spTree>
  </p:cSld>
  <p:clrMapOvr>
    <a:masterClrMapping/>
  </p:clrMapOvr>
  <p:transition spd="med">
    <p:wipe dir="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1371600" y="482600"/>
            <a:ext cx="7162800" cy="363538"/>
          </a:xfrm>
        </p:spPr>
        <p:txBody>
          <a:bodyPr/>
          <a:lstStyle/>
          <a:p>
            <a:pPr eaLnBrk="1" hangingPunct="1"/>
            <a:r>
              <a:rPr lang="en-US" smtClean="0"/>
              <a:t>Yorktown</a:t>
            </a:r>
          </a:p>
        </p:txBody>
      </p:sp>
      <p:sp>
        <p:nvSpPr>
          <p:cNvPr id="14339" name="Rectangle 3"/>
          <p:cNvSpPr>
            <a:spLocks noGrp="1" noChangeArrowheads="1"/>
          </p:cNvSpPr>
          <p:nvPr>
            <p:ph type="body" idx="1"/>
          </p:nvPr>
        </p:nvSpPr>
        <p:spPr>
          <a:xfrm>
            <a:off x="533400" y="1828800"/>
            <a:ext cx="5715000" cy="4495800"/>
          </a:xfrm>
        </p:spPr>
        <p:txBody>
          <a:bodyPr/>
          <a:lstStyle/>
          <a:p>
            <a:pPr eaLnBrk="1" hangingPunct="1"/>
            <a:r>
              <a:rPr lang="en-US" sz="2800" smtClean="0"/>
              <a:t>Washington leads combined Colonial and French in feint against NY, then to Yorktown, VA.</a:t>
            </a:r>
          </a:p>
          <a:p>
            <a:pPr lvl="1" eaLnBrk="1" hangingPunct="1"/>
            <a:r>
              <a:rPr lang="en-US" sz="2800" smtClean="0"/>
              <a:t>Feint ties down British forces that would have reinforced VA.</a:t>
            </a:r>
          </a:p>
          <a:p>
            <a:pPr eaLnBrk="1" hangingPunct="1"/>
            <a:r>
              <a:rPr lang="en-US" sz="2800" smtClean="0"/>
              <a:t>French defeat Brit ships at Battle of Capes (sink 19 ships).  ADM De Grasse  effectively cut off supplies to Cornwallis.</a:t>
            </a:r>
          </a:p>
          <a:p>
            <a:pPr eaLnBrk="1" hangingPunct="1"/>
            <a:endParaRPr lang="en-US" sz="2800" smtClean="0"/>
          </a:p>
          <a:p>
            <a:pPr lvl="1" eaLnBrk="1" hangingPunct="1">
              <a:buFont typeface="Symbol" pitchFamily="18" charset="2"/>
              <a:buNone/>
            </a:pPr>
            <a:endParaRPr lang="en-US" sz="2800" smtClean="0"/>
          </a:p>
        </p:txBody>
      </p:sp>
      <p:sp>
        <p:nvSpPr>
          <p:cNvPr id="14340" name="Rectangle 4"/>
          <p:cNvSpPr>
            <a:spLocks noChangeArrowheads="1"/>
          </p:cNvSpPr>
          <p:nvPr/>
        </p:nvSpPr>
        <p:spPr bwMode="auto">
          <a:xfrm>
            <a:off x="231775" y="2028825"/>
            <a:ext cx="9144000" cy="0"/>
          </a:xfrm>
          <a:prstGeom prst="rect">
            <a:avLst/>
          </a:prstGeom>
          <a:noFill/>
          <a:ln w="9525">
            <a:noFill/>
            <a:miter lim="800000"/>
            <a:headEnd/>
            <a:tailEnd/>
          </a:ln>
        </p:spPr>
        <p:txBody>
          <a:bodyPr>
            <a:spAutoFit/>
          </a:bodyPr>
          <a:lstStyle/>
          <a:p>
            <a:endParaRPr lang="en-US"/>
          </a:p>
        </p:txBody>
      </p:sp>
      <p:pic>
        <p:nvPicPr>
          <p:cNvPr id="14341" name="Picture 5" descr="YORKTWN5"/>
          <p:cNvPicPr>
            <a:picLocks noChangeAspect="1" noChangeArrowheads="1"/>
          </p:cNvPicPr>
          <p:nvPr/>
        </p:nvPicPr>
        <p:blipFill>
          <a:blip r:embed="rId3" cstate="print"/>
          <a:srcRect/>
          <a:stretch>
            <a:fillRect/>
          </a:stretch>
        </p:blipFill>
        <p:spPr bwMode="auto">
          <a:xfrm>
            <a:off x="5943600" y="76200"/>
            <a:ext cx="3124200" cy="2362200"/>
          </a:xfrm>
          <a:prstGeom prst="rect">
            <a:avLst/>
          </a:prstGeom>
          <a:noFill/>
          <a:ln w="9525">
            <a:noFill/>
            <a:miter lim="800000"/>
            <a:headEnd/>
            <a:tailEnd/>
          </a:ln>
        </p:spPr>
      </p:pic>
    </p:spTree>
  </p:cSld>
  <p:clrMapOvr>
    <a:masterClrMapping/>
  </p:clrMapOvr>
  <p:transition spd="med">
    <p:wipe dir="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en-US" smtClean="0"/>
              <a:t>Yorktown</a:t>
            </a:r>
          </a:p>
        </p:txBody>
      </p:sp>
      <p:sp>
        <p:nvSpPr>
          <p:cNvPr id="15363" name="Rectangle 3"/>
          <p:cNvSpPr>
            <a:spLocks noGrp="1" noChangeArrowheads="1"/>
          </p:cNvSpPr>
          <p:nvPr>
            <p:ph type="body" idx="1"/>
          </p:nvPr>
        </p:nvSpPr>
        <p:spPr/>
        <p:txBody>
          <a:bodyPr/>
          <a:lstStyle/>
          <a:p>
            <a:pPr eaLnBrk="1" hangingPunct="1"/>
            <a:r>
              <a:rPr lang="en-US" sz="2800" smtClean="0"/>
              <a:t>British faced with American army to their front and French Navy to their rear.</a:t>
            </a:r>
          </a:p>
          <a:p>
            <a:pPr eaLnBrk="1" hangingPunct="1"/>
            <a:r>
              <a:rPr lang="en-US" sz="2800" smtClean="0"/>
              <a:t>Colonial Army lays siege to Yorktown, then bombards it.</a:t>
            </a:r>
          </a:p>
          <a:p>
            <a:pPr eaLnBrk="1" hangingPunct="1"/>
            <a:r>
              <a:rPr lang="en-US" sz="2800" smtClean="0"/>
              <a:t>Americans force Brits to surrender on 17 Oct 1781</a:t>
            </a:r>
          </a:p>
        </p:txBody>
      </p:sp>
    </p:spTree>
  </p:cSld>
  <p:clrMapOvr>
    <a:masterClrMapping/>
  </p:clrMapOvr>
  <p:transition spd="med">
    <p:wipe dir="r"/>
  </p:transition>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371600" y="482600"/>
            <a:ext cx="7162800" cy="363538"/>
          </a:xfrm>
        </p:spPr>
        <p:txBody>
          <a:bodyPr/>
          <a:lstStyle/>
          <a:p>
            <a:pPr eaLnBrk="1" hangingPunct="1"/>
            <a:r>
              <a:rPr lang="en-US" smtClean="0"/>
              <a:t>Causes of British Defeat</a:t>
            </a:r>
          </a:p>
        </p:txBody>
      </p:sp>
      <p:sp>
        <p:nvSpPr>
          <p:cNvPr id="16387" name="Rectangle 3"/>
          <p:cNvSpPr>
            <a:spLocks noGrp="1" noChangeArrowheads="1"/>
          </p:cNvSpPr>
          <p:nvPr>
            <p:ph type="body" idx="1"/>
          </p:nvPr>
        </p:nvSpPr>
        <p:spPr>
          <a:xfrm>
            <a:off x="609600" y="1752600"/>
            <a:ext cx="6629400" cy="4648200"/>
          </a:xfrm>
        </p:spPr>
        <p:txBody>
          <a:bodyPr/>
          <a:lstStyle/>
          <a:p>
            <a:pPr eaLnBrk="1" hangingPunct="1">
              <a:lnSpc>
                <a:spcPct val="90000"/>
              </a:lnSpc>
            </a:pPr>
            <a:r>
              <a:rPr lang="en-US" sz="2800" smtClean="0"/>
              <a:t>Tactical vs. Strategic:  Won battles, but lost the war.</a:t>
            </a:r>
          </a:p>
          <a:p>
            <a:pPr eaLnBrk="1" hangingPunct="1">
              <a:lnSpc>
                <a:spcPct val="90000"/>
              </a:lnSpc>
            </a:pPr>
            <a:r>
              <a:rPr lang="en-US" sz="2800" smtClean="0"/>
              <a:t>Geography limited their greatest advantage (Navy).</a:t>
            </a:r>
          </a:p>
          <a:p>
            <a:pPr eaLnBrk="1" hangingPunct="1">
              <a:lnSpc>
                <a:spcPct val="90000"/>
              </a:lnSpc>
            </a:pPr>
            <a:r>
              <a:rPr lang="en-US" sz="2800" smtClean="0"/>
              <a:t>Poor leadership</a:t>
            </a:r>
          </a:p>
          <a:p>
            <a:pPr lvl="1" eaLnBrk="1" hangingPunct="1">
              <a:lnSpc>
                <a:spcPct val="90000"/>
              </a:lnSpc>
            </a:pPr>
            <a:r>
              <a:rPr lang="en-US" sz="2800" smtClean="0"/>
              <a:t>Decision-making from England</a:t>
            </a:r>
          </a:p>
          <a:p>
            <a:pPr lvl="1" eaLnBrk="1" hangingPunct="1">
              <a:lnSpc>
                <a:spcPct val="90000"/>
              </a:lnSpc>
            </a:pPr>
            <a:r>
              <a:rPr lang="en-US" sz="2800" smtClean="0"/>
              <a:t>Lack of flexibility</a:t>
            </a:r>
          </a:p>
          <a:p>
            <a:pPr lvl="1" eaLnBrk="1" hangingPunct="1">
              <a:lnSpc>
                <a:spcPct val="90000"/>
              </a:lnSpc>
            </a:pPr>
            <a:r>
              <a:rPr lang="en-US" sz="2800" smtClean="0"/>
              <a:t>Indecisive and slow to act</a:t>
            </a:r>
          </a:p>
        </p:txBody>
      </p:sp>
    </p:spTree>
  </p:cSld>
  <p:clrMapOvr>
    <a:masterClrMapping/>
  </p:clrMapOvr>
  <p:transition spd="med">
    <p:wipe dir="r"/>
  </p:transition>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r>
              <a:rPr lang="en-US" smtClean="0"/>
              <a:t>Causes of British Defeat</a:t>
            </a:r>
          </a:p>
        </p:txBody>
      </p:sp>
      <p:sp>
        <p:nvSpPr>
          <p:cNvPr id="17411" name="Rectangle 3"/>
          <p:cNvSpPr>
            <a:spLocks noGrp="1" noChangeArrowheads="1"/>
          </p:cNvSpPr>
          <p:nvPr>
            <p:ph type="body" idx="1"/>
          </p:nvPr>
        </p:nvSpPr>
        <p:spPr/>
        <p:txBody>
          <a:bodyPr/>
          <a:lstStyle/>
          <a:p>
            <a:pPr eaLnBrk="1" hangingPunct="1"/>
            <a:r>
              <a:rPr lang="en-US" sz="2800" smtClean="0"/>
              <a:t>Focused on terrain (cities) instead of the enemy</a:t>
            </a:r>
          </a:p>
          <a:p>
            <a:pPr lvl="1" eaLnBrk="1" hangingPunct="1"/>
            <a:r>
              <a:rPr lang="en-US" sz="2800" smtClean="0"/>
              <a:t>Could not impose their will on the Colonies.</a:t>
            </a:r>
          </a:p>
          <a:p>
            <a:pPr lvl="1" eaLnBrk="1" hangingPunct="1"/>
            <a:r>
              <a:rPr lang="en-US" sz="2800" smtClean="0"/>
              <a:t>Objective?</a:t>
            </a:r>
          </a:p>
          <a:p>
            <a:pPr eaLnBrk="1" hangingPunct="1"/>
            <a:r>
              <a:rPr lang="en-US" sz="2800" smtClean="0"/>
              <a:t>Identification and pursuit of a Colonial center of gravity or critical vulnerability?</a:t>
            </a:r>
          </a:p>
          <a:p>
            <a:pPr eaLnBrk="1" hangingPunct="1"/>
            <a:endParaRPr lang="en-US" smtClean="0"/>
          </a:p>
        </p:txBody>
      </p:sp>
    </p:spTree>
  </p:cSld>
  <p:clrMapOvr>
    <a:masterClrMapping/>
  </p:clrMapOvr>
  <p:transition spd="med">
    <p:wipe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a:xfrm>
            <a:off x="1317625" y="411163"/>
            <a:ext cx="6867525" cy="549275"/>
          </a:xfrm>
        </p:spPr>
        <p:txBody>
          <a:bodyPr/>
          <a:lstStyle/>
          <a:p>
            <a:pPr algn="ctr"/>
            <a:r>
              <a:rPr lang="en-US" sz="3600" dirty="0" smtClean="0"/>
              <a:t>Homework </a:t>
            </a:r>
            <a:r>
              <a:rPr lang="en-US" sz="3600" dirty="0" smtClean="0"/>
              <a:t>11 Jan 2012</a:t>
            </a:r>
            <a:endParaRPr lang="en-US" sz="3600" dirty="0" smtClean="0"/>
          </a:p>
        </p:txBody>
      </p:sp>
      <p:sp>
        <p:nvSpPr>
          <p:cNvPr id="66563" name="Rectangle 3"/>
          <p:cNvSpPr>
            <a:spLocks noGrp="1" noChangeArrowheads="1"/>
          </p:cNvSpPr>
          <p:nvPr>
            <p:ph type="body" idx="1"/>
          </p:nvPr>
        </p:nvSpPr>
        <p:spPr/>
        <p:txBody>
          <a:bodyPr/>
          <a:lstStyle/>
          <a:p>
            <a:pPr algn="ctr">
              <a:buFontTx/>
              <a:buNone/>
            </a:pPr>
            <a:r>
              <a:rPr lang="en-US" sz="4000" dirty="0" smtClean="0"/>
              <a:t>Read 36 - 41</a:t>
            </a:r>
          </a:p>
          <a:p>
            <a:pPr algn="ctr">
              <a:buFontTx/>
              <a:buNone/>
            </a:pPr>
            <a:r>
              <a:rPr lang="en-US" sz="4000" dirty="0" smtClean="0"/>
              <a:t>Complete the questions 1-9. </a:t>
            </a:r>
          </a:p>
          <a:p>
            <a:pPr algn="ctr">
              <a:buFontTx/>
              <a:buNone/>
            </a:pPr>
            <a:r>
              <a:rPr lang="en-US" sz="4000" dirty="0" smtClean="0"/>
              <a:t>on page 43 “Review the facts” </a:t>
            </a:r>
          </a:p>
        </p:txBody>
      </p:sp>
      <p:sp>
        <p:nvSpPr>
          <p:cNvPr id="4" name="Date Placeholder 3"/>
          <p:cNvSpPr>
            <a:spLocks noGrp="1"/>
          </p:cNvSpPr>
          <p:nvPr>
            <p:ph type="dt" sz="half" idx="10"/>
          </p:nvPr>
        </p:nvSpPr>
        <p:spPr/>
        <p:txBody>
          <a:bodyPr/>
          <a:lstStyle/>
          <a:p>
            <a:fld id="{0D62F5E5-8468-4C6B-A76C-C69581064E99}"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3</a:t>
            </a:fld>
            <a:endParaRPr lang="en-US"/>
          </a:p>
        </p:txBody>
      </p:sp>
    </p:spTree>
  </p:cSld>
  <p:clrMapOvr>
    <a:masterClrMapping/>
  </p:clrMapOvr>
  <p:transition>
    <p:wipe dir="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1371600" y="482600"/>
            <a:ext cx="7162800" cy="363538"/>
          </a:xfrm>
        </p:spPr>
        <p:txBody>
          <a:bodyPr/>
          <a:lstStyle/>
          <a:p>
            <a:pPr eaLnBrk="1" hangingPunct="1"/>
            <a:r>
              <a:rPr lang="en-US" smtClean="0"/>
              <a:t>French Contributions</a:t>
            </a:r>
          </a:p>
        </p:txBody>
      </p:sp>
      <p:sp>
        <p:nvSpPr>
          <p:cNvPr id="18435" name="Rectangle 3"/>
          <p:cNvSpPr>
            <a:spLocks noGrp="1" noChangeArrowheads="1"/>
          </p:cNvSpPr>
          <p:nvPr>
            <p:ph type="body" idx="1"/>
          </p:nvPr>
        </p:nvSpPr>
        <p:spPr>
          <a:xfrm>
            <a:off x="533400" y="1752600"/>
            <a:ext cx="6629400" cy="3733800"/>
          </a:xfrm>
        </p:spPr>
        <p:txBody>
          <a:bodyPr/>
          <a:lstStyle/>
          <a:p>
            <a:pPr eaLnBrk="1" hangingPunct="1">
              <a:lnSpc>
                <a:spcPct val="90000"/>
              </a:lnSpc>
            </a:pPr>
            <a:r>
              <a:rPr lang="en-US" sz="2800" smtClean="0"/>
              <a:t>Majority of weapons and military related supplies came from French.</a:t>
            </a:r>
          </a:p>
          <a:p>
            <a:pPr eaLnBrk="1" hangingPunct="1">
              <a:lnSpc>
                <a:spcPct val="90000"/>
              </a:lnSpc>
            </a:pPr>
            <a:r>
              <a:rPr lang="en-US" sz="2800" smtClean="0"/>
              <a:t>French threatened British in other areas.</a:t>
            </a:r>
          </a:p>
          <a:p>
            <a:pPr lvl="1" eaLnBrk="1" hangingPunct="1">
              <a:lnSpc>
                <a:spcPct val="90000"/>
              </a:lnSpc>
            </a:pPr>
            <a:r>
              <a:rPr lang="en-US" sz="2800" smtClean="0"/>
              <a:t>West Indies, Europe</a:t>
            </a:r>
          </a:p>
          <a:p>
            <a:pPr eaLnBrk="1" hangingPunct="1">
              <a:lnSpc>
                <a:spcPct val="90000"/>
              </a:lnSpc>
            </a:pPr>
            <a:r>
              <a:rPr lang="en-US" sz="2800" smtClean="0"/>
              <a:t>French Navy threatened seaward approaches.</a:t>
            </a:r>
          </a:p>
          <a:p>
            <a:pPr lvl="1" eaLnBrk="1" hangingPunct="1">
              <a:lnSpc>
                <a:spcPct val="90000"/>
              </a:lnSpc>
            </a:pPr>
            <a:r>
              <a:rPr lang="en-US" sz="2800" smtClean="0"/>
              <a:t>US Navy incapable of performing the same function.</a:t>
            </a:r>
          </a:p>
          <a:p>
            <a:pPr eaLnBrk="1" hangingPunct="1">
              <a:lnSpc>
                <a:spcPct val="90000"/>
              </a:lnSpc>
            </a:pPr>
            <a:r>
              <a:rPr lang="en-US" sz="2800" smtClean="0"/>
              <a:t>French Army made American threat at Yorktown credible.</a:t>
            </a:r>
          </a:p>
          <a:p>
            <a:pPr eaLnBrk="1" hangingPunct="1">
              <a:lnSpc>
                <a:spcPct val="90000"/>
              </a:lnSpc>
            </a:pPr>
            <a:endParaRPr lang="en-US" sz="2800" smtClean="0"/>
          </a:p>
        </p:txBody>
      </p:sp>
    </p:spTree>
  </p:cSld>
  <p:clrMapOvr>
    <a:masterClrMapping/>
  </p:clrMapOvr>
  <p:transition spd="med">
    <p:wipe dir="r"/>
  </p:transition>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1371600" y="482600"/>
            <a:ext cx="7162800" cy="363538"/>
          </a:xfrm>
        </p:spPr>
        <p:txBody>
          <a:bodyPr/>
          <a:lstStyle/>
          <a:p>
            <a:pPr eaLnBrk="1" hangingPunct="1"/>
            <a:r>
              <a:rPr lang="en-US" smtClean="0"/>
              <a:t>WEAPONS</a:t>
            </a:r>
          </a:p>
        </p:txBody>
      </p:sp>
      <p:sp>
        <p:nvSpPr>
          <p:cNvPr id="19459" name="Rectangle 3"/>
          <p:cNvSpPr>
            <a:spLocks noGrp="1" noChangeArrowheads="1"/>
          </p:cNvSpPr>
          <p:nvPr>
            <p:ph type="body" sz="half" idx="1"/>
          </p:nvPr>
        </p:nvSpPr>
        <p:spPr>
          <a:xfrm>
            <a:off x="304800" y="1600200"/>
            <a:ext cx="3922713" cy="3733800"/>
          </a:xfrm>
        </p:spPr>
        <p:txBody>
          <a:bodyPr/>
          <a:lstStyle/>
          <a:p>
            <a:pPr eaLnBrk="1" hangingPunct="1">
              <a:lnSpc>
                <a:spcPct val="90000"/>
              </a:lnSpc>
            </a:pPr>
            <a:r>
              <a:rPr lang="en-US" smtClean="0"/>
              <a:t>UNITED STATES</a:t>
            </a:r>
          </a:p>
          <a:p>
            <a:pPr lvl="1" eaLnBrk="1" hangingPunct="1">
              <a:lnSpc>
                <a:spcPct val="90000"/>
              </a:lnSpc>
            </a:pPr>
            <a:r>
              <a:rPr lang="en-US" sz="2800" smtClean="0"/>
              <a:t>Rifle (minority)</a:t>
            </a:r>
          </a:p>
          <a:p>
            <a:pPr lvl="2" eaLnBrk="1" hangingPunct="1">
              <a:lnSpc>
                <a:spcPct val="90000"/>
              </a:lnSpc>
            </a:pPr>
            <a:r>
              <a:rPr lang="en-US" sz="2800" smtClean="0"/>
              <a:t>More accurate</a:t>
            </a:r>
          </a:p>
          <a:p>
            <a:pPr lvl="2" eaLnBrk="1" hangingPunct="1">
              <a:lnSpc>
                <a:spcPct val="90000"/>
              </a:lnSpc>
            </a:pPr>
            <a:r>
              <a:rPr lang="en-US" sz="2800" smtClean="0"/>
              <a:t>No bayonet</a:t>
            </a:r>
          </a:p>
          <a:p>
            <a:pPr lvl="2" eaLnBrk="1" hangingPunct="1">
              <a:lnSpc>
                <a:spcPct val="90000"/>
              </a:lnSpc>
            </a:pPr>
            <a:r>
              <a:rPr lang="en-US" sz="2800" smtClean="0"/>
              <a:t>Longer to reload</a:t>
            </a:r>
          </a:p>
          <a:p>
            <a:pPr lvl="2" eaLnBrk="1" hangingPunct="1">
              <a:lnSpc>
                <a:spcPct val="90000"/>
              </a:lnSpc>
            </a:pPr>
            <a:r>
              <a:rPr lang="en-US" sz="2800" smtClean="0"/>
              <a:t>More effective for guerilla use</a:t>
            </a:r>
          </a:p>
          <a:p>
            <a:pPr lvl="1" eaLnBrk="1" hangingPunct="1">
              <a:lnSpc>
                <a:spcPct val="90000"/>
              </a:lnSpc>
            </a:pPr>
            <a:r>
              <a:rPr lang="en-US" sz="2800" smtClean="0"/>
              <a:t>Musket (majority)</a:t>
            </a:r>
          </a:p>
          <a:p>
            <a:pPr lvl="1" eaLnBrk="1" hangingPunct="1">
              <a:lnSpc>
                <a:spcPct val="90000"/>
              </a:lnSpc>
            </a:pPr>
            <a:r>
              <a:rPr lang="en-US" sz="2800" smtClean="0"/>
              <a:t>Accurate fire</a:t>
            </a:r>
          </a:p>
          <a:p>
            <a:pPr lvl="2" eaLnBrk="1" hangingPunct="1">
              <a:lnSpc>
                <a:spcPct val="90000"/>
              </a:lnSpc>
            </a:pPr>
            <a:r>
              <a:rPr lang="en-US" sz="2800" smtClean="0"/>
              <a:t>Hunters</a:t>
            </a:r>
          </a:p>
          <a:p>
            <a:pPr lvl="2" eaLnBrk="1" hangingPunct="1">
              <a:lnSpc>
                <a:spcPct val="90000"/>
              </a:lnSpc>
            </a:pPr>
            <a:r>
              <a:rPr lang="en-US" sz="2800" smtClean="0"/>
              <a:t>individual targets</a:t>
            </a:r>
          </a:p>
        </p:txBody>
      </p:sp>
      <p:sp>
        <p:nvSpPr>
          <p:cNvPr id="19460" name="Rectangle 4"/>
          <p:cNvSpPr>
            <a:spLocks noGrp="1" noChangeArrowheads="1"/>
          </p:cNvSpPr>
          <p:nvPr>
            <p:ph type="body" sz="half" idx="2"/>
          </p:nvPr>
        </p:nvSpPr>
        <p:spPr>
          <a:xfrm>
            <a:off x="4191000" y="1447800"/>
            <a:ext cx="3922713" cy="3733800"/>
          </a:xfrm>
        </p:spPr>
        <p:txBody>
          <a:bodyPr/>
          <a:lstStyle/>
          <a:p>
            <a:pPr eaLnBrk="1" hangingPunct="1"/>
            <a:r>
              <a:rPr lang="en-US" smtClean="0"/>
              <a:t>BRITISH</a:t>
            </a:r>
          </a:p>
          <a:p>
            <a:pPr lvl="1" eaLnBrk="1" hangingPunct="1"/>
            <a:r>
              <a:rPr lang="en-US" sz="2800" smtClean="0"/>
              <a:t>Brown Bess musket</a:t>
            </a:r>
          </a:p>
          <a:p>
            <a:pPr lvl="2" eaLnBrk="1" hangingPunct="1"/>
            <a:r>
              <a:rPr lang="en-US" sz="2800" smtClean="0"/>
              <a:t>volley fire</a:t>
            </a:r>
          </a:p>
          <a:p>
            <a:pPr lvl="2" eaLnBrk="1" hangingPunct="1"/>
            <a:r>
              <a:rPr lang="en-US" sz="2800" smtClean="0"/>
              <a:t>no targets picked</a:t>
            </a:r>
          </a:p>
        </p:txBody>
      </p:sp>
    </p:spTree>
  </p:cSld>
  <p:clrMapOvr>
    <a:masterClrMapping/>
  </p:clrMapOvr>
  <p:transition spd="med">
    <p:wipe dir="r"/>
  </p:transition>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1371600" y="482600"/>
            <a:ext cx="7162800" cy="363538"/>
          </a:xfrm>
        </p:spPr>
        <p:txBody>
          <a:bodyPr/>
          <a:lstStyle/>
          <a:p>
            <a:pPr eaLnBrk="1" hangingPunct="1"/>
            <a:r>
              <a:rPr lang="en-US" smtClean="0"/>
              <a:t>Impact</a:t>
            </a:r>
          </a:p>
        </p:txBody>
      </p:sp>
      <p:sp>
        <p:nvSpPr>
          <p:cNvPr id="20483" name="Rectangle 3"/>
          <p:cNvSpPr>
            <a:spLocks noGrp="1" noChangeArrowheads="1"/>
          </p:cNvSpPr>
          <p:nvPr>
            <p:ph type="body" idx="1"/>
          </p:nvPr>
        </p:nvSpPr>
        <p:spPr/>
        <p:txBody>
          <a:bodyPr/>
          <a:lstStyle/>
          <a:p>
            <a:pPr eaLnBrk="1" hangingPunct="1">
              <a:lnSpc>
                <a:spcPct val="90000"/>
              </a:lnSpc>
            </a:pPr>
            <a:r>
              <a:rPr lang="en-US" sz="2800" smtClean="0"/>
              <a:t>Militia must be “well regulated” to achieve national goals.</a:t>
            </a:r>
          </a:p>
          <a:p>
            <a:pPr eaLnBrk="1" hangingPunct="1">
              <a:lnSpc>
                <a:spcPct val="90000"/>
              </a:lnSpc>
            </a:pPr>
            <a:r>
              <a:rPr lang="en-US" sz="2800" smtClean="0"/>
              <a:t>“Democratization” of war.</a:t>
            </a:r>
          </a:p>
          <a:p>
            <a:pPr lvl="1" eaLnBrk="1" hangingPunct="1">
              <a:lnSpc>
                <a:spcPct val="90000"/>
              </a:lnSpc>
            </a:pPr>
            <a:r>
              <a:rPr lang="en-US" sz="2800" smtClean="0"/>
              <a:t>Reversing trend of recent European conflicts.</a:t>
            </a:r>
          </a:p>
          <a:p>
            <a:pPr eaLnBrk="1" hangingPunct="1">
              <a:lnSpc>
                <a:spcPct val="90000"/>
              </a:lnSpc>
            </a:pPr>
            <a:r>
              <a:rPr lang="en-US" sz="2800" smtClean="0"/>
              <a:t>TOTAL WAR is needed for a nation to achieve lofty goals.  Did US ever achieve total war?  Britain?</a:t>
            </a:r>
          </a:p>
          <a:p>
            <a:pPr eaLnBrk="1" hangingPunct="1">
              <a:lnSpc>
                <a:spcPct val="90000"/>
              </a:lnSpc>
            </a:pPr>
            <a:r>
              <a:rPr lang="en-US" sz="2800" smtClean="0"/>
              <a:t>New rules for/type of warfare?  Guerilla?  </a:t>
            </a:r>
          </a:p>
        </p:txBody>
      </p:sp>
    </p:spTree>
  </p:cSld>
  <p:clrMapOvr>
    <a:masterClrMapping/>
  </p:clrMapOvr>
  <p:transition spd="med">
    <p:wipe dir="r"/>
  </p:transition>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r>
              <a:rPr lang="en-US" smtClean="0"/>
              <a:t>Articles of Confederation</a:t>
            </a:r>
          </a:p>
        </p:txBody>
      </p:sp>
      <p:sp>
        <p:nvSpPr>
          <p:cNvPr id="21507" name="Rectangle 3"/>
          <p:cNvSpPr>
            <a:spLocks noGrp="1" noChangeArrowheads="1"/>
          </p:cNvSpPr>
          <p:nvPr>
            <p:ph type="body" idx="1"/>
          </p:nvPr>
        </p:nvSpPr>
        <p:spPr/>
        <p:txBody>
          <a:bodyPr/>
          <a:lstStyle/>
          <a:p>
            <a:r>
              <a:rPr lang="en-US" smtClean="0"/>
              <a:t>In 1776the Second Continental Congress created a congressional committee led by John Dickinson to draft a plan in formulating a central government. On July 12, 1776 this committee presented its plan titled the Articles of Confederation to the delegates of the congress. This plan was finally adopted on 15 November 15, 1777. The Articles created a confederation or association, of states while guaranteeing each state its “sovereignty, freedom, and independence.” </a:t>
            </a:r>
            <a:br>
              <a:rPr lang="en-US" smtClean="0"/>
            </a:br>
            <a:r>
              <a:rPr lang="en-US" smtClean="0"/>
              <a:t>  The articles authorized Congress to borrow and coin money, conduct foreign affairs, set policy toward American Indians, and settle disputes between states.    </a:t>
            </a:r>
          </a:p>
        </p:txBody>
      </p:sp>
      <p:sp>
        <p:nvSpPr>
          <p:cNvPr id="4" name="Date Placeholder 3"/>
          <p:cNvSpPr>
            <a:spLocks noGrp="1"/>
          </p:cNvSpPr>
          <p:nvPr>
            <p:ph type="dt" sz="half" idx="10"/>
          </p:nvPr>
        </p:nvSpPr>
        <p:spPr/>
        <p:txBody>
          <a:bodyPr/>
          <a:lstStyle/>
          <a:p>
            <a:fld id="{42794D9F-6E88-47F7-BB50-193FB2A37881}"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33</a:t>
            </a:fld>
            <a:endParaRPr lang="en-US"/>
          </a:p>
        </p:txBody>
      </p:sp>
    </p:spTree>
  </p:cSld>
  <p:clrMapOvr>
    <a:masterClrMapping/>
  </p:clrMapOvr>
  <p:transition>
    <p:wipe dir="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r>
              <a:rPr lang="en-US" smtClean="0"/>
              <a:t>Articles of Confederation</a:t>
            </a:r>
          </a:p>
        </p:txBody>
      </p:sp>
      <p:sp>
        <p:nvSpPr>
          <p:cNvPr id="22531" name="Rectangle 3"/>
          <p:cNvSpPr>
            <a:spLocks noGrp="1" noChangeArrowheads="1"/>
          </p:cNvSpPr>
          <p:nvPr>
            <p:ph type="body" idx="1"/>
          </p:nvPr>
        </p:nvSpPr>
        <p:spPr/>
        <p:txBody>
          <a:bodyPr/>
          <a:lstStyle/>
          <a:p>
            <a:r>
              <a:rPr lang="en-US" smtClean="0"/>
              <a:t>After much compromise and land ordinance legislation the </a:t>
            </a:r>
            <a:r>
              <a:rPr lang="en-US" b="1" smtClean="0"/>
              <a:t>Articles of Confederation and Perpetual Union</a:t>
            </a:r>
            <a:r>
              <a:rPr lang="en-US" smtClean="0"/>
              <a:t> were finally ratified into law on March 1, 1781 in York, Pennsylvania.</a:t>
            </a:r>
          </a:p>
          <a:p>
            <a:pPr algn="ctr"/>
            <a:r>
              <a:rPr lang="en-US" smtClean="0"/>
              <a:t>04 Jan 07 </a:t>
            </a:r>
          </a:p>
          <a:p>
            <a:r>
              <a:rPr lang="en-US" smtClean="0"/>
              <a:t>6</a:t>
            </a:r>
            <a:r>
              <a:rPr lang="en-US" baseline="30000" smtClean="0"/>
              <a:t>th</a:t>
            </a:r>
            <a:r>
              <a:rPr lang="en-US" smtClean="0"/>
              <a:t> Grade Homework assignment: Write a 3 paragraph summary that explains the weaknesses in the Articles of Confederation and how Shay’s rebellion affected the continued implementation of these articles.</a:t>
            </a:r>
          </a:p>
          <a:p>
            <a:endParaRPr lang="en-US" smtClean="0"/>
          </a:p>
          <a:p>
            <a:r>
              <a:rPr lang="en-US" smtClean="0"/>
              <a:t>7</a:t>
            </a:r>
            <a:r>
              <a:rPr lang="en-US" baseline="30000" smtClean="0"/>
              <a:t>th</a:t>
            </a:r>
            <a:r>
              <a:rPr lang="en-US" smtClean="0"/>
              <a:t> Grade Homework: Read from your text book  chapter 5 section 2 pages 143 -148. Completed on line quiz 5.2  </a:t>
            </a:r>
          </a:p>
        </p:txBody>
      </p:sp>
      <p:sp>
        <p:nvSpPr>
          <p:cNvPr id="4" name="Date Placeholder 3"/>
          <p:cNvSpPr>
            <a:spLocks noGrp="1"/>
          </p:cNvSpPr>
          <p:nvPr>
            <p:ph type="dt" sz="half" idx="10"/>
          </p:nvPr>
        </p:nvSpPr>
        <p:spPr/>
        <p:txBody>
          <a:bodyPr/>
          <a:lstStyle/>
          <a:p>
            <a:fld id="{49CC0329-DA26-47CC-9C88-2FCEE5382161}"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34</a:t>
            </a:fld>
            <a:endParaRPr lang="en-US"/>
          </a:p>
        </p:txBody>
      </p:sp>
    </p:spTree>
  </p:cSld>
  <p:clrMapOvr>
    <a:masterClrMapping/>
  </p:clrMapOvr>
  <p:transition>
    <p:wipe dir="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r>
              <a:rPr lang="en-US" smtClean="0"/>
              <a:t>Articles to Central Government</a:t>
            </a:r>
          </a:p>
        </p:txBody>
      </p:sp>
      <p:sp>
        <p:nvSpPr>
          <p:cNvPr id="4" name="Date Placeholder 3"/>
          <p:cNvSpPr>
            <a:spLocks noGrp="1"/>
          </p:cNvSpPr>
          <p:nvPr>
            <p:ph type="dt" sz="half" idx="10"/>
          </p:nvPr>
        </p:nvSpPr>
        <p:spPr/>
        <p:txBody>
          <a:bodyPr/>
          <a:lstStyle/>
          <a:p>
            <a:fld id="{F6773DA5-371A-4A32-A754-48BAE4A3C793}"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35</a:t>
            </a:fld>
            <a:endParaRPr lang="en-US"/>
          </a:p>
        </p:txBody>
      </p:sp>
      <p:sp>
        <p:nvSpPr>
          <p:cNvPr id="6" name="Content Placeholder 5"/>
          <p:cNvSpPr>
            <a:spLocks noGrp="1"/>
          </p:cNvSpPr>
          <p:nvPr>
            <p:ph idx="1"/>
          </p:nvPr>
        </p:nvSpPr>
        <p:spPr/>
        <p:txBody>
          <a:bodyPr/>
          <a:lstStyle/>
          <a:p>
            <a:r>
              <a:rPr lang="en-US" dirty="0" smtClean="0"/>
              <a:t>Switch programs  to 13 colonies to Art-Constitution. </a:t>
            </a:r>
            <a:endParaRPr lang="en-US" dirty="0"/>
          </a:p>
        </p:txBody>
      </p:sp>
      <p:pic>
        <p:nvPicPr>
          <p:cNvPr id="7" name="Picture 6" descr="Camera.jpeg"/>
          <p:cNvPicPr>
            <a:picLocks noChangeAspect="1"/>
          </p:cNvPicPr>
          <p:nvPr/>
        </p:nvPicPr>
        <p:blipFill>
          <a:blip r:embed="rId3" cstate="print"/>
          <a:stretch>
            <a:fillRect/>
          </a:stretch>
        </p:blipFill>
        <p:spPr>
          <a:xfrm>
            <a:off x="4148137" y="2805112"/>
            <a:ext cx="1643063" cy="2418441"/>
          </a:xfrm>
          <a:prstGeom prst="rect">
            <a:avLst/>
          </a:prstGeom>
        </p:spPr>
      </p:pic>
    </p:spTree>
  </p:cSld>
  <p:clrMapOvr>
    <a:masterClrMapping/>
  </p:clrMapOvr>
  <p:transition>
    <p:wipe dir="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ctrTitle"/>
          </p:nvPr>
        </p:nvSpPr>
        <p:spPr>
          <a:xfrm>
            <a:off x="304800" y="4869355"/>
            <a:ext cx="8534400" cy="935641"/>
          </a:xfrm>
        </p:spPr>
        <p:txBody>
          <a:bodyPr/>
          <a:lstStyle/>
          <a:p>
            <a:r>
              <a:rPr lang="en-US" dirty="0" smtClean="0"/>
              <a:t>The </a:t>
            </a:r>
            <a:r>
              <a:rPr lang="en-US" dirty="0" smtClean="0"/>
              <a:t>Constitution</a:t>
            </a:r>
            <a:br>
              <a:rPr lang="en-US" dirty="0" smtClean="0"/>
            </a:br>
            <a:r>
              <a:rPr lang="en-US" dirty="0" smtClean="0"/>
              <a:t>Begin Our Study</a:t>
            </a:r>
            <a:endParaRPr lang="en-US" dirty="0" smtClean="0"/>
          </a:p>
        </p:txBody>
      </p:sp>
      <p:sp>
        <p:nvSpPr>
          <p:cNvPr id="7171" name="Rectangle 3"/>
          <p:cNvSpPr>
            <a:spLocks noGrp="1" noChangeArrowheads="1"/>
          </p:cNvSpPr>
          <p:nvPr>
            <p:ph type="subTitle" idx="1"/>
          </p:nvPr>
        </p:nvSpPr>
        <p:spPr>
          <a:xfrm>
            <a:off x="1752600" y="5867400"/>
            <a:ext cx="5715000" cy="831850"/>
          </a:xfrm>
        </p:spPr>
        <p:txBody>
          <a:bodyPr/>
          <a:lstStyle/>
          <a:p>
            <a:r>
              <a:rPr lang="en-US" dirty="0" smtClean="0"/>
              <a:t>U.S. History Kehoe-France Northshore</a:t>
            </a:r>
          </a:p>
          <a:p>
            <a:r>
              <a:rPr lang="en-US" dirty="0" smtClean="0"/>
              <a:t>Robert B. Tate </a:t>
            </a:r>
            <a:r>
              <a:rPr lang="en-US" dirty="0" err="1" smtClean="0"/>
              <a:t>Jr</a:t>
            </a:r>
            <a:endParaRPr lang="en-US" dirty="0" smtClean="0"/>
          </a:p>
          <a:p>
            <a:r>
              <a:rPr lang="en-US" dirty="0" smtClean="0"/>
              <a:t>(</a:t>
            </a:r>
            <a:r>
              <a:rPr lang="en-US" dirty="0" smtClean="0"/>
              <a:t>2012)</a:t>
            </a:r>
            <a:endParaRPr lang="en-US" dirty="0" smtClean="0"/>
          </a:p>
        </p:txBody>
      </p:sp>
    </p:spTree>
  </p:cSld>
  <p:clrMapOvr>
    <a:masterClrMapping/>
  </p:clrMapOvr>
  <p:transition>
    <p:wipe dir="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1317625" y="473075"/>
            <a:ext cx="6867525" cy="487363"/>
          </a:xfrm>
        </p:spPr>
        <p:txBody>
          <a:bodyPr/>
          <a:lstStyle/>
          <a:p>
            <a:pPr algn="ctr"/>
            <a:r>
              <a:rPr lang="en-US" altLang="en-US" sz="3200" b="0" smtClean="0">
                <a:latin typeface="Arial" charset="0"/>
              </a:rPr>
              <a:t>The Constitution</a:t>
            </a:r>
            <a:endParaRPr lang="en-US" sz="3200" b="0" smtClean="0">
              <a:latin typeface="Arial" charset="0"/>
            </a:endParaRPr>
          </a:p>
        </p:txBody>
      </p:sp>
      <p:sp>
        <p:nvSpPr>
          <p:cNvPr id="24579" name="Rectangle 3"/>
          <p:cNvSpPr>
            <a:spLocks noGrp="1" noChangeArrowheads="1"/>
          </p:cNvSpPr>
          <p:nvPr>
            <p:ph type="body" idx="1"/>
          </p:nvPr>
        </p:nvSpPr>
        <p:spPr/>
        <p:txBody>
          <a:bodyPr/>
          <a:lstStyle/>
          <a:p>
            <a:pPr algn="ctr">
              <a:buFontTx/>
              <a:buNone/>
            </a:pPr>
            <a:r>
              <a:rPr lang="en-US" altLang="en-US" sz="3600" smtClean="0">
                <a:latin typeface="Arial" charset="0"/>
              </a:rPr>
              <a:t>“To be ignorant of the Constitution is to be ignorant of all things your country is . . . . and of the truths its people have believed to be above all others in the relationships between human beings and government.” </a:t>
            </a:r>
          </a:p>
          <a:p>
            <a:pPr>
              <a:buFontTx/>
              <a:buNone/>
            </a:pPr>
            <a:r>
              <a:rPr lang="en-US" altLang="en-US" sz="3600" smtClean="0">
                <a:latin typeface="Arial" charset="0"/>
              </a:rPr>
              <a:t>                         Floyd G. Cullop</a:t>
            </a:r>
            <a:endParaRPr lang="en-US" sz="3600" smtClean="0">
              <a:latin typeface="Arial" charset="0"/>
            </a:endParaRPr>
          </a:p>
        </p:txBody>
      </p:sp>
      <p:sp>
        <p:nvSpPr>
          <p:cNvPr id="4" name="Date Placeholder 3"/>
          <p:cNvSpPr>
            <a:spLocks noGrp="1"/>
          </p:cNvSpPr>
          <p:nvPr>
            <p:ph type="dt" sz="half" idx="10"/>
          </p:nvPr>
        </p:nvSpPr>
        <p:spPr/>
        <p:txBody>
          <a:bodyPr/>
          <a:lstStyle/>
          <a:p>
            <a:fld id="{47BEE02E-DFC6-47F3-8B13-21A35647B901}"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37</a:t>
            </a:fld>
            <a:endParaRPr lang="en-US"/>
          </a:p>
        </p:txBody>
      </p:sp>
    </p:spTree>
  </p:cSld>
  <p:clrMapOvr>
    <a:masterClrMapping/>
  </p:clrMapOvr>
  <p:transition>
    <p:wipe dir="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en-US" smtClean="0"/>
              <a:t>Treaty of Paris 1783</a:t>
            </a:r>
          </a:p>
        </p:txBody>
      </p:sp>
      <p:sp>
        <p:nvSpPr>
          <p:cNvPr id="25603" name="Rectangle 3"/>
          <p:cNvSpPr>
            <a:spLocks noGrp="1" noChangeArrowheads="1"/>
          </p:cNvSpPr>
          <p:nvPr>
            <p:ph type="body" idx="1"/>
          </p:nvPr>
        </p:nvSpPr>
        <p:spPr/>
        <p:txBody>
          <a:bodyPr/>
          <a:lstStyle/>
          <a:p>
            <a:pPr eaLnBrk="1" hangingPunct="1"/>
            <a:r>
              <a:rPr lang="en-US" sz="3200" smtClean="0"/>
              <a:t>Talks begin in Paris in 1782.</a:t>
            </a:r>
          </a:p>
          <a:p>
            <a:pPr eaLnBrk="1" hangingPunct="1"/>
            <a:r>
              <a:rPr lang="en-US" sz="3200" smtClean="0"/>
              <a:t>Congress sent Ben Franklin and John Adams along with John Jay of New York and Henry Laurens of South Carolina, to work a treaty that would end the conflict. </a:t>
            </a:r>
          </a:p>
        </p:txBody>
      </p:sp>
    </p:spTree>
  </p:cSld>
  <p:clrMapOvr>
    <a:masterClrMapping/>
  </p:clrMapOvr>
  <p:transition spd="med">
    <p:wipe dir="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en-US" smtClean="0"/>
              <a:t>Treaty of Paris 1783</a:t>
            </a:r>
          </a:p>
        </p:txBody>
      </p:sp>
      <p:sp>
        <p:nvSpPr>
          <p:cNvPr id="26627" name="Rectangle 3"/>
          <p:cNvSpPr>
            <a:spLocks noGrp="1" noChangeArrowheads="1"/>
          </p:cNvSpPr>
          <p:nvPr>
            <p:ph type="body" idx="1"/>
          </p:nvPr>
        </p:nvSpPr>
        <p:spPr>
          <a:xfrm>
            <a:off x="609600" y="1066800"/>
            <a:ext cx="6934200" cy="4648200"/>
          </a:xfrm>
        </p:spPr>
        <p:txBody>
          <a:bodyPr/>
          <a:lstStyle/>
          <a:p>
            <a:pPr eaLnBrk="1" hangingPunct="1"/>
            <a:r>
              <a:rPr lang="en-US" sz="2800" smtClean="0"/>
              <a:t>Under the Treaty of Paris, the British recognized the United States as an independent nation. The borders of this new nation extended from the Atlantic ocean to the Mississippi river. The southern border stopped at Florida (although this border will be disputed later).</a:t>
            </a:r>
          </a:p>
          <a:p>
            <a:pPr lvl="1" eaLnBrk="1" hangingPunct="1">
              <a:buSzPct val="75000"/>
            </a:pPr>
            <a:r>
              <a:rPr lang="en-US" smtClean="0"/>
              <a:t>U.S. secures fishing rights in North Atlantic</a:t>
            </a:r>
          </a:p>
          <a:p>
            <a:pPr eaLnBrk="1" hangingPunct="1"/>
            <a:r>
              <a:rPr lang="en-US" sz="2800" smtClean="0"/>
              <a:t>The New Nation agreed to ask state legislatures to pay loyalists for property lost during the war,</a:t>
            </a:r>
          </a:p>
        </p:txBody>
      </p:sp>
    </p:spTree>
  </p:cSld>
  <p:clrMapOvr>
    <a:masterClrMapping/>
  </p:clrMapOvr>
  <p:transition spd="med">
    <p:wipe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p:txBody>
          <a:bodyPr/>
          <a:lstStyle/>
          <a:p>
            <a:pPr algn="ctr"/>
            <a:r>
              <a:rPr lang="en-US" dirty="0" smtClean="0"/>
              <a:t>Homework </a:t>
            </a:r>
            <a:r>
              <a:rPr lang="en-US" dirty="0" smtClean="0"/>
              <a:t>13 </a:t>
            </a:r>
            <a:r>
              <a:rPr lang="en-US" dirty="0" smtClean="0"/>
              <a:t>Jan </a:t>
            </a:r>
            <a:r>
              <a:rPr lang="en-US" dirty="0" smtClean="0"/>
              <a:t>2012</a:t>
            </a:r>
            <a:endParaRPr lang="en-US" dirty="0" smtClean="0"/>
          </a:p>
        </p:txBody>
      </p:sp>
      <p:sp>
        <p:nvSpPr>
          <p:cNvPr id="96259" name="Rectangle 3"/>
          <p:cNvSpPr>
            <a:spLocks noGrp="1" noChangeArrowheads="1"/>
          </p:cNvSpPr>
          <p:nvPr>
            <p:ph type="body" idx="1"/>
          </p:nvPr>
        </p:nvSpPr>
        <p:spPr/>
        <p:txBody>
          <a:bodyPr/>
          <a:lstStyle/>
          <a:p>
            <a:r>
              <a:rPr lang="en-US" sz="3200" dirty="0" smtClean="0"/>
              <a:t>Read 45-56. Complete  Reviewing the Facts 1-8 p.57</a:t>
            </a:r>
            <a:endParaRPr lang="en-US" sz="3200" dirty="0"/>
          </a:p>
        </p:txBody>
      </p:sp>
      <p:sp>
        <p:nvSpPr>
          <p:cNvPr id="4" name="Date Placeholder 3"/>
          <p:cNvSpPr>
            <a:spLocks noGrp="1"/>
          </p:cNvSpPr>
          <p:nvPr>
            <p:ph type="dt" sz="half" idx="10"/>
          </p:nvPr>
        </p:nvSpPr>
        <p:spPr/>
        <p:txBody>
          <a:bodyPr/>
          <a:lstStyle/>
          <a:p>
            <a:fld id="{6B320CFB-92D6-403F-B26D-464F8CD25599}"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4</a:t>
            </a:fld>
            <a:endParaRPr lang="en-US"/>
          </a:p>
        </p:txBody>
      </p:sp>
    </p:spTree>
  </p:cSld>
  <p:clrMapOvr>
    <a:masterClrMapping/>
  </p:clrMapOvr>
  <p:transition>
    <p:wipe dir="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r>
              <a:rPr lang="en-US" smtClean="0"/>
              <a:t>A New Nation</a:t>
            </a:r>
          </a:p>
        </p:txBody>
      </p:sp>
      <p:sp>
        <p:nvSpPr>
          <p:cNvPr id="27651" name="Rectangle 3"/>
          <p:cNvSpPr>
            <a:spLocks noGrp="1" noChangeArrowheads="1"/>
          </p:cNvSpPr>
          <p:nvPr>
            <p:ph type="body" idx="1"/>
          </p:nvPr>
        </p:nvSpPr>
        <p:spPr/>
        <p:txBody>
          <a:bodyPr/>
          <a:lstStyle/>
          <a:p>
            <a:pPr eaLnBrk="1" hangingPunct="1"/>
            <a:r>
              <a:rPr lang="en-US" sz="3200" smtClean="0"/>
              <a:t>On April 15, 1783, Congress ratified the Treaty of Paris. It was almost eight years to the day since the battles of Lexington and Concord.</a:t>
            </a:r>
          </a:p>
          <a:p>
            <a:pPr eaLnBrk="1" hangingPunct="1"/>
            <a:endParaRPr lang="en-US" sz="3200" smtClean="0"/>
          </a:p>
        </p:txBody>
      </p:sp>
    </p:spTree>
  </p:cSld>
  <p:clrMapOvr>
    <a:masterClrMapping/>
  </p:clrMapOvr>
  <p:transition spd="med">
    <p:wipe dir="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r>
              <a:rPr lang="en-US" smtClean="0"/>
              <a:t>Constitutional Convention</a:t>
            </a:r>
          </a:p>
        </p:txBody>
      </p:sp>
      <p:pic>
        <p:nvPicPr>
          <p:cNvPr id="232452" name="Great_Men_of_the_Constitutional_Convention.asf">
            <a:hlinkClick r:id="" action="ppaction://media"/>
          </p:cNvPr>
          <p:cNvPicPr>
            <a:picLocks noGrp="1" noRot="1" noChangeAspect="1" noChangeArrowheads="1"/>
          </p:cNvPicPr>
          <p:nvPr>
            <p:ph idx="1"/>
            <a:videoFile r:link="rId1"/>
          </p:nvPr>
        </p:nvPicPr>
        <p:blipFill>
          <a:blip r:embed="rId4" cstate="print"/>
          <a:srcRect/>
          <a:stretch>
            <a:fillRect/>
          </a:stretch>
        </p:blipFill>
        <p:spPr>
          <a:xfrm>
            <a:off x="990600" y="1292225"/>
            <a:ext cx="7467600" cy="5091113"/>
          </a:xfrm>
        </p:spPr>
      </p:pic>
      <p:sp>
        <p:nvSpPr>
          <p:cNvPr id="4" name="Date Placeholder 3"/>
          <p:cNvSpPr>
            <a:spLocks noGrp="1"/>
          </p:cNvSpPr>
          <p:nvPr>
            <p:ph type="dt" sz="half" idx="10"/>
          </p:nvPr>
        </p:nvSpPr>
        <p:spPr/>
        <p:txBody>
          <a:bodyPr/>
          <a:lstStyle/>
          <a:p>
            <a:fld id="{70FDD1E1-37DC-40E5-81DE-527C34DF4B74}"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41</a:t>
            </a:fld>
            <a:endParaRPr 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26900" fill="hold"/>
                                        <p:tgtEl>
                                          <p:spTgt spid="23245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232452"/>
                </p:tgtEl>
              </p:cMediaNode>
            </p:video>
            <p:seq concurrent="1" nextAc="seek">
              <p:cTn id="8" restart="whenNotActive" fill="hold" evtFilter="cancelBubble" nodeType="interactiveSeq">
                <p:stCondLst>
                  <p:cond evt="onClick" delay="0">
                    <p:tgtEl>
                      <p:spTgt spid="23245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32452"/>
                                        </p:tgtEl>
                                      </p:cBhvr>
                                    </p:cmd>
                                  </p:childTnLst>
                                </p:cTn>
                              </p:par>
                            </p:childTnLst>
                          </p:cTn>
                        </p:par>
                      </p:childTnLst>
                    </p:cTn>
                  </p:par>
                </p:childTnLst>
              </p:cTn>
              <p:nextCondLst>
                <p:cond evt="onClick" delay="0">
                  <p:tgtEl>
                    <p:spTgt spid="232452"/>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1317625" y="106363"/>
            <a:ext cx="6867525" cy="854075"/>
          </a:xfrm>
        </p:spPr>
        <p:txBody>
          <a:bodyPr/>
          <a:lstStyle/>
          <a:p>
            <a:r>
              <a:rPr lang="en-US" smtClean="0"/>
              <a:t/>
            </a:r>
            <a:br>
              <a:rPr lang="en-US" smtClean="0"/>
            </a:br>
            <a:endParaRPr lang="en-US" smtClean="0"/>
          </a:p>
        </p:txBody>
      </p:sp>
      <p:sp>
        <p:nvSpPr>
          <p:cNvPr id="29699" name="Text Box 8"/>
          <p:cNvSpPr txBox="1">
            <a:spLocks noChangeArrowheads="1"/>
          </p:cNvSpPr>
          <p:nvPr/>
        </p:nvSpPr>
        <p:spPr bwMode="auto">
          <a:xfrm>
            <a:off x="2057400" y="0"/>
            <a:ext cx="4495800" cy="579438"/>
          </a:xfrm>
          <a:prstGeom prst="rect">
            <a:avLst/>
          </a:prstGeom>
          <a:noFill/>
          <a:ln w="9525">
            <a:noFill/>
            <a:miter lim="800000"/>
            <a:headEnd/>
            <a:tailEnd/>
          </a:ln>
        </p:spPr>
        <p:txBody>
          <a:bodyPr>
            <a:spAutoFit/>
          </a:bodyPr>
          <a:lstStyle/>
          <a:p>
            <a:pPr>
              <a:spcBef>
                <a:spcPct val="50000"/>
              </a:spcBef>
            </a:pPr>
            <a:r>
              <a:rPr lang="en-US" sz="3200"/>
              <a:t>Constitutional Convention</a:t>
            </a:r>
          </a:p>
        </p:txBody>
      </p:sp>
      <p:sp>
        <p:nvSpPr>
          <p:cNvPr id="204809" name="Text Box 9"/>
          <p:cNvSpPr txBox="1">
            <a:spLocks noChangeArrowheads="1"/>
          </p:cNvSpPr>
          <p:nvPr/>
        </p:nvSpPr>
        <p:spPr bwMode="auto">
          <a:xfrm>
            <a:off x="762000" y="558800"/>
            <a:ext cx="7772400" cy="6299200"/>
          </a:xfrm>
          <a:prstGeom prst="rect">
            <a:avLst/>
          </a:prstGeom>
          <a:gradFill rotWithShape="1">
            <a:gsLst>
              <a:gs pos="0">
                <a:srgbClr val="FFFFFF">
                  <a:alpha val="46999"/>
                </a:srgbClr>
              </a:gs>
              <a:gs pos="100000">
                <a:srgbClr val="FFFFFF">
                  <a:alpha val="37000"/>
                </a:srgbClr>
              </a:gs>
            </a:gsLst>
            <a:lin ang="5400000" scaled="1"/>
          </a:gradFill>
          <a:ln w="9525">
            <a:noFill/>
            <a:miter lim="800000"/>
            <a:headEnd/>
            <a:tailEnd/>
          </a:ln>
        </p:spPr>
        <p:txBody>
          <a:bodyPr>
            <a:spAutoFit/>
          </a:bodyPr>
          <a:lstStyle/>
          <a:p>
            <a:pPr>
              <a:spcBef>
                <a:spcPct val="50000"/>
              </a:spcBef>
            </a:pPr>
            <a:r>
              <a:rPr lang="en-US" sz="2400">
                <a:solidFill>
                  <a:schemeClr val="bg2"/>
                </a:solidFill>
              </a:rPr>
              <a:t>Historical Time Line</a:t>
            </a:r>
          </a:p>
          <a:p>
            <a:r>
              <a:rPr lang="en-US" sz="2400">
                <a:solidFill>
                  <a:schemeClr val="bg2"/>
                </a:solidFill>
              </a:rPr>
              <a:t>1784/01/14 WR - Revolutionary War Ends (Treaty of Paris) </a:t>
            </a:r>
          </a:p>
          <a:p>
            <a:r>
              <a:rPr lang="en-US" sz="2400">
                <a:solidFill>
                  <a:schemeClr val="bg2"/>
                </a:solidFill>
              </a:rPr>
              <a:t>1787/05/25 NA - Constitutional Convention opens </a:t>
            </a:r>
          </a:p>
          <a:p>
            <a:r>
              <a:rPr lang="en-US" sz="2400">
                <a:solidFill>
                  <a:schemeClr val="bg2"/>
                </a:solidFill>
              </a:rPr>
              <a:t>1787/09/17 NA - Final draft of the Constitution sent to Congress 1787/12/07 SH - Delaware </a:t>
            </a:r>
          </a:p>
          <a:p>
            <a:r>
              <a:rPr lang="en-US" sz="2400">
                <a:solidFill>
                  <a:schemeClr val="bg2"/>
                </a:solidFill>
              </a:rPr>
              <a:t>1787/12/12 SH - Pennsylvania </a:t>
            </a:r>
          </a:p>
          <a:p>
            <a:r>
              <a:rPr lang="en-US" sz="2400">
                <a:solidFill>
                  <a:schemeClr val="bg2"/>
                </a:solidFill>
              </a:rPr>
              <a:t>1787/12/18 SH - New Jersey </a:t>
            </a:r>
          </a:p>
          <a:p>
            <a:r>
              <a:rPr lang="en-US" sz="2400">
                <a:solidFill>
                  <a:schemeClr val="bg2"/>
                </a:solidFill>
              </a:rPr>
              <a:t>1788/01/02 SH - Georgia </a:t>
            </a:r>
          </a:p>
          <a:p>
            <a:r>
              <a:rPr lang="en-US" sz="2400">
                <a:solidFill>
                  <a:schemeClr val="bg2"/>
                </a:solidFill>
              </a:rPr>
              <a:t>1788/01/09 SH - Connecticut </a:t>
            </a:r>
          </a:p>
          <a:p>
            <a:r>
              <a:rPr lang="en-US" sz="2400">
                <a:solidFill>
                  <a:schemeClr val="bg2"/>
                </a:solidFill>
              </a:rPr>
              <a:t>1788/02/06 SH - Massachusetts</a:t>
            </a:r>
          </a:p>
          <a:p>
            <a:r>
              <a:rPr lang="en-US" sz="2400">
                <a:solidFill>
                  <a:schemeClr val="bg2"/>
                </a:solidFill>
              </a:rPr>
              <a:t>1788/04/28 SH - Maryland </a:t>
            </a:r>
          </a:p>
          <a:p>
            <a:r>
              <a:rPr lang="en-US" sz="2400">
                <a:solidFill>
                  <a:schemeClr val="bg2"/>
                </a:solidFill>
              </a:rPr>
              <a:t>1788/05/23 SH - South Carolina </a:t>
            </a:r>
          </a:p>
          <a:p>
            <a:r>
              <a:rPr lang="en-US" sz="2400">
                <a:solidFill>
                  <a:schemeClr val="bg2"/>
                </a:solidFill>
              </a:rPr>
              <a:t>1788/06/21 SH - New Hampshire </a:t>
            </a:r>
          </a:p>
          <a:p>
            <a:r>
              <a:rPr lang="en-US" sz="2400">
                <a:solidFill>
                  <a:schemeClr val="bg2"/>
                </a:solidFill>
              </a:rPr>
              <a:t>1788/06/21 NA - Constitution Ratified </a:t>
            </a:r>
          </a:p>
          <a:p>
            <a:r>
              <a:rPr lang="en-US" sz="2400">
                <a:solidFill>
                  <a:schemeClr val="bg2"/>
                </a:solidFill>
              </a:rPr>
              <a:t>1788/06/25 SH - Virginia </a:t>
            </a:r>
          </a:p>
          <a:p>
            <a:r>
              <a:rPr lang="en-US" sz="2400">
                <a:solidFill>
                  <a:schemeClr val="bg2"/>
                </a:solidFill>
              </a:rPr>
              <a:t>1788/07/26 SH - New York </a:t>
            </a:r>
          </a:p>
          <a:p>
            <a:r>
              <a:rPr lang="en-US" sz="2400">
                <a:solidFill>
                  <a:schemeClr val="bg2"/>
                </a:solidFill>
              </a:rPr>
              <a:t>1789/03/04 NA - The Constitution goes into effect </a:t>
            </a:r>
          </a:p>
        </p:txBody>
      </p:sp>
      <p:pic>
        <p:nvPicPr>
          <p:cNvPr id="204804" name="Picture 4" descr="Constitutional convention"/>
          <p:cNvPicPr>
            <a:picLocks noGrp="1" noChangeAspect="1" noChangeArrowheads="1"/>
          </p:cNvPicPr>
          <p:nvPr>
            <p:ph idx="1"/>
          </p:nvPr>
        </p:nvPicPr>
        <p:blipFill>
          <a:blip r:embed="rId4" cstate="print"/>
          <a:srcRect/>
          <a:stretch>
            <a:fillRect/>
          </a:stretch>
        </p:blipFill>
        <p:spPr>
          <a:xfrm>
            <a:off x="990600" y="838200"/>
            <a:ext cx="7620000" cy="5011738"/>
          </a:xfrm>
          <a:noFill/>
        </p:spPr>
      </p:pic>
      <p:pic>
        <p:nvPicPr>
          <p:cNvPr id="204810" name="Picture 10">
            <a:hlinkClick r:id="" action="ppaction://media"/>
          </p:cNvPr>
          <p:cNvPicPr>
            <a:picLocks noRot="1" noChangeAspect="1" noChangeArrowheads="1"/>
          </p:cNvPicPr>
          <p:nvPr>
            <a:wavAudioFile r:embed="rId1" name="America by Neil Diamond.wav"/>
          </p:nvPr>
        </p:nvPicPr>
        <p:blipFill>
          <a:blip r:embed="rId5" cstate="print"/>
          <a:srcRect/>
          <a:stretch>
            <a:fillRect/>
          </a:stretch>
        </p:blipFill>
        <p:spPr bwMode="auto">
          <a:xfrm>
            <a:off x="8839200" y="6400800"/>
            <a:ext cx="304800" cy="304800"/>
          </a:xfrm>
          <a:prstGeom prst="rect">
            <a:avLst/>
          </a:prstGeom>
          <a:noFill/>
          <a:ln w="9525">
            <a:noFill/>
            <a:miter lim="800000"/>
            <a:headEnd/>
            <a:tailEnd/>
          </a:ln>
        </p:spPr>
      </p:pic>
      <p:sp>
        <p:nvSpPr>
          <p:cNvPr id="7" name="Date Placeholder 6"/>
          <p:cNvSpPr>
            <a:spLocks noGrp="1"/>
          </p:cNvSpPr>
          <p:nvPr>
            <p:ph type="dt" sz="half" idx="10"/>
          </p:nvPr>
        </p:nvSpPr>
        <p:spPr/>
        <p:txBody>
          <a:bodyPr/>
          <a:lstStyle/>
          <a:p>
            <a:fld id="{3ED4BAE0-34B9-46F0-8564-7F3BA4D804A5}" type="datetime3">
              <a:rPr lang="en-US" smtClean="0"/>
              <a:t>20 December 2011</a:t>
            </a:fld>
            <a:endParaRPr lang="en-US"/>
          </a:p>
        </p:txBody>
      </p:sp>
      <p:sp>
        <p:nvSpPr>
          <p:cNvPr id="8" name="Slide Number Placeholder 7"/>
          <p:cNvSpPr>
            <a:spLocks noGrp="1"/>
          </p:cNvSpPr>
          <p:nvPr>
            <p:ph type="sldNum" sz="quarter" idx="11"/>
          </p:nvPr>
        </p:nvSpPr>
        <p:spPr/>
        <p:txBody>
          <a:bodyPr/>
          <a:lstStyle/>
          <a:p>
            <a:fld id="{4C011AAB-9C46-4AF0-9EFF-B6C3C69C4330}" type="slidenum">
              <a:rPr lang="en-US" smtClean="0"/>
              <a:pPr/>
              <a:t>42</a:t>
            </a:fld>
            <a:endParaRPr lang="en-US"/>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04810"/>
                                        </p:tgtEl>
                                      </p:cBhvr>
                                    </p:cmd>
                                  </p:childTnLst>
                                </p:cTn>
                              </p:par>
                            </p:childTnLst>
                          </p:cTn>
                        </p:par>
                      </p:childTnLst>
                    </p:cTn>
                  </p:par>
                  <p:par>
                    <p:cTn id="7" fill="hold">
                      <p:stCondLst>
                        <p:cond delay="indefinite"/>
                      </p:stCondLst>
                      <p:childTnLst>
                        <p:par>
                          <p:cTn id="8" fill="hold">
                            <p:stCondLst>
                              <p:cond delay="0"/>
                            </p:stCondLst>
                            <p:childTnLst>
                              <p:par>
                                <p:cTn id="9" presetID="24" presetClass="entr" presetSubtype="0" fill="hold" nodeType="clickEffect">
                                  <p:stCondLst>
                                    <p:cond delay="0"/>
                                  </p:stCondLst>
                                  <p:childTnLst>
                                    <p:set>
                                      <p:cBhvr>
                                        <p:cTn id="10" dur="1" fill="hold">
                                          <p:stCondLst>
                                            <p:cond delay="0"/>
                                          </p:stCondLst>
                                        </p:cTn>
                                        <p:tgtEl>
                                          <p:spTgt spid="204809">
                                            <p:txEl>
                                              <p:pRg st="1" end="1"/>
                                            </p:txEl>
                                          </p:spTgt>
                                        </p:tgtEl>
                                        <p:attrNameLst>
                                          <p:attrName>style.visibility</p:attrName>
                                        </p:attrNameLst>
                                      </p:cBhvr>
                                      <p:to>
                                        <p:strVal val="visible"/>
                                      </p:to>
                                    </p:set>
                                    <p:anim to="" calcmode="lin" valueType="num">
                                      <p:cBhvr>
                                        <p:cTn id="11" dur="1" fill="hold"/>
                                        <p:tgtEl>
                                          <p:spTgt spid="204809">
                                            <p:txEl>
                                              <p:pRg st="1" end="1"/>
                                            </p:txEl>
                                          </p:spTgt>
                                        </p:tgtEl>
                                        <p:attrNameLst>
                                          <p:attrName/>
                                        </p:attrNameLst>
                                      </p:cBhvr>
                                    </p:anim>
                                  </p:childTnLst>
                                </p:cTn>
                              </p:par>
                            </p:childTnLst>
                          </p:cTn>
                        </p:par>
                      </p:childTnLst>
                    </p:cTn>
                  </p:par>
                  <p:par>
                    <p:cTn id="12" fill="hold">
                      <p:stCondLst>
                        <p:cond delay="indefinite"/>
                      </p:stCondLst>
                      <p:childTnLst>
                        <p:par>
                          <p:cTn id="13" fill="hold">
                            <p:stCondLst>
                              <p:cond delay="0"/>
                            </p:stCondLst>
                            <p:childTnLst>
                              <p:par>
                                <p:cTn id="14" presetID="24" presetClass="entr" presetSubtype="0" fill="hold" nodeType="clickEffect">
                                  <p:stCondLst>
                                    <p:cond delay="0"/>
                                  </p:stCondLst>
                                  <p:childTnLst>
                                    <p:set>
                                      <p:cBhvr>
                                        <p:cTn id="15" dur="1" fill="hold">
                                          <p:stCondLst>
                                            <p:cond delay="0"/>
                                          </p:stCondLst>
                                        </p:cTn>
                                        <p:tgtEl>
                                          <p:spTgt spid="204809">
                                            <p:txEl>
                                              <p:pRg st="2" end="2"/>
                                            </p:txEl>
                                          </p:spTgt>
                                        </p:tgtEl>
                                        <p:attrNameLst>
                                          <p:attrName>style.visibility</p:attrName>
                                        </p:attrNameLst>
                                      </p:cBhvr>
                                      <p:to>
                                        <p:strVal val="visible"/>
                                      </p:to>
                                    </p:set>
                                    <p:anim to="" calcmode="lin" valueType="num">
                                      <p:cBhvr>
                                        <p:cTn id="16" dur="1" fill="hold"/>
                                        <p:tgtEl>
                                          <p:spTgt spid="204809">
                                            <p:txEl>
                                              <p:pRg st="2" end="2"/>
                                            </p:txEl>
                                          </p:spTgt>
                                        </p:tgtEl>
                                        <p:attrNameLst>
                                          <p:attrName/>
                                        </p:attrNameLst>
                                      </p:cBhvr>
                                    </p:anim>
                                  </p:childTnLst>
                                </p:cTn>
                              </p:par>
                            </p:childTnLst>
                          </p:cTn>
                        </p:par>
                      </p:childTnLst>
                    </p:cTn>
                  </p:par>
                  <p:par>
                    <p:cTn id="17" fill="hold">
                      <p:stCondLst>
                        <p:cond delay="indefinite"/>
                      </p:stCondLst>
                      <p:childTnLst>
                        <p:par>
                          <p:cTn id="18" fill="hold">
                            <p:stCondLst>
                              <p:cond delay="0"/>
                            </p:stCondLst>
                            <p:childTnLst>
                              <p:par>
                                <p:cTn id="19" presetID="24" presetClass="entr" presetSubtype="0" fill="hold" nodeType="clickEffect">
                                  <p:stCondLst>
                                    <p:cond delay="0"/>
                                  </p:stCondLst>
                                  <p:childTnLst>
                                    <p:set>
                                      <p:cBhvr>
                                        <p:cTn id="20" dur="1" fill="hold">
                                          <p:stCondLst>
                                            <p:cond delay="0"/>
                                          </p:stCondLst>
                                        </p:cTn>
                                        <p:tgtEl>
                                          <p:spTgt spid="204809">
                                            <p:txEl>
                                              <p:pRg st="3" end="3"/>
                                            </p:txEl>
                                          </p:spTgt>
                                        </p:tgtEl>
                                        <p:attrNameLst>
                                          <p:attrName>style.visibility</p:attrName>
                                        </p:attrNameLst>
                                      </p:cBhvr>
                                      <p:to>
                                        <p:strVal val="visible"/>
                                      </p:to>
                                    </p:set>
                                    <p:anim to="" calcmode="lin" valueType="num">
                                      <p:cBhvr>
                                        <p:cTn id="21" dur="1" fill="hold"/>
                                        <p:tgtEl>
                                          <p:spTgt spid="204809">
                                            <p:txEl>
                                              <p:pRg st="3" end="3"/>
                                            </p:txEl>
                                          </p:spTgt>
                                        </p:tgtEl>
                                        <p:attrNameLst>
                                          <p:attrName/>
                                        </p:attrNameLst>
                                      </p:cBhvr>
                                    </p:anim>
                                  </p:childTnLst>
                                </p:cTn>
                              </p:par>
                            </p:childTnLst>
                          </p:cTn>
                        </p:par>
                      </p:childTnLst>
                    </p:cTn>
                  </p:par>
                  <p:par>
                    <p:cTn id="22" fill="hold">
                      <p:stCondLst>
                        <p:cond delay="indefinite"/>
                      </p:stCondLst>
                      <p:childTnLst>
                        <p:par>
                          <p:cTn id="23" fill="hold">
                            <p:stCondLst>
                              <p:cond delay="0"/>
                            </p:stCondLst>
                            <p:childTnLst>
                              <p:par>
                                <p:cTn id="24" presetID="24" presetClass="entr" presetSubtype="0" fill="hold" nodeType="clickEffect">
                                  <p:stCondLst>
                                    <p:cond delay="0"/>
                                  </p:stCondLst>
                                  <p:childTnLst>
                                    <p:set>
                                      <p:cBhvr>
                                        <p:cTn id="25" dur="1" fill="hold">
                                          <p:stCondLst>
                                            <p:cond delay="0"/>
                                          </p:stCondLst>
                                        </p:cTn>
                                        <p:tgtEl>
                                          <p:spTgt spid="204809">
                                            <p:txEl>
                                              <p:pRg st="3" end="3"/>
                                            </p:txEl>
                                          </p:spTgt>
                                        </p:tgtEl>
                                        <p:attrNameLst>
                                          <p:attrName>style.visibility</p:attrName>
                                        </p:attrNameLst>
                                      </p:cBhvr>
                                      <p:to>
                                        <p:strVal val="visible"/>
                                      </p:to>
                                    </p:set>
                                    <p:anim to="" calcmode="lin" valueType="num">
                                      <p:cBhvr>
                                        <p:cTn id="26" dur="1" fill="hold"/>
                                        <p:tgtEl>
                                          <p:spTgt spid="204809">
                                            <p:txEl>
                                              <p:pRg st="3" end="3"/>
                                            </p:txEl>
                                          </p:spTgt>
                                        </p:tgtEl>
                                        <p:attrNameLst>
                                          <p:attrName/>
                                        </p:attrNameLst>
                                      </p:cBhvr>
                                    </p:anim>
                                  </p:childTnLst>
                                </p:cTn>
                              </p:par>
                            </p:childTnLst>
                          </p:cTn>
                        </p:par>
                      </p:childTnLst>
                    </p:cTn>
                  </p:par>
                  <p:par>
                    <p:cTn id="27" fill="hold">
                      <p:stCondLst>
                        <p:cond delay="indefinite"/>
                      </p:stCondLst>
                      <p:childTnLst>
                        <p:par>
                          <p:cTn id="28" fill="hold">
                            <p:stCondLst>
                              <p:cond delay="0"/>
                            </p:stCondLst>
                            <p:childTnLst>
                              <p:par>
                                <p:cTn id="29" presetID="24" presetClass="entr" presetSubtype="0" fill="hold" nodeType="clickEffect">
                                  <p:stCondLst>
                                    <p:cond delay="0"/>
                                  </p:stCondLst>
                                  <p:childTnLst>
                                    <p:set>
                                      <p:cBhvr>
                                        <p:cTn id="30" dur="1" fill="hold">
                                          <p:stCondLst>
                                            <p:cond delay="0"/>
                                          </p:stCondLst>
                                        </p:cTn>
                                        <p:tgtEl>
                                          <p:spTgt spid="204809">
                                            <p:txEl>
                                              <p:pRg st="4" end="4"/>
                                            </p:txEl>
                                          </p:spTgt>
                                        </p:tgtEl>
                                        <p:attrNameLst>
                                          <p:attrName>style.visibility</p:attrName>
                                        </p:attrNameLst>
                                      </p:cBhvr>
                                      <p:to>
                                        <p:strVal val="visible"/>
                                      </p:to>
                                    </p:set>
                                    <p:anim to="" calcmode="lin" valueType="num">
                                      <p:cBhvr>
                                        <p:cTn id="31" dur="1" fill="hold"/>
                                        <p:tgtEl>
                                          <p:spTgt spid="204809">
                                            <p:txEl>
                                              <p:pRg st="4" end="4"/>
                                            </p:txEl>
                                          </p:spTgt>
                                        </p:tgtEl>
                                        <p:attrNameLst>
                                          <p:attrName/>
                                        </p:attrNameLst>
                                      </p:cBhvr>
                                    </p:anim>
                                  </p:childTnLst>
                                </p:cTn>
                              </p:par>
                            </p:childTnLst>
                          </p:cTn>
                        </p:par>
                      </p:childTnLst>
                    </p:cTn>
                  </p:par>
                  <p:par>
                    <p:cTn id="32" fill="hold">
                      <p:stCondLst>
                        <p:cond delay="indefinite"/>
                      </p:stCondLst>
                      <p:childTnLst>
                        <p:par>
                          <p:cTn id="33" fill="hold">
                            <p:stCondLst>
                              <p:cond delay="0"/>
                            </p:stCondLst>
                            <p:childTnLst>
                              <p:par>
                                <p:cTn id="34" presetID="24" presetClass="entr" presetSubtype="0" fill="hold" nodeType="clickEffect">
                                  <p:stCondLst>
                                    <p:cond delay="0"/>
                                  </p:stCondLst>
                                  <p:childTnLst>
                                    <p:set>
                                      <p:cBhvr>
                                        <p:cTn id="35" dur="1" fill="hold">
                                          <p:stCondLst>
                                            <p:cond delay="0"/>
                                          </p:stCondLst>
                                        </p:cTn>
                                        <p:tgtEl>
                                          <p:spTgt spid="204809">
                                            <p:txEl>
                                              <p:pRg st="5" end="5"/>
                                            </p:txEl>
                                          </p:spTgt>
                                        </p:tgtEl>
                                        <p:attrNameLst>
                                          <p:attrName>style.visibility</p:attrName>
                                        </p:attrNameLst>
                                      </p:cBhvr>
                                      <p:to>
                                        <p:strVal val="visible"/>
                                      </p:to>
                                    </p:set>
                                    <p:anim to="" calcmode="lin" valueType="num">
                                      <p:cBhvr>
                                        <p:cTn id="36" dur="1" fill="hold"/>
                                        <p:tgtEl>
                                          <p:spTgt spid="204809">
                                            <p:txEl>
                                              <p:pRg st="5" end="5"/>
                                            </p:txEl>
                                          </p:spTgt>
                                        </p:tgtEl>
                                        <p:attrNameLst>
                                          <p:attrName/>
                                        </p:attrNameLst>
                                      </p:cBhvr>
                                    </p:anim>
                                  </p:childTnLst>
                                </p:cTn>
                              </p:par>
                            </p:childTnLst>
                          </p:cTn>
                        </p:par>
                      </p:childTnLst>
                    </p:cTn>
                  </p:par>
                  <p:par>
                    <p:cTn id="37" fill="hold">
                      <p:stCondLst>
                        <p:cond delay="indefinite"/>
                      </p:stCondLst>
                      <p:childTnLst>
                        <p:par>
                          <p:cTn id="38" fill="hold">
                            <p:stCondLst>
                              <p:cond delay="0"/>
                            </p:stCondLst>
                            <p:childTnLst>
                              <p:par>
                                <p:cTn id="39" presetID="24" presetClass="entr" presetSubtype="0" fill="hold" nodeType="clickEffect">
                                  <p:stCondLst>
                                    <p:cond delay="0"/>
                                  </p:stCondLst>
                                  <p:childTnLst>
                                    <p:set>
                                      <p:cBhvr>
                                        <p:cTn id="40" dur="1" fill="hold">
                                          <p:stCondLst>
                                            <p:cond delay="0"/>
                                          </p:stCondLst>
                                        </p:cTn>
                                        <p:tgtEl>
                                          <p:spTgt spid="204809">
                                            <p:txEl>
                                              <p:pRg st="6" end="6"/>
                                            </p:txEl>
                                          </p:spTgt>
                                        </p:tgtEl>
                                        <p:attrNameLst>
                                          <p:attrName>style.visibility</p:attrName>
                                        </p:attrNameLst>
                                      </p:cBhvr>
                                      <p:to>
                                        <p:strVal val="visible"/>
                                      </p:to>
                                    </p:set>
                                    <p:anim to="" calcmode="lin" valueType="num">
                                      <p:cBhvr>
                                        <p:cTn id="41" dur="1" fill="hold"/>
                                        <p:tgtEl>
                                          <p:spTgt spid="204809">
                                            <p:txEl>
                                              <p:pRg st="6" end="6"/>
                                            </p:txEl>
                                          </p:spTgt>
                                        </p:tgtEl>
                                        <p:attrNameLst>
                                          <p:attrName/>
                                        </p:attrNameLst>
                                      </p:cBhvr>
                                    </p:anim>
                                  </p:childTnLst>
                                </p:cTn>
                              </p:par>
                            </p:childTnLst>
                          </p:cTn>
                        </p:par>
                      </p:childTnLst>
                    </p:cTn>
                  </p:par>
                  <p:par>
                    <p:cTn id="42" fill="hold">
                      <p:stCondLst>
                        <p:cond delay="indefinite"/>
                      </p:stCondLst>
                      <p:childTnLst>
                        <p:par>
                          <p:cTn id="43" fill="hold">
                            <p:stCondLst>
                              <p:cond delay="0"/>
                            </p:stCondLst>
                            <p:childTnLst>
                              <p:par>
                                <p:cTn id="44" presetID="24" presetClass="entr" presetSubtype="0" fill="hold" nodeType="clickEffect">
                                  <p:stCondLst>
                                    <p:cond delay="0"/>
                                  </p:stCondLst>
                                  <p:childTnLst>
                                    <p:set>
                                      <p:cBhvr>
                                        <p:cTn id="45" dur="1" fill="hold">
                                          <p:stCondLst>
                                            <p:cond delay="0"/>
                                          </p:stCondLst>
                                        </p:cTn>
                                        <p:tgtEl>
                                          <p:spTgt spid="204809">
                                            <p:txEl>
                                              <p:pRg st="7" end="7"/>
                                            </p:txEl>
                                          </p:spTgt>
                                        </p:tgtEl>
                                        <p:attrNameLst>
                                          <p:attrName>style.visibility</p:attrName>
                                        </p:attrNameLst>
                                      </p:cBhvr>
                                      <p:to>
                                        <p:strVal val="visible"/>
                                      </p:to>
                                    </p:set>
                                    <p:anim to="" calcmode="lin" valueType="num">
                                      <p:cBhvr>
                                        <p:cTn id="46" dur="1" fill="hold"/>
                                        <p:tgtEl>
                                          <p:spTgt spid="204809">
                                            <p:txEl>
                                              <p:pRg st="7" end="7"/>
                                            </p:txEl>
                                          </p:spTgt>
                                        </p:tgtEl>
                                        <p:attrNameLst>
                                          <p:attrName/>
                                        </p:attrNameLst>
                                      </p:cBhvr>
                                    </p:anim>
                                  </p:childTnLst>
                                </p:cTn>
                              </p:par>
                            </p:childTnLst>
                          </p:cTn>
                        </p:par>
                      </p:childTnLst>
                    </p:cTn>
                  </p:par>
                  <p:par>
                    <p:cTn id="47" fill="hold">
                      <p:stCondLst>
                        <p:cond delay="indefinite"/>
                      </p:stCondLst>
                      <p:childTnLst>
                        <p:par>
                          <p:cTn id="48" fill="hold">
                            <p:stCondLst>
                              <p:cond delay="0"/>
                            </p:stCondLst>
                            <p:childTnLst>
                              <p:par>
                                <p:cTn id="49" presetID="24" presetClass="entr" presetSubtype="0" fill="hold" nodeType="clickEffect">
                                  <p:stCondLst>
                                    <p:cond delay="0"/>
                                  </p:stCondLst>
                                  <p:childTnLst>
                                    <p:set>
                                      <p:cBhvr>
                                        <p:cTn id="50" dur="1" fill="hold">
                                          <p:stCondLst>
                                            <p:cond delay="0"/>
                                          </p:stCondLst>
                                        </p:cTn>
                                        <p:tgtEl>
                                          <p:spTgt spid="204809">
                                            <p:txEl>
                                              <p:pRg st="8" end="8"/>
                                            </p:txEl>
                                          </p:spTgt>
                                        </p:tgtEl>
                                        <p:attrNameLst>
                                          <p:attrName>style.visibility</p:attrName>
                                        </p:attrNameLst>
                                      </p:cBhvr>
                                      <p:to>
                                        <p:strVal val="visible"/>
                                      </p:to>
                                    </p:set>
                                    <p:anim to="" calcmode="lin" valueType="num">
                                      <p:cBhvr>
                                        <p:cTn id="51" dur="1" fill="hold"/>
                                        <p:tgtEl>
                                          <p:spTgt spid="204809">
                                            <p:txEl>
                                              <p:pRg st="8" end="8"/>
                                            </p:txEl>
                                          </p:spTgt>
                                        </p:tgtEl>
                                        <p:attrNameLst>
                                          <p:attrName/>
                                        </p:attrNameLst>
                                      </p:cBhvr>
                                    </p:anim>
                                  </p:childTnLst>
                                </p:cTn>
                              </p:par>
                            </p:childTnLst>
                          </p:cTn>
                        </p:par>
                      </p:childTnLst>
                    </p:cTn>
                  </p:par>
                  <p:par>
                    <p:cTn id="52" fill="hold">
                      <p:stCondLst>
                        <p:cond delay="indefinite"/>
                      </p:stCondLst>
                      <p:childTnLst>
                        <p:par>
                          <p:cTn id="53" fill="hold">
                            <p:stCondLst>
                              <p:cond delay="0"/>
                            </p:stCondLst>
                            <p:childTnLst>
                              <p:par>
                                <p:cTn id="54" presetID="24" presetClass="entr" presetSubtype="0" fill="hold" nodeType="clickEffect">
                                  <p:stCondLst>
                                    <p:cond delay="0"/>
                                  </p:stCondLst>
                                  <p:childTnLst>
                                    <p:set>
                                      <p:cBhvr>
                                        <p:cTn id="55" dur="1" fill="hold">
                                          <p:stCondLst>
                                            <p:cond delay="0"/>
                                          </p:stCondLst>
                                        </p:cTn>
                                        <p:tgtEl>
                                          <p:spTgt spid="204809">
                                            <p:txEl>
                                              <p:pRg st="9" end="9"/>
                                            </p:txEl>
                                          </p:spTgt>
                                        </p:tgtEl>
                                        <p:attrNameLst>
                                          <p:attrName>style.visibility</p:attrName>
                                        </p:attrNameLst>
                                      </p:cBhvr>
                                      <p:to>
                                        <p:strVal val="visible"/>
                                      </p:to>
                                    </p:set>
                                    <p:anim to="" calcmode="lin" valueType="num">
                                      <p:cBhvr>
                                        <p:cTn id="56" dur="1" fill="hold"/>
                                        <p:tgtEl>
                                          <p:spTgt spid="204809">
                                            <p:txEl>
                                              <p:pRg st="9" end="9"/>
                                            </p:txEl>
                                          </p:spTgt>
                                        </p:tgtEl>
                                        <p:attrNameLst>
                                          <p:attrName/>
                                        </p:attrNameLst>
                                      </p:cBhvr>
                                    </p:anim>
                                  </p:childTnLst>
                                </p:cTn>
                              </p:par>
                            </p:childTnLst>
                          </p:cTn>
                        </p:par>
                      </p:childTnLst>
                    </p:cTn>
                  </p:par>
                  <p:par>
                    <p:cTn id="57" fill="hold">
                      <p:stCondLst>
                        <p:cond delay="indefinite"/>
                      </p:stCondLst>
                      <p:childTnLst>
                        <p:par>
                          <p:cTn id="58" fill="hold">
                            <p:stCondLst>
                              <p:cond delay="0"/>
                            </p:stCondLst>
                            <p:childTnLst>
                              <p:par>
                                <p:cTn id="59" presetID="24" presetClass="entr" presetSubtype="0" fill="hold" nodeType="clickEffect">
                                  <p:stCondLst>
                                    <p:cond delay="0"/>
                                  </p:stCondLst>
                                  <p:childTnLst>
                                    <p:set>
                                      <p:cBhvr>
                                        <p:cTn id="60" dur="1" fill="hold">
                                          <p:stCondLst>
                                            <p:cond delay="0"/>
                                          </p:stCondLst>
                                        </p:cTn>
                                        <p:tgtEl>
                                          <p:spTgt spid="204809">
                                            <p:txEl>
                                              <p:pRg st="10" end="10"/>
                                            </p:txEl>
                                          </p:spTgt>
                                        </p:tgtEl>
                                        <p:attrNameLst>
                                          <p:attrName>style.visibility</p:attrName>
                                        </p:attrNameLst>
                                      </p:cBhvr>
                                      <p:to>
                                        <p:strVal val="visible"/>
                                      </p:to>
                                    </p:set>
                                    <p:anim to="" calcmode="lin" valueType="num">
                                      <p:cBhvr>
                                        <p:cTn id="61" dur="1" fill="hold"/>
                                        <p:tgtEl>
                                          <p:spTgt spid="204809">
                                            <p:txEl>
                                              <p:pRg st="10" end="10"/>
                                            </p:txEl>
                                          </p:spTgt>
                                        </p:tgtEl>
                                        <p:attrNameLst>
                                          <p:attrName/>
                                        </p:attrNameLst>
                                      </p:cBhvr>
                                    </p:anim>
                                  </p:childTnLst>
                                </p:cTn>
                              </p:par>
                            </p:childTnLst>
                          </p:cTn>
                        </p:par>
                      </p:childTnLst>
                    </p:cTn>
                  </p:par>
                  <p:par>
                    <p:cTn id="62" fill="hold">
                      <p:stCondLst>
                        <p:cond delay="indefinite"/>
                      </p:stCondLst>
                      <p:childTnLst>
                        <p:par>
                          <p:cTn id="63" fill="hold">
                            <p:stCondLst>
                              <p:cond delay="0"/>
                            </p:stCondLst>
                            <p:childTnLst>
                              <p:par>
                                <p:cTn id="64" presetID="24" presetClass="entr" presetSubtype="0" fill="hold" nodeType="clickEffect">
                                  <p:stCondLst>
                                    <p:cond delay="0"/>
                                  </p:stCondLst>
                                  <p:childTnLst>
                                    <p:set>
                                      <p:cBhvr>
                                        <p:cTn id="65" dur="1" fill="hold">
                                          <p:stCondLst>
                                            <p:cond delay="0"/>
                                          </p:stCondLst>
                                        </p:cTn>
                                        <p:tgtEl>
                                          <p:spTgt spid="204809">
                                            <p:txEl>
                                              <p:pRg st="11" end="11"/>
                                            </p:txEl>
                                          </p:spTgt>
                                        </p:tgtEl>
                                        <p:attrNameLst>
                                          <p:attrName>style.visibility</p:attrName>
                                        </p:attrNameLst>
                                      </p:cBhvr>
                                      <p:to>
                                        <p:strVal val="visible"/>
                                      </p:to>
                                    </p:set>
                                    <p:anim to="" calcmode="lin" valueType="num">
                                      <p:cBhvr>
                                        <p:cTn id="66" dur="1" fill="hold"/>
                                        <p:tgtEl>
                                          <p:spTgt spid="204809">
                                            <p:txEl>
                                              <p:pRg st="11" end="11"/>
                                            </p:txEl>
                                          </p:spTgt>
                                        </p:tgtEl>
                                        <p:attrNameLst>
                                          <p:attrName/>
                                        </p:attrNameLst>
                                      </p:cBhvr>
                                    </p:anim>
                                  </p:childTnLst>
                                </p:cTn>
                              </p:par>
                            </p:childTnLst>
                          </p:cTn>
                        </p:par>
                      </p:childTnLst>
                    </p:cTn>
                  </p:par>
                  <p:par>
                    <p:cTn id="67" fill="hold">
                      <p:stCondLst>
                        <p:cond delay="indefinite"/>
                      </p:stCondLst>
                      <p:childTnLst>
                        <p:par>
                          <p:cTn id="68" fill="hold">
                            <p:stCondLst>
                              <p:cond delay="0"/>
                            </p:stCondLst>
                            <p:childTnLst>
                              <p:par>
                                <p:cTn id="69" presetID="24" presetClass="entr" presetSubtype="0" fill="hold" nodeType="clickEffect">
                                  <p:stCondLst>
                                    <p:cond delay="0"/>
                                  </p:stCondLst>
                                  <p:childTnLst>
                                    <p:set>
                                      <p:cBhvr>
                                        <p:cTn id="70" dur="1" fill="hold">
                                          <p:stCondLst>
                                            <p:cond delay="0"/>
                                          </p:stCondLst>
                                        </p:cTn>
                                        <p:tgtEl>
                                          <p:spTgt spid="204809">
                                            <p:txEl>
                                              <p:pRg st="12" end="12"/>
                                            </p:txEl>
                                          </p:spTgt>
                                        </p:tgtEl>
                                        <p:attrNameLst>
                                          <p:attrName>style.visibility</p:attrName>
                                        </p:attrNameLst>
                                      </p:cBhvr>
                                      <p:to>
                                        <p:strVal val="visible"/>
                                      </p:to>
                                    </p:set>
                                    <p:anim to="" calcmode="lin" valueType="num">
                                      <p:cBhvr>
                                        <p:cTn id="71" dur="1" fill="hold"/>
                                        <p:tgtEl>
                                          <p:spTgt spid="204809">
                                            <p:txEl>
                                              <p:pRg st="12" end="12"/>
                                            </p:txEl>
                                          </p:spTgt>
                                        </p:tgtEl>
                                        <p:attrNameLst>
                                          <p:attrName/>
                                        </p:attrNameLst>
                                      </p:cBhvr>
                                    </p:anim>
                                  </p:childTnLst>
                                </p:cTn>
                              </p:par>
                            </p:childTnLst>
                          </p:cTn>
                        </p:par>
                      </p:childTnLst>
                    </p:cTn>
                  </p:par>
                  <p:par>
                    <p:cTn id="72" fill="hold">
                      <p:stCondLst>
                        <p:cond delay="indefinite"/>
                      </p:stCondLst>
                      <p:childTnLst>
                        <p:par>
                          <p:cTn id="73" fill="hold">
                            <p:stCondLst>
                              <p:cond delay="0"/>
                            </p:stCondLst>
                            <p:childTnLst>
                              <p:par>
                                <p:cTn id="74" presetID="24" presetClass="entr" presetSubtype="0" fill="hold" nodeType="clickEffect">
                                  <p:stCondLst>
                                    <p:cond delay="0"/>
                                  </p:stCondLst>
                                  <p:childTnLst>
                                    <p:set>
                                      <p:cBhvr>
                                        <p:cTn id="75" dur="1" fill="hold">
                                          <p:stCondLst>
                                            <p:cond delay="0"/>
                                          </p:stCondLst>
                                        </p:cTn>
                                        <p:tgtEl>
                                          <p:spTgt spid="204809">
                                            <p:txEl>
                                              <p:pRg st="13" end="13"/>
                                            </p:txEl>
                                          </p:spTgt>
                                        </p:tgtEl>
                                        <p:attrNameLst>
                                          <p:attrName>style.visibility</p:attrName>
                                        </p:attrNameLst>
                                      </p:cBhvr>
                                      <p:to>
                                        <p:strVal val="visible"/>
                                      </p:to>
                                    </p:set>
                                    <p:anim to="" calcmode="lin" valueType="num">
                                      <p:cBhvr>
                                        <p:cTn id="76" dur="1" fill="hold"/>
                                        <p:tgtEl>
                                          <p:spTgt spid="204809">
                                            <p:txEl>
                                              <p:pRg st="13" end="13"/>
                                            </p:txEl>
                                          </p:spTgt>
                                        </p:tgtEl>
                                        <p:attrNameLst>
                                          <p:attrName/>
                                        </p:attrNameLst>
                                      </p:cBhvr>
                                    </p:anim>
                                  </p:childTnLst>
                                </p:cTn>
                              </p:par>
                            </p:childTnLst>
                          </p:cTn>
                        </p:par>
                      </p:childTnLst>
                    </p:cTn>
                  </p:par>
                  <p:par>
                    <p:cTn id="77" fill="hold">
                      <p:stCondLst>
                        <p:cond delay="indefinite"/>
                      </p:stCondLst>
                      <p:childTnLst>
                        <p:par>
                          <p:cTn id="78" fill="hold">
                            <p:stCondLst>
                              <p:cond delay="0"/>
                            </p:stCondLst>
                            <p:childTnLst>
                              <p:par>
                                <p:cTn id="79" presetID="24" presetClass="entr" presetSubtype="0" fill="hold" nodeType="clickEffect">
                                  <p:stCondLst>
                                    <p:cond delay="0"/>
                                  </p:stCondLst>
                                  <p:childTnLst>
                                    <p:set>
                                      <p:cBhvr>
                                        <p:cTn id="80" dur="1" fill="hold">
                                          <p:stCondLst>
                                            <p:cond delay="0"/>
                                          </p:stCondLst>
                                        </p:cTn>
                                        <p:tgtEl>
                                          <p:spTgt spid="204809">
                                            <p:txEl>
                                              <p:pRg st="14" end="14"/>
                                            </p:txEl>
                                          </p:spTgt>
                                        </p:tgtEl>
                                        <p:attrNameLst>
                                          <p:attrName>style.visibility</p:attrName>
                                        </p:attrNameLst>
                                      </p:cBhvr>
                                      <p:to>
                                        <p:strVal val="visible"/>
                                      </p:to>
                                    </p:set>
                                    <p:anim to="" calcmode="lin" valueType="num">
                                      <p:cBhvr>
                                        <p:cTn id="81" dur="1" fill="hold"/>
                                        <p:tgtEl>
                                          <p:spTgt spid="204809">
                                            <p:txEl>
                                              <p:pRg st="14" end="14"/>
                                            </p:txEl>
                                          </p:spTgt>
                                        </p:tgtEl>
                                        <p:attrNameLst>
                                          <p:attrName/>
                                        </p:attrNameLst>
                                      </p:cBhvr>
                                    </p:anim>
                                  </p:childTnLst>
                                </p:cTn>
                              </p:par>
                            </p:childTnLst>
                          </p:cTn>
                        </p:par>
                      </p:childTnLst>
                    </p:cTn>
                  </p:par>
                  <p:par>
                    <p:cTn id="82" fill="hold">
                      <p:stCondLst>
                        <p:cond delay="indefinite"/>
                      </p:stCondLst>
                      <p:childTnLst>
                        <p:par>
                          <p:cTn id="83" fill="hold">
                            <p:stCondLst>
                              <p:cond delay="0"/>
                            </p:stCondLst>
                            <p:childTnLst>
                              <p:par>
                                <p:cTn id="84" presetID="24" presetClass="entr" presetSubtype="0" fill="hold" nodeType="clickEffect">
                                  <p:stCondLst>
                                    <p:cond delay="0"/>
                                  </p:stCondLst>
                                  <p:childTnLst>
                                    <p:set>
                                      <p:cBhvr>
                                        <p:cTn id="85" dur="1" fill="hold">
                                          <p:stCondLst>
                                            <p:cond delay="0"/>
                                          </p:stCondLst>
                                        </p:cTn>
                                        <p:tgtEl>
                                          <p:spTgt spid="204809">
                                            <p:txEl>
                                              <p:pRg st="15" end="15"/>
                                            </p:txEl>
                                          </p:spTgt>
                                        </p:tgtEl>
                                        <p:attrNameLst>
                                          <p:attrName>style.visibility</p:attrName>
                                        </p:attrNameLst>
                                      </p:cBhvr>
                                      <p:to>
                                        <p:strVal val="visible"/>
                                      </p:to>
                                    </p:set>
                                    <p:anim to="" calcmode="lin" valueType="num">
                                      <p:cBhvr>
                                        <p:cTn id="86" dur="1" fill="hold"/>
                                        <p:tgtEl>
                                          <p:spTgt spid="204809">
                                            <p:txEl>
                                              <p:pRg st="15" end="15"/>
                                            </p:txEl>
                                          </p:spTgt>
                                        </p:tgtEl>
                                        <p:attrNameLst>
                                          <p:attrName/>
                                        </p:attrNameLst>
                                      </p:cBhvr>
                                    </p:anim>
                                  </p:childTnLst>
                                </p:cTn>
                              </p:par>
                            </p:childTnLst>
                          </p:cTn>
                        </p:par>
                        <p:par>
                          <p:cTn id="87" fill="hold">
                            <p:stCondLst>
                              <p:cond delay="0"/>
                            </p:stCondLst>
                            <p:childTnLst>
                              <p:par>
                                <p:cTn id="88" presetID="10" presetClass="entr" presetSubtype="0" fill="hold" nodeType="afterEffect">
                                  <p:stCondLst>
                                    <p:cond delay="0"/>
                                  </p:stCondLst>
                                  <p:childTnLst>
                                    <p:set>
                                      <p:cBhvr>
                                        <p:cTn id="89" dur="1" fill="hold">
                                          <p:stCondLst>
                                            <p:cond delay="0"/>
                                          </p:stCondLst>
                                        </p:cTn>
                                        <p:tgtEl>
                                          <p:spTgt spid="204804"/>
                                        </p:tgtEl>
                                        <p:attrNameLst>
                                          <p:attrName>style.visibility</p:attrName>
                                        </p:attrNameLst>
                                      </p:cBhvr>
                                      <p:to>
                                        <p:strVal val="visible"/>
                                      </p:to>
                                    </p:set>
                                    <p:animEffect transition="in" filter="fade">
                                      <p:cBhvr>
                                        <p:cTn id="90" dur="5000"/>
                                        <p:tgtEl>
                                          <p:spTgt spid="204804"/>
                                        </p:tgtEl>
                                      </p:cBhvr>
                                    </p:animEffect>
                                  </p:childTnLst>
                                </p:cTn>
                              </p:par>
                            </p:childTnLst>
                          </p:cTn>
                        </p:par>
                      </p:childTnLst>
                    </p:cTn>
                  </p:par>
                  <p:par>
                    <p:cTn id="91" fill="hold">
                      <p:stCondLst>
                        <p:cond delay="indefinite"/>
                      </p:stCondLst>
                      <p:childTnLst>
                        <p:par>
                          <p:cTn id="92" fill="hold">
                            <p:stCondLst>
                              <p:cond delay="0"/>
                            </p:stCondLst>
                            <p:childTnLst>
                              <p:par>
                                <p:cTn id="93" presetID="53" presetClass="exit" presetSubtype="0" fill="hold" nodeType="clickEffect">
                                  <p:stCondLst>
                                    <p:cond delay="0"/>
                                  </p:stCondLst>
                                  <p:childTnLst>
                                    <p:anim calcmode="lin" valueType="num">
                                      <p:cBhvr>
                                        <p:cTn id="94" dur="500"/>
                                        <p:tgtEl>
                                          <p:spTgt spid="204804"/>
                                        </p:tgtEl>
                                        <p:attrNameLst>
                                          <p:attrName>ppt_w</p:attrName>
                                        </p:attrNameLst>
                                      </p:cBhvr>
                                      <p:tavLst>
                                        <p:tav tm="0">
                                          <p:val>
                                            <p:strVal val="ppt_w"/>
                                          </p:val>
                                        </p:tav>
                                        <p:tav tm="100000">
                                          <p:val>
                                            <p:fltVal val="0"/>
                                          </p:val>
                                        </p:tav>
                                      </p:tavLst>
                                    </p:anim>
                                    <p:anim calcmode="lin" valueType="num">
                                      <p:cBhvr>
                                        <p:cTn id="95" dur="500"/>
                                        <p:tgtEl>
                                          <p:spTgt spid="204804"/>
                                        </p:tgtEl>
                                        <p:attrNameLst>
                                          <p:attrName>ppt_h</p:attrName>
                                        </p:attrNameLst>
                                      </p:cBhvr>
                                      <p:tavLst>
                                        <p:tav tm="0">
                                          <p:val>
                                            <p:strVal val="ppt_h"/>
                                          </p:val>
                                        </p:tav>
                                        <p:tav tm="100000">
                                          <p:val>
                                            <p:fltVal val="0"/>
                                          </p:val>
                                        </p:tav>
                                      </p:tavLst>
                                    </p:anim>
                                    <p:animEffect transition="out" filter="fade">
                                      <p:cBhvr>
                                        <p:cTn id="96" dur="500"/>
                                        <p:tgtEl>
                                          <p:spTgt spid="204804"/>
                                        </p:tgtEl>
                                      </p:cBhvr>
                                    </p:animEffect>
                                    <p:set>
                                      <p:cBhvr>
                                        <p:cTn id="97" dur="1" fill="hold">
                                          <p:stCondLst>
                                            <p:cond delay="499"/>
                                          </p:stCondLst>
                                        </p:cTn>
                                        <p:tgtEl>
                                          <p:spTgt spid="20480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47000" numSld="4">
                <p:cTn id="98" fill="hold" display="0">
                  <p:stCondLst>
                    <p:cond delay="indefinite"/>
                  </p:stCondLst>
                  <p:endCondLst>
                    <p:cond evt="onPrev" delay="0">
                      <p:tgtEl>
                        <p:sldTgt/>
                      </p:tgtEl>
                    </p:cond>
                    <p:cond evt="onStopAudio" delay="0">
                      <p:tgtEl>
                        <p:sldTgt/>
                      </p:tgtEl>
                    </p:cond>
                  </p:endCondLst>
                </p:cTn>
                <p:tgtEl>
                  <p:spTgt spid="204810"/>
                </p:tgtEl>
              </p:cMediaNode>
            </p:audi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r>
              <a:rPr lang="en-US" smtClean="0"/>
              <a:t>Delegates</a:t>
            </a:r>
          </a:p>
        </p:txBody>
      </p:sp>
      <p:sp>
        <p:nvSpPr>
          <p:cNvPr id="218115" name="Rectangle 3"/>
          <p:cNvSpPr>
            <a:spLocks noGrp="1" noChangeArrowheads="1"/>
          </p:cNvSpPr>
          <p:nvPr>
            <p:ph type="body" idx="1"/>
          </p:nvPr>
        </p:nvSpPr>
        <p:spPr/>
        <p:txBody>
          <a:bodyPr/>
          <a:lstStyle/>
          <a:p>
            <a:r>
              <a:rPr lang="en-US" sz="2800" smtClean="0"/>
              <a:t>May 25, 1787 delegates had assembled at Independence hall.</a:t>
            </a:r>
          </a:p>
          <a:p>
            <a:r>
              <a:rPr lang="en-US" sz="2800" smtClean="0"/>
              <a:t>55 delegates took part representing 12 of the 13 states (Rhode Island did not send representatives)</a:t>
            </a:r>
          </a:p>
        </p:txBody>
      </p:sp>
      <p:sp>
        <p:nvSpPr>
          <p:cNvPr id="4" name="Date Placeholder 3"/>
          <p:cNvSpPr>
            <a:spLocks noGrp="1"/>
          </p:cNvSpPr>
          <p:nvPr>
            <p:ph type="dt" sz="half" idx="10"/>
          </p:nvPr>
        </p:nvSpPr>
        <p:spPr/>
        <p:txBody>
          <a:bodyPr/>
          <a:lstStyle/>
          <a:p>
            <a:fld id="{13D0B2C2-5B4F-4F7C-8ED6-AE26CCC85F04}"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43</a:t>
            </a:fld>
            <a:endParaRPr 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18115">
                                            <p:txEl>
                                              <p:pRg st="1" end="1"/>
                                            </p:txEl>
                                          </p:spTgt>
                                        </p:tgtEl>
                                        <p:attrNameLst>
                                          <p:attrName>style.visibility</p:attrName>
                                        </p:attrNameLst>
                                      </p:cBhvr>
                                      <p:to>
                                        <p:strVal val="visible"/>
                                      </p:to>
                                    </p:set>
                                    <p:anim to="" calcmode="lin" valueType="num">
                                      <p:cBhvr>
                                        <p:cTn id="7" dur="1" fill="hold"/>
                                        <p:tgtEl>
                                          <p:spTgt spid="218115">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r>
              <a:rPr lang="en-US" smtClean="0"/>
              <a:t>Delegates</a:t>
            </a:r>
          </a:p>
        </p:txBody>
      </p:sp>
      <p:sp>
        <p:nvSpPr>
          <p:cNvPr id="219139" name="Rectangle 3"/>
          <p:cNvSpPr>
            <a:spLocks noGrp="1" noChangeArrowheads="1"/>
          </p:cNvSpPr>
          <p:nvPr>
            <p:ph type="body" idx="1"/>
          </p:nvPr>
        </p:nvSpPr>
        <p:spPr/>
        <p:txBody>
          <a:bodyPr/>
          <a:lstStyle/>
          <a:p>
            <a:pPr>
              <a:lnSpc>
                <a:spcPct val="90000"/>
              </a:lnSpc>
            </a:pPr>
            <a:r>
              <a:rPr lang="en-US" sz="3200" smtClean="0"/>
              <a:t>Many well known political leaders of their states.</a:t>
            </a:r>
          </a:p>
          <a:p>
            <a:pPr>
              <a:lnSpc>
                <a:spcPct val="90000"/>
              </a:lnSpc>
            </a:pPr>
            <a:r>
              <a:rPr lang="en-US" sz="3200" smtClean="0"/>
              <a:t>George Washington- elected presiding officer of the convention by unanimous consent</a:t>
            </a:r>
          </a:p>
          <a:p>
            <a:pPr>
              <a:lnSpc>
                <a:spcPct val="90000"/>
              </a:lnSpc>
            </a:pPr>
            <a:r>
              <a:rPr lang="en-US" sz="3200" smtClean="0"/>
              <a:t>Benjamin Franklin – elder statesman encouraged delegates to listen to each others opinion.  </a:t>
            </a:r>
          </a:p>
        </p:txBody>
      </p:sp>
      <p:sp>
        <p:nvSpPr>
          <p:cNvPr id="4" name="Date Placeholder 3"/>
          <p:cNvSpPr>
            <a:spLocks noGrp="1"/>
          </p:cNvSpPr>
          <p:nvPr>
            <p:ph type="dt" sz="half" idx="10"/>
          </p:nvPr>
        </p:nvSpPr>
        <p:spPr/>
        <p:txBody>
          <a:bodyPr/>
          <a:lstStyle/>
          <a:p>
            <a:fld id="{8F4CFE9A-76CF-46BA-8FA5-A2914F441301}"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44</a:t>
            </a:fld>
            <a:endParaRPr 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19139">
                                            <p:txEl>
                                              <p:pRg st="1" end="1"/>
                                            </p:txEl>
                                          </p:spTgt>
                                        </p:tgtEl>
                                        <p:attrNameLst>
                                          <p:attrName>style.visibility</p:attrName>
                                        </p:attrNameLst>
                                      </p:cBhvr>
                                      <p:to>
                                        <p:strVal val="visible"/>
                                      </p:to>
                                    </p:set>
                                    <p:anim to="" calcmode="lin" valueType="num">
                                      <p:cBhvr>
                                        <p:cTn id="7" dur="1" fill="hold"/>
                                        <p:tgtEl>
                                          <p:spTgt spid="219139">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19139">
                                            <p:txEl>
                                              <p:pRg st="2" end="2"/>
                                            </p:txEl>
                                          </p:spTgt>
                                        </p:tgtEl>
                                        <p:attrNameLst>
                                          <p:attrName>style.visibility</p:attrName>
                                        </p:attrNameLst>
                                      </p:cBhvr>
                                      <p:to>
                                        <p:strVal val="visible"/>
                                      </p:to>
                                    </p:set>
                                    <p:anim to="" calcmode="lin" valueType="num">
                                      <p:cBhvr>
                                        <p:cTn id="12" dur="1" fill="hold"/>
                                        <p:tgtEl>
                                          <p:spTgt spid="219139">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r>
              <a:rPr lang="en-US" smtClean="0"/>
              <a:t>Delegates</a:t>
            </a:r>
          </a:p>
        </p:txBody>
      </p:sp>
      <p:sp>
        <p:nvSpPr>
          <p:cNvPr id="220163" name="Rectangle 3"/>
          <p:cNvSpPr>
            <a:spLocks noGrp="1" noChangeArrowheads="1"/>
          </p:cNvSpPr>
          <p:nvPr>
            <p:ph type="body" idx="1"/>
          </p:nvPr>
        </p:nvSpPr>
        <p:spPr>
          <a:xfrm>
            <a:off x="1066800" y="1600200"/>
            <a:ext cx="7772400" cy="4572000"/>
          </a:xfrm>
        </p:spPr>
        <p:txBody>
          <a:bodyPr/>
          <a:lstStyle/>
          <a:p>
            <a:pPr>
              <a:lnSpc>
                <a:spcPct val="90000"/>
              </a:lnSpc>
            </a:pPr>
            <a:r>
              <a:rPr lang="en-US" sz="2800" smtClean="0"/>
              <a:t>All 55 delegates had extensive experience in government.</a:t>
            </a:r>
          </a:p>
          <a:p>
            <a:pPr>
              <a:lnSpc>
                <a:spcPct val="90000"/>
              </a:lnSpc>
            </a:pPr>
            <a:r>
              <a:rPr lang="en-US" sz="2800" smtClean="0"/>
              <a:t>46 had served in their colonial or state legislatures and seven had been governor of their states.</a:t>
            </a:r>
          </a:p>
          <a:p>
            <a:pPr>
              <a:lnSpc>
                <a:spcPct val="90000"/>
              </a:lnSpc>
            </a:pPr>
            <a:r>
              <a:rPr lang="en-US" sz="2800" smtClean="0"/>
              <a:t>At least 21 had fought in the Revolutionary war</a:t>
            </a:r>
          </a:p>
          <a:p>
            <a:pPr>
              <a:lnSpc>
                <a:spcPct val="90000"/>
              </a:lnSpc>
            </a:pPr>
            <a:r>
              <a:rPr lang="en-US" sz="2800" smtClean="0"/>
              <a:t>Eight had signed the declaration of Independence.</a:t>
            </a:r>
          </a:p>
        </p:txBody>
      </p:sp>
      <p:sp>
        <p:nvSpPr>
          <p:cNvPr id="4" name="Date Placeholder 3"/>
          <p:cNvSpPr>
            <a:spLocks noGrp="1"/>
          </p:cNvSpPr>
          <p:nvPr>
            <p:ph type="dt" sz="half" idx="10"/>
          </p:nvPr>
        </p:nvSpPr>
        <p:spPr/>
        <p:txBody>
          <a:bodyPr/>
          <a:lstStyle/>
          <a:p>
            <a:fld id="{E66FDB4C-E8C9-467B-9F0D-67D67934AB82}"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45</a:t>
            </a:fld>
            <a:endParaRPr 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20163">
                                            <p:txEl>
                                              <p:pRg st="1" end="1"/>
                                            </p:txEl>
                                          </p:spTgt>
                                        </p:tgtEl>
                                        <p:attrNameLst>
                                          <p:attrName>style.visibility</p:attrName>
                                        </p:attrNameLst>
                                      </p:cBhvr>
                                      <p:to>
                                        <p:strVal val="visible"/>
                                      </p:to>
                                    </p:set>
                                    <p:anim to="" calcmode="lin" valueType="num">
                                      <p:cBhvr>
                                        <p:cTn id="7" dur="1" fill="hold"/>
                                        <p:tgtEl>
                                          <p:spTgt spid="22016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20163">
                                            <p:txEl>
                                              <p:pRg st="2" end="2"/>
                                            </p:txEl>
                                          </p:spTgt>
                                        </p:tgtEl>
                                        <p:attrNameLst>
                                          <p:attrName>style.visibility</p:attrName>
                                        </p:attrNameLst>
                                      </p:cBhvr>
                                      <p:to>
                                        <p:strVal val="visible"/>
                                      </p:to>
                                    </p:set>
                                    <p:anim to="" calcmode="lin" valueType="num">
                                      <p:cBhvr>
                                        <p:cTn id="12" dur="1" fill="hold"/>
                                        <p:tgtEl>
                                          <p:spTgt spid="22016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220163">
                                            <p:txEl>
                                              <p:pRg st="3" end="3"/>
                                            </p:txEl>
                                          </p:spTgt>
                                        </p:tgtEl>
                                        <p:attrNameLst>
                                          <p:attrName>style.visibility</p:attrName>
                                        </p:attrNameLst>
                                      </p:cBhvr>
                                      <p:to>
                                        <p:strVal val="visible"/>
                                      </p:to>
                                    </p:set>
                                    <p:anim to="" calcmode="lin" valueType="num">
                                      <p:cBhvr>
                                        <p:cTn id="17" dur="1" fill="hold"/>
                                        <p:tgtEl>
                                          <p:spTgt spid="22016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r>
              <a:rPr lang="en-US" smtClean="0"/>
              <a:t>Constitutional Convention (1787)</a:t>
            </a:r>
          </a:p>
        </p:txBody>
      </p:sp>
      <p:sp>
        <p:nvSpPr>
          <p:cNvPr id="33795" name="Rectangle 3"/>
          <p:cNvSpPr>
            <a:spLocks noGrp="1" noChangeArrowheads="1"/>
          </p:cNvSpPr>
          <p:nvPr>
            <p:ph type="body" idx="1"/>
          </p:nvPr>
        </p:nvSpPr>
        <p:spPr/>
        <p:txBody>
          <a:bodyPr/>
          <a:lstStyle/>
          <a:p>
            <a:r>
              <a:rPr lang="en-US" sz="3600" smtClean="0"/>
              <a:t> Major conflicts:</a:t>
            </a:r>
          </a:p>
          <a:p>
            <a:pPr lvl="1"/>
            <a:r>
              <a:rPr lang="en-US" sz="3200" smtClean="0"/>
              <a:t>Large states / small states (representation)</a:t>
            </a:r>
          </a:p>
          <a:p>
            <a:pPr lvl="1"/>
            <a:r>
              <a:rPr lang="en-US" sz="3200" smtClean="0"/>
              <a:t>Slavery</a:t>
            </a:r>
          </a:p>
          <a:p>
            <a:pPr lvl="1"/>
            <a:endParaRPr lang="en-US" sz="3200" smtClean="0"/>
          </a:p>
        </p:txBody>
      </p:sp>
      <p:sp>
        <p:nvSpPr>
          <p:cNvPr id="4" name="Date Placeholder 3"/>
          <p:cNvSpPr>
            <a:spLocks noGrp="1"/>
          </p:cNvSpPr>
          <p:nvPr>
            <p:ph type="dt" sz="half" idx="10"/>
          </p:nvPr>
        </p:nvSpPr>
        <p:spPr/>
        <p:txBody>
          <a:bodyPr/>
          <a:lstStyle/>
          <a:p>
            <a:fld id="{A5329AB5-E7DC-4D09-AA59-6E09AFBB9C13}"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46</a:t>
            </a:fld>
            <a:endParaRPr lang="en-US"/>
          </a:p>
        </p:txBody>
      </p:sp>
    </p:spTree>
  </p:cSld>
  <p:clrMapOvr>
    <a:masterClrMapping/>
  </p:clrMapOvr>
  <p:transition>
    <p:wipe dir="r"/>
    <p:sndAc>
      <p:stSnd>
        <p:snd r:embed="rId3" name="SlaveSong.wav"/>
      </p:stSnd>
    </p:sndAc>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r>
              <a:rPr lang="en-US" smtClean="0">
                <a:cs typeface="Times New Roman" pitchFamily="18" charset="0"/>
              </a:rPr>
              <a:t>Great Compromise: </a:t>
            </a:r>
            <a:br>
              <a:rPr lang="en-US" smtClean="0">
                <a:cs typeface="Times New Roman" pitchFamily="18" charset="0"/>
              </a:rPr>
            </a:br>
            <a:r>
              <a:rPr lang="en-US" smtClean="0">
                <a:cs typeface="Times New Roman" pitchFamily="18" charset="0"/>
              </a:rPr>
              <a:t>Issue of Representation</a:t>
            </a:r>
          </a:p>
        </p:txBody>
      </p:sp>
      <p:sp>
        <p:nvSpPr>
          <p:cNvPr id="222211" name="Rectangle 3"/>
          <p:cNvSpPr>
            <a:spLocks noGrp="1" noChangeArrowheads="1"/>
          </p:cNvSpPr>
          <p:nvPr>
            <p:ph type="body" idx="1"/>
          </p:nvPr>
        </p:nvSpPr>
        <p:spPr/>
        <p:txBody>
          <a:bodyPr/>
          <a:lstStyle/>
          <a:p>
            <a:r>
              <a:rPr lang="en-US" sz="3200" smtClean="0">
                <a:cs typeface="Times New Roman" pitchFamily="18" charset="0"/>
              </a:rPr>
              <a:t>Virginia Plan–Edmund Randolph </a:t>
            </a:r>
          </a:p>
          <a:p>
            <a:pPr lvl="1"/>
            <a:r>
              <a:rPr lang="en-US" smtClean="0">
                <a:cs typeface="Times New Roman" pitchFamily="18" charset="0"/>
              </a:rPr>
              <a:t>Framework for a new constitution</a:t>
            </a:r>
          </a:p>
          <a:p>
            <a:pPr lvl="1"/>
            <a:r>
              <a:rPr lang="en-US" smtClean="0">
                <a:cs typeface="Times New Roman" pitchFamily="18" charset="0"/>
              </a:rPr>
              <a:t>Representation was to be based on the population of each state or the proportion of each state's revenue contribution</a:t>
            </a:r>
          </a:p>
        </p:txBody>
      </p:sp>
      <p:sp>
        <p:nvSpPr>
          <p:cNvPr id="4" name="Date Placeholder 3"/>
          <p:cNvSpPr>
            <a:spLocks noGrp="1"/>
          </p:cNvSpPr>
          <p:nvPr>
            <p:ph type="dt" sz="half" idx="10"/>
          </p:nvPr>
        </p:nvSpPr>
        <p:spPr/>
        <p:txBody>
          <a:bodyPr/>
          <a:lstStyle/>
          <a:p>
            <a:fld id="{4F4C031D-6068-4923-A116-71C4A8301A1E}"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47</a:t>
            </a:fld>
            <a:endParaRPr 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22211">
                                            <p:txEl>
                                              <p:pRg st="1" end="1"/>
                                            </p:txEl>
                                          </p:spTgt>
                                        </p:tgtEl>
                                        <p:attrNameLst>
                                          <p:attrName>style.visibility</p:attrName>
                                        </p:attrNameLst>
                                      </p:cBhvr>
                                      <p:to>
                                        <p:strVal val="visible"/>
                                      </p:to>
                                    </p:set>
                                    <p:anim to="" calcmode="lin" valueType="num">
                                      <p:cBhvr>
                                        <p:cTn id="7" dur="1" fill="hold"/>
                                        <p:tgtEl>
                                          <p:spTgt spid="222211">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22211">
                                            <p:txEl>
                                              <p:pRg st="2" end="2"/>
                                            </p:txEl>
                                          </p:spTgt>
                                        </p:tgtEl>
                                        <p:attrNameLst>
                                          <p:attrName>style.visibility</p:attrName>
                                        </p:attrNameLst>
                                      </p:cBhvr>
                                      <p:to>
                                        <p:strVal val="visible"/>
                                      </p:to>
                                    </p:set>
                                    <p:anim to="" calcmode="lin" valueType="num">
                                      <p:cBhvr>
                                        <p:cTn id="12" dur="1" fill="hold"/>
                                        <p:tgtEl>
                                          <p:spTgt spid="222211">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r>
              <a:rPr lang="en-US" smtClean="0">
                <a:cs typeface="Times New Roman" pitchFamily="18" charset="0"/>
              </a:rPr>
              <a:t>New Jersey Plan–William Patterson </a:t>
            </a:r>
          </a:p>
        </p:txBody>
      </p:sp>
      <p:sp>
        <p:nvSpPr>
          <p:cNvPr id="223235" name="Rectangle 3"/>
          <p:cNvSpPr>
            <a:spLocks noGrp="1" noChangeArrowheads="1"/>
          </p:cNvSpPr>
          <p:nvPr>
            <p:ph type="body" idx="1"/>
          </p:nvPr>
        </p:nvSpPr>
        <p:spPr/>
        <p:txBody>
          <a:bodyPr/>
          <a:lstStyle/>
          <a:p>
            <a:r>
              <a:rPr lang="en-US" sz="3600" smtClean="0">
                <a:cs typeface="Times New Roman" pitchFamily="18" charset="0"/>
              </a:rPr>
              <a:t>Each state should be equally represented regardless of population</a:t>
            </a:r>
          </a:p>
        </p:txBody>
      </p:sp>
      <p:sp>
        <p:nvSpPr>
          <p:cNvPr id="4" name="Date Placeholder 3"/>
          <p:cNvSpPr>
            <a:spLocks noGrp="1"/>
          </p:cNvSpPr>
          <p:nvPr>
            <p:ph type="dt" sz="half" idx="10"/>
          </p:nvPr>
        </p:nvSpPr>
        <p:spPr/>
        <p:txBody>
          <a:bodyPr/>
          <a:lstStyle/>
          <a:p>
            <a:fld id="{A9736DC6-E352-41AC-BBD0-5798CCE6C351}"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48</a:t>
            </a:fld>
            <a:endParaRPr 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23235">
                                            <p:txEl>
                                              <p:pRg st="0" end="0"/>
                                            </p:txEl>
                                          </p:spTgt>
                                        </p:tgtEl>
                                        <p:attrNameLst>
                                          <p:attrName>style.visibility</p:attrName>
                                        </p:attrNameLst>
                                      </p:cBhvr>
                                      <p:to>
                                        <p:strVal val="visible"/>
                                      </p:to>
                                    </p:set>
                                    <p:anim to="" calcmode="lin" valueType="num">
                                      <p:cBhvr>
                                        <p:cTn id="7" dur="1" fill="hold"/>
                                        <p:tgtEl>
                                          <p:spTgt spid="223235">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1143000" y="0"/>
            <a:ext cx="7696200" cy="1095375"/>
          </a:xfrm>
        </p:spPr>
        <p:txBody>
          <a:bodyPr/>
          <a:lstStyle/>
          <a:p>
            <a:r>
              <a:rPr lang="en-US" sz="2400" smtClean="0">
                <a:cs typeface="Times New Roman" pitchFamily="18" charset="0"/>
              </a:rPr>
              <a:t>Connecticut Compromise </a:t>
            </a:r>
            <a:br>
              <a:rPr lang="en-US" sz="2400" smtClean="0">
                <a:cs typeface="Times New Roman" pitchFamily="18" charset="0"/>
              </a:rPr>
            </a:br>
            <a:r>
              <a:rPr lang="en-US" sz="2400" smtClean="0">
                <a:cs typeface="Times New Roman" pitchFamily="18" charset="0"/>
              </a:rPr>
              <a:t>(Great Compromise)</a:t>
            </a:r>
            <a:br>
              <a:rPr lang="en-US" sz="2400" smtClean="0">
                <a:cs typeface="Times New Roman" pitchFamily="18" charset="0"/>
              </a:rPr>
            </a:br>
            <a:r>
              <a:rPr lang="en-US" sz="2400" smtClean="0">
                <a:cs typeface="Times New Roman" pitchFamily="18" charset="0"/>
              </a:rPr>
              <a:t>Roger Sherman of Connecticut</a:t>
            </a:r>
          </a:p>
        </p:txBody>
      </p:sp>
      <p:sp>
        <p:nvSpPr>
          <p:cNvPr id="224259" name="Rectangle 3"/>
          <p:cNvSpPr>
            <a:spLocks noGrp="1" noChangeArrowheads="1"/>
          </p:cNvSpPr>
          <p:nvPr>
            <p:ph type="body" idx="1"/>
          </p:nvPr>
        </p:nvSpPr>
        <p:spPr/>
        <p:txBody>
          <a:bodyPr/>
          <a:lstStyle/>
          <a:p>
            <a:r>
              <a:rPr lang="en-US" sz="3200" smtClean="0">
                <a:cs typeface="Times New Roman" pitchFamily="18" charset="0"/>
              </a:rPr>
              <a:t>Created a bicameral legislature</a:t>
            </a:r>
          </a:p>
          <a:p>
            <a:r>
              <a:rPr lang="en-US" sz="3200" smtClean="0">
                <a:cs typeface="Times New Roman" pitchFamily="18" charset="0"/>
              </a:rPr>
              <a:t>The first chamber of Congress would be apportioned according to number of inhabitants in each state (House).</a:t>
            </a:r>
          </a:p>
          <a:p>
            <a:r>
              <a:rPr lang="en-US" sz="3200" smtClean="0">
                <a:cs typeface="Times New Roman" pitchFamily="18" charset="0"/>
              </a:rPr>
              <a:t>In the second chamber, each state would have equal representation (Senate).</a:t>
            </a:r>
          </a:p>
        </p:txBody>
      </p:sp>
      <p:sp>
        <p:nvSpPr>
          <p:cNvPr id="4" name="Date Placeholder 3"/>
          <p:cNvSpPr>
            <a:spLocks noGrp="1"/>
          </p:cNvSpPr>
          <p:nvPr>
            <p:ph type="dt" sz="half" idx="10"/>
          </p:nvPr>
        </p:nvSpPr>
        <p:spPr/>
        <p:txBody>
          <a:bodyPr/>
          <a:lstStyle/>
          <a:p>
            <a:fld id="{3FAB2A78-0D4C-4520-8D02-68AAC37BF732}"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49</a:t>
            </a:fld>
            <a:endParaRPr 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24259">
                                            <p:txEl>
                                              <p:pRg st="0" end="0"/>
                                            </p:txEl>
                                          </p:spTgt>
                                        </p:tgtEl>
                                        <p:attrNameLst>
                                          <p:attrName>style.visibility</p:attrName>
                                        </p:attrNameLst>
                                      </p:cBhvr>
                                      <p:to>
                                        <p:strVal val="visible"/>
                                      </p:to>
                                    </p:set>
                                    <p:anim to="" calcmode="lin" valueType="num">
                                      <p:cBhvr>
                                        <p:cTn id="7" dur="1" fill="hold"/>
                                        <p:tgtEl>
                                          <p:spTgt spid="224259">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24259">
                                            <p:txEl>
                                              <p:pRg st="1" end="1"/>
                                            </p:txEl>
                                          </p:spTgt>
                                        </p:tgtEl>
                                        <p:attrNameLst>
                                          <p:attrName>style.visibility</p:attrName>
                                        </p:attrNameLst>
                                      </p:cBhvr>
                                      <p:to>
                                        <p:strVal val="visible"/>
                                      </p:to>
                                    </p:set>
                                    <p:anim to="" calcmode="lin" valueType="num">
                                      <p:cBhvr>
                                        <p:cTn id="12" dur="1" fill="hold"/>
                                        <p:tgtEl>
                                          <p:spTgt spid="224259">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224259">
                                            <p:txEl>
                                              <p:pRg st="2" end="2"/>
                                            </p:txEl>
                                          </p:spTgt>
                                        </p:tgtEl>
                                        <p:attrNameLst>
                                          <p:attrName>style.visibility</p:attrName>
                                        </p:attrNameLst>
                                      </p:cBhvr>
                                      <p:to>
                                        <p:strVal val="visible"/>
                                      </p:to>
                                    </p:set>
                                    <p:anim to="" calcmode="lin" valueType="num">
                                      <p:cBhvr>
                                        <p:cTn id="17" dur="1" fill="hold"/>
                                        <p:tgtEl>
                                          <p:spTgt spid="224259">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1317625" y="98664"/>
            <a:ext cx="6867525" cy="861774"/>
          </a:xfrm>
        </p:spPr>
        <p:txBody>
          <a:bodyPr/>
          <a:lstStyle/>
          <a:p>
            <a:r>
              <a:rPr lang="en-US" dirty="0" smtClean="0"/>
              <a:t>Class work- Homework </a:t>
            </a:r>
            <a:br>
              <a:rPr lang="en-US" dirty="0" smtClean="0"/>
            </a:br>
            <a:r>
              <a:rPr lang="en-US" dirty="0" smtClean="0"/>
              <a:t>20 Jan  2012</a:t>
            </a:r>
            <a:endParaRPr lang="en-US" dirty="0" smtClean="0"/>
          </a:p>
        </p:txBody>
      </p:sp>
      <p:sp>
        <p:nvSpPr>
          <p:cNvPr id="70659" name="Rectangle 3"/>
          <p:cNvSpPr>
            <a:spLocks noGrp="1" noChangeArrowheads="1"/>
          </p:cNvSpPr>
          <p:nvPr>
            <p:ph type="body" idx="1"/>
          </p:nvPr>
        </p:nvSpPr>
        <p:spPr/>
        <p:txBody>
          <a:bodyPr/>
          <a:lstStyle/>
          <a:p>
            <a:r>
              <a:rPr lang="en-US" dirty="0" smtClean="0"/>
              <a:t>American Indians are mentioned twice in the main body of the Constitution. Article I, Section 2, originally excluded Indians from the population counts to apportion congressional representation. Article I, section 8, gives Congress the exclusive right to regulate commerce with Indian tribes. The Constitution also includes an indirect reference to American Indians. Article I, section 10, prohibits the states from entering into compacts, or treaties, with foreign powers, which also includes Indian tribes.</a:t>
            </a:r>
          </a:p>
          <a:p>
            <a:r>
              <a:rPr lang="en-US" dirty="0" smtClean="0"/>
              <a:t>Q: What does the original Constitution reveal about the attitudes toward the American Indians in the late 1700’s?  </a:t>
            </a:r>
          </a:p>
        </p:txBody>
      </p:sp>
      <p:sp>
        <p:nvSpPr>
          <p:cNvPr id="4" name="Date Placeholder 3"/>
          <p:cNvSpPr>
            <a:spLocks noGrp="1"/>
          </p:cNvSpPr>
          <p:nvPr>
            <p:ph type="dt" sz="half" idx="10"/>
          </p:nvPr>
        </p:nvSpPr>
        <p:spPr/>
        <p:txBody>
          <a:bodyPr/>
          <a:lstStyle/>
          <a:p>
            <a:fld id="{70C5B6A8-37CF-45F9-BA2A-AF952B2CA662}" type="datetime3">
              <a:rPr lang="en-US" smtClean="0"/>
              <a:t>20 December 2011</a:t>
            </a:fld>
            <a:endParaRPr lang="en-US" dirty="0"/>
          </a:p>
        </p:txBody>
      </p:sp>
      <p:sp>
        <p:nvSpPr>
          <p:cNvPr id="5" name="Slide Number Placeholder 4"/>
          <p:cNvSpPr>
            <a:spLocks noGrp="1"/>
          </p:cNvSpPr>
          <p:nvPr>
            <p:ph type="sldNum" sz="quarter" idx="11"/>
          </p:nvPr>
        </p:nvSpPr>
        <p:spPr/>
        <p:txBody>
          <a:bodyPr/>
          <a:lstStyle/>
          <a:p>
            <a:fld id="{4C011AAB-9C46-4AF0-9EFF-B6C3C69C4330}" type="slidenum">
              <a:rPr lang="en-US" smtClean="0"/>
              <a:pPr/>
              <a:t>5</a:t>
            </a:fld>
            <a:endParaRPr lang="en-US"/>
          </a:p>
        </p:txBody>
      </p:sp>
    </p:spTree>
  </p:cSld>
  <p:clrMapOvr>
    <a:masterClrMapping/>
  </p:clrMapOvr>
  <p:transition>
    <p:wipe dir="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1066800" y="457200"/>
            <a:ext cx="7772400" cy="427038"/>
          </a:xfrm>
        </p:spPr>
        <p:txBody>
          <a:bodyPr/>
          <a:lstStyle/>
          <a:p>
            <a:r>
              <a:rPr lang="en-US" smtClean="0">
                <a:cs typeface="Times New Roman" pitchFamily="18" charset="0"/>
              </a:rPr>
              <a:t>Three-fifths Compromise </a:t>
            </a:r>
          </a:p>
        </p:txBody>
      </p:sp>
      <p:sp>
        <p:nvSpPr>
          <p:cNvPr id="37891" name="Rectangle 3"/>
          <p:cNvSpPr>
            <a:spLocks noGrp="1" noChangeArrowheads="1"/>
          </p:cNvSpPr>
          <p:nvPr>
            <p:ph type="body" idx="1"/>
          </p:nvPr>
        </p:nvSpPr>
        <p:spPr>
          <a:xfrm>
            <a:off x="1066800" y="1219200"/>
            <a:ext cx="7391400" cy="3733800"/>
          </a:xfrm>
        </p:spPr>
        <p:txBody>
          <a:bodyPr/>
          <a:lstStyle/>
          <a:p>
            <a:pPr>
              <a:lnSpc>
                <a:spcPct val="90000"/>
              </a:lnSpc>
            </a:pPr>
            <a:r>
              <a:rPr lang="en-US" sz="2400" smtClean="0">
                <a:cs typeface="Times New Roman" pitchFamily="18" charset="0"/>
              </a:rPr>
              <a:t>Fundamental difference lies between slave and non-slave states</a:t>
            </a:r>
          </a:p>
          <a:p>
            <a:pPr>
              <a:lnSpc>
                <a:spcPct val="90000"/>
              </a:lnSpc>
            </a:pPr>
            <a:r>
              <a:rPr lang="en-US" sz="2400" smtClean="0">
                <a:cs typeface="Times New Roman" pitchFamily="18" charset="0"/>
              </a:rPr>
              <a:t>Over 90 percent of the slaves lived in five states (Georgia, Maryland, North Carolina, South Carolina, and Virginia)</a:t>
            </a:r>
          </a:p>
          <a:p>
            <a:pPr>
              <a:lnSpc>
                <a:spcPct val="90000"/>
              </a:lnSpc>
            </a:pPr>
            <a:r>
              <a:rPr lang="en-US" sz="2400" smtClean="0">
                <a:cs typeface="Times New Roman" pitchFamily="18" charset="0"/>
              </a:rPr>
              <a:t>Compromise result: five slaves would be counted as three persons. </a:t>
            </a:r>
          </a:p>
          <a:p>
            <a:pPr lvl="1">
              <a:lnSpc>
                <a:spcPct val="90000"/>
              </a:lnSpc>
            </a:pPr>
            <a:r>
              <a:rPr lang="en-US" sz="2400" smtClean="0">
                <a:cs typeface="Times New Roman" pitchFamily="18" charset="0"/>
              </a:rPr>
              <a:t>Supported by slave states to increase representation</a:t>
            </a:r>
          </a:p>
          <a:p>
            <a:pPr lvl="1">
              <a:lnSpc>
                <a:spcPct val="90000"/>
              </a:lnSpc>
            </a:pPr>
            <a:r>
              <a:rPr lang="en-US" sz="2400" smtClean="0">
                <a:cs typeface="Times New Roman" pitchFamily="18" charset="0"/>
              </a:rPr>
              <a:t>Supported by non-</a:t>
            </a:r>
          </a:p>
          <a:p>
            <a:pPr lvl="1">
              <a:lnSpc>
                <a:spcPct val="90000"/>
              </a:lnSpc>
            </a:pPr>
            <a:r>
              <a:rPr lang="en-US" sz="2400" smtClean="0">
                <a:cs typeface="Times New Roman" pitchFamily="18" charset="0"/>
              </a:rPr>
              <a:t>slave states that advocated principle of property representation</a:t>
            </a:r>
          </a:p>
          <a:p>
            <a:pPr>
              <a:lnSpc>
                <a:spcPct val="90000"/>
              </a:lnSpc>
            </a:pPr>
            <a:r>
              <a:rPr lang="en-US" sz="2400" smtClean="0">
                <a:cs typeface="Times New Roman" pitchFamily="18" charset="0"/>
              </a:rPr>
              <a:t>Left slavery question unresolved until Civil War</a:t>
            </a:r>
          </a:p>
        </p:txBody>
      </p:sp>
      <p:sp>
        <p:nvSpPr>
          <p:cNvPr id="4" name="Date Placeholder 3"/>
          <p:cNvSpPr>
            <a:spLocks noGrp="1"/>
          </p:cNvSpPr>
          <p:nvPr>
            <p:ph type="dt" sz="half" idx="10"/>
          </p:nvPr>
        </p:nvSpPr>
        <p:spPr/>
        <p:txBody>
          <a:bodyPr/>
          <a:lstStyle/>
          <a:p>
            <a:fld id="{D3A08980-1038-46C4-A4B4-6B3DE620D38A}"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50</a:t>
            </a:fld>
            <a:endParaRPr lang="en-US"/>
          </a:p>
        </p:txBody>
      </p:sp>
    </p:spTree>
  </p:cSld>
  <p:clrMapOvr>
    <a:masterClrMapping/>
  </p:clrMapOvr>
  <p:transition>
    <p:wipe dir="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4" descr="constitutional convention"/>
          <p:cNvPicPr>
            <a:picLocks noGrp="1" noChangeAspect="1" noChangeArrowheads="1"/>
          </p:cNvPicPr>
          <p:nvPr>
            <p:ph idx="1"/>
          </p:nvPr>
        </p:nvPicPr>
        <p:blipFill>
          <a:blip r:embed="rId3" cstate="print"/>
          <a:srcRect/>
          <a:stretch>
            <a:fillRect/>
          </a:stretch>
        </p:blipFill>
        <p:spPr>
          <a:xfrm>
            <a:off x="838200" y="0"/>
            <a:ext cx="7696200" cy="4419600"/>
          </a:xfrm>
          <a:noFill/>
        </p:spPr>
      </p:pic>
      <p:sp>
        <p:nvSpPr>
          <p:cNvPr id="208903" name="Text Box 7"/>
          <p:cNvSpPr txBox="1">
            <a:spLocks noChangeArrowheads="1"/>
          </p:cNvSpPr>
          <p:nvPr/>
        </p:nvSpPr>
        <p:spPr bwMode="auto">
          <a:xfrm>
            <a:off x="914400" y="4419600"/>
            <a:ext cx="7848600" cy="2282825"/>
          </a:xfrm>
          <a:prstGeom prst="rect">
            <a:avLst/>
          </a:prstGeom>
          <a:noFill/>
          <a:ln w="9525">
            <a:noFill/>
            <a:miter lim="800000"/>
            <a:headEnd/>
            <a:tailEnd/>
          </a:ln>
        </p:spPr>
        <p:txBody>
          <a:bodyPr>
            <a:spAutoFit/>
          </a:bodyPr>
          <a:lstStyle/>
          <a:p>
            <a:pPr>
              <a:spcBef>
                <a:spcPct val="50000"/>
              </a:spcBef>
            </a:pPr>
            <a:r>
              <a:rPr lang="en-US" sz="2400"/>
              <a:t>Examine the painting on this slide, now put yourself in this painting as a representative of one of the 12 states that sent representatives to Philadelphia. Write a paragraph describing the event that is taking place. How does Christy show the importance of the Constitution. This painting can also be seen on page 158 of your text book. </a:t>
            </a:r>
          </a:p>
        </p:txBody>
      </p:sp>
      <p:sp>
        <p:nvSpPr>
          <p:cNvPr id="4" name="Date Placeholder 3"/>
          <p:cNvSpPr>
            <a:spLocks noGrp="1"/>
          </p:cNvSpPr>
          <p:nvPr>
            <p:ph type="dt" sz="half" idx="10"/>
          </p:nvPr>
        </p:nvSpPr>
        <p:spPr/>
        <p:txBody>
          <a:bodyPr/>
          <a:lstStyle/>
          <a:p>
            <a:fld id="{9FA7D0D3-3A8D-4C31-883A-02F06A35496F}"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51</a:t>
            </a:fld>
            <a:endParaRPr 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08903">
                                            <p:txEl>
                                              <p:pRg st="0" end="0"/>
                                            </p:txEl>
                                          </p:spTgt>
                                        </p:tgtEl>
                                        <p:attrNameLst>
                                          <p:attrName>style.visibility</p:attrName>
                                        </p:attrNameLst>
                                      </p:cBhvr>
                                      <p:to>
                                        <p:strVal val="visible"/>
                                      </p:to>
                                    </p:set>
                                    <p:anim to="" calcmode="lin" valueType="num">
                                      <p:cBhvr>
                                        <p:cTn id="7" dur="1" fill="hold"/>
                                        <p:tgtEl>
                                          <p:spTgt spid="208903">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4" descr="constitutional convention"/>
          <p:cNvPicPr>
            <a:picLocks noGrp="1" noChangeAspect="1" noChangeArrowheads="1"/>
          </p:cNvPicPr>
          <p:nvPr>
            <p:ph type="body" idx="1"/>
          </p:nvPr>
        </p:nvPicPr>
        <p:blipFill>
          <a:blip r:embed="rId4" cstate="print"/>
          <a:srcRect/>
          <a:stretch>
            <a:fillRect/>
          </a:stretch>
        </p:blipFill>
        <p:spPr>
          <a:xfrm>
            <a:off x="990600" y="1206500"/>
            <a:ext cx="7696200" cy="5064125"/>
          </a:xfrm>
          <a:noFill/>
        </p:spPr>
      </p:pic>
      <p:sp>
        <p:nvSpPr>
          <p:cNvPr id="39939" name="Text Box 5"/>
          <p:cNvSpPr txBox="1">
            <a:spLocks noChangeArrowheads="1"/>
          </p:cNvSpPr>
          <p:nvPr/>
        </p:nvSpPr>
        <p:spPr bwMode="auto">
          <a:xfrm>
            <a:off x="4495800" y="6392863"/>
            <a:ext cx="2895600" cy="396875"/>
          </a:xfrm>
          <a:prstGeom prst="rect">
            <a:avLst/>
          </a:prstGeom>
          <a:noFill/>
          <a:ln w="9525">
            <a:noFill/>
            <a:miter lim="800000"/>
            <a:headEnd/>
            <a:tailEnd/>
          </a:ln>
        </p:spPr>
        <p:txBody>
          <a:bodyPr>
            <a:spAutoFit/>
          </a:bodyPr>
          <a:lstStyle/>
          <a:p>
            <a:pPr>
              <a:spcBef>
                <a:spcPct val="50000"/>
              </a:spcBef>
            </a:pPr>
            <a:r>
              <a:rPr lang="en-US"/>
              <a:t>10 minutes</a:t>
            </a:r>
          </a:p>
        </p:txBody>
      </p:sp>
      <p:pic>
        <p:nvPicPr>
          <p:cNvPr id="437254" name="Picture 6">
            <a:hlinkClick r:id="" action="ppaction://media"/>
          </p:cNvPr>
          <p:cNvPicPr>
            <a:picLocks noRot="1" noChangeAspect="1" noChangeArrowheads="1"/>
          </p:cNvPicPr>
          <p:nvPr>
            <a:wavAudioFile r:embed="rId1" name="Totally Americana.wav"/>
          </p:nvPr>
        </p:nvPicPr>
        <p:blipFill>
          <a:blip r:embed="rId5" cstate="print"/>
          <a:srcRect/>
          <a:stretch>
            <a:fillRect/>
          </a:stretch>
        </p:blipFill>
        <p:spPr bwMode="auto">
          <a:xfrm>
            <a:off x="4419600" y="3276600"/>
            <a:ext cx="304800" cy="304800"/>
          </a:xfrm>
          <a:prstGeom prst="rect">
            <a:avLst/>
          </a:prstGeom>
          <a:noFill/>
          <a:ln w="9525">
            <a:noFill/>
            <a:miter lim="800000"/>
            <a:headEnd/>
            <a:tailEnd/>
          </a:ln>
        </p:spPr>
      </p:pic>
      <p:sp>
        <p:nvSpPr>
          <p:cNvPr id="5" name="Date Placeholder 4"/>
          <p:cNvSpPr>
            <a:spLocks noGrp="1"/>
          </p:cNvSpPr>
          <p:nvPr>
            <p:ph type="dt" sz="half" idx="10"/>
          </p:nvPr>
        </p:nvSpPr>
        <p:spPr/>
        <p:txBody>
          <a:bodyPr/>
          <a:lstStyle/>
          <a:p>
            <a:fld id="{0EB2617E-DE69-4F0E-B204-E688A8947DD1}" type="datetime3">
              <a:rPr lang="en-US" smtClean="0"/>
              <a:t>20 December 2011</a:t>
            </a:fld>
            <a:endParaRPr lang="en-US"/>
          </a:p>
        </p:txBody>
      </p:sp>
      <p:sp>
        <p:nvSpPr>
          <p:cNvPr id="6" name="Slide Number Placeholder 5"/>
          <p:cNvSpPr>
            <a:spLocks noGrp="1"/>
          </p:cNvSpPr>
          <p:nvPr>
            <p:ph type="sldNum" sz="quarter" idx="11"/>
          </p:nvPr>
        </p:nvSpPr>
        <p:spPr/>
        <p:txBody>
          <a:bodyPr/>
          <a:lstStyle/>
          <a:p>
            <a:fld id="{4C011AAB-9C46-4AF0-9EFF-B6C3C69C4330}" type="slidenum">
              <a:rPr lang="en-US" smtClean="0"/>
              <a:pPr/>
              <a:t>52</a:t>
            </a:fld>
            <a:endParaRPr 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95936" fill="hold"/>
                                        <p:tgtEl>
                                          <p:spTgt spid="43725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79000">
                <p:cTn id="7" fill="hold" display="0">
                  <p:stCondLst>
                    <p:cond delay="indefinite"/>
                  </p:stCondLst>
                  <p:endCondLst>
                    <p:cond evt="onNext" delay="0">
                      <p:tgtEl>
                        <p:sldTgt/>
                      </p:tgtEl>
                    </p:cond>
                    <p:cond evt="onPrev" delay="0">
                      <p:tgtEl>
                        <p:sldTgt/>
                      </p:tgtEl>
                    </p:cond>
                    <p:cond evt="onStopAudio" delay="0">
                      <p:tgtEl>
                        <p:sldTgt/>
                      </p:tgtEl>
                    </p:cond>
                  </p:endCondLst>
                </p:cTn>
                <p:tgtEl>
                  <p:spTgt spid="437254"/>
                </p:tgtEl>
              </p:cMediaNode>
            </p:audio>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Rectangle 2"/>
          <p:cNvSpPr>
            <a:spLocks noGrp="1" noChangeArrowheads="1"/>
          </p:cNvSpPr>
          <p:nvPr>
            <p:ph type="ctrTitle"/>
          </p:nvPr>
        </p:nvSpPr>
        <p:spPr>
          <a:xfrm>
            <a:off x="2133600" y="735013"/>
            <a:ext cx="6629400" cy="1044575"/>
          </a:xfrm>
        </p:spPr>
        <p:txBody>
          <a:bodyPr/>
          <a:lstStyle/>
          <a:p>
            <a:r>
              <a:rPr lang="en-US" sz="3600" smtClean="0"/>
              <a:t>    The Principles of the </a:t>
            </a:r>
            <a:br>
              <a:rPr lang="en-US" sz="3600" smtClean="0"/>
            </a:br>
            <a:r>
              <a:rPr lang="en-US" sz="3600" smtClean="0"/>
              <a:t>United States Constitution</a:t>
            </a:r>
          </a:p>
        </p:txBody>
      </p:sp>
      <p:sp>
        <p:nvSpPr>
          <p:cNvPr id="40963" name="Rectangle 3"/>
          <p:cNvSpPr>
            <a:spLocks noGrp="1" noChangeArrowheads="1"/>
          </p:cNvSpPr>
          <p:nvPr>
            <p:ph type="subTitle" idx="1"/>
          </p:nvPr>
        </p:nvSpPr>
        <p:spPr/>
        <p:txBody>
          <a:bodyPr/>
          <a:lstStyle/>
          <a:p>
            <a:r>
              <a:rPr lang="en-US" smtClean="0"/>
              <a:t>10 Jan 2006</a:t>
            </a:r>
          </a:p>
        </p:txBody>
      </p:sp>
      <p:pic>
        <p:nvPicPr>
          <p:cNvPr id="8196" name="Picture 4" descr="constitution"/>
          <p:cNvPicPr>
            <a:picLocks noChangeAspect="1" noChangeArrowheads="1"/>
          </p:cNvPicPr>
          <p:nvPr/>
        </p:nvPicPr>
        <p:blipFill>
          <a:blip r:embed="rId4" cstate="print"/>
          <a:srcRect/>
          <a:stretch>
            <a:fillRect/>
          </a:stretch>
        </p:blipFill>
        <p:spPr bwMode="auto">
          <a:xfrm>
            <a:off x="3657600" y="2362200"/>
            <a:ext cx="3413125" cy="4114800"/>
          </a:xfrm>
          <a:prstGeom prst="rect">
            <a:avLst/>
          </a:prstGeom>
          <a:noFill/>
          <a:ln w="9525">
            <a:noFill/>
            <a:miter lim="800000"/>
            <a:headEnd/>
            <a:tailEnd/>
          </a:ln>
        </p:spPr>
      </p:pic>
      <p:pic>
        <p:nvPicPr>
          <p:cNvPr id="8197" name="constitutionpreamble.wav">
            <a:hlinkClick r:id="" action="ppaction://media"/>
          </p:cNvPr>
          <p:cNvPicPr>
            <a:picLocks noRot="1" noChangeAspect="1" noChangeArrowheads="1"/>
          </p:cNvPicPr>
          <p:nvPr>
            <a:audioFile r:link="rId1"/>
          </p:nvPr>
        </p:nvPicPr>
        <p:blipFill>
          <a:blip r:embed="rId5" cstate="print"/>
          <a:srcRect/>
          <a:stretch>
            <a:fillRect/>
          </a:stretch>
        </p:blipFill>
        <p:spPr bwMode="auto">
          <a:xfrm>
            <a:off x="8534400" y="6248400"/>
            <a:ext cx="304800" cy="304800"/>
          </a:xfrm>
          <a:prstGeom prst="rect">
            <a:avLst/>
          </a:prstGeom>
          <a:noFill/>
          <a:ln w="9525">
            <a:noFill/>
            <a:miter lim="800000"/>
            <a:headEnd/>
            <a:tailEnd/>
          </a:ln>
        </p:spPr>
      </p:pic>
      <p:sp>
        <p:nvSpPr>
          <p:cNvPr id="40966" name="Text Box 6"/>
          <p:cNvSpPr txBox="1">
            <a:spLocks noChangeArrowheads="1"/>
          </p:cNvSpPr>
          <p:nvPr/>
        </p:nvSpPr>
        <p:spPr bwMode="auto">
          <a:xfrm>
            <a:off x="304800" y="6248400"/>
            <a:ext cx="1752600" cy="396875"/>
          </a:xfrm>
          <a:prstGeom prst="rect">
            <a:avLst/>
          </a:prstGeom>
          <a:noFill/>
          <a:ln w="9525">
            <a:noFill/>
            <a:miter lim="800000"/>
            <a:headEnd/>
            <a:tailEnd/>
          </a:ln>
        </p:spPr>
        <p:txBody>
          <a:bodyPr>
            <a:spAutoFit/>
          </a:bodyPr>
          <a:lstStyle/>
          <a:p>
            <a:pPr>
              <a:spcBef>
                <a:spcPct val="50000"/>
              </a:spcBef>
            </a:pPr>
            <a:r>
              <a:rPr lang="en-US">
                <a:solidFill>
                  <a:schemeClr val="tx2"/>
                </a:solidFill>
              </a:rPr>
              <a:t>17 Jan 07</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9" presetClass="entr" presetSubtype="10" fill="hold" grpId="0" nodeType="afterEffect">
                                  <p:stCondLst>
                                    <p:cond delay="0"/>
                                  </p:stCondLst>
                                  <p:childTnLst>
                                    <p:set>
                                      <p:cBhvr>
                                        <p:cTn id="6" dur="1" fill="hold">
                                          <p:stCondLst>
                                            <p:cond delay="0"/>
                                          </p:stCondLst>
                                        </p:cTn>
                                        <p:tgtEl>
                                          <p:spTgt spid="8194"/>
                                        </p:tgtEl>
                                        <p:attrNameLst>
                                          <p:attrName>style.visibility</p:attrName>
                                        </p:attrNameLst>
                                      </p:cBhvr>
                                      <p:to>
                                        <p:strVal val="visible"/>
                                      </p:to>
                                    </p:set>
                                    <p:anim calcmode="lin" valueType="num">
                                      <p:cBhvr>
                                        <p:cTn id="7" dur="5000" fill="hold"/>
                                        <p:tgtEl>
                                          <p:spTgt spid="8194"/>
                                        </p:tgtEl>
                                        <p:attrNameLst>
                                          <p:attrName>ppt_w</p:attrName>
                                        </p:attrNameLst>
                                      </p:cBhvr>
                                      <p:tavLst>
                                        <p:tav tm="0" fmla="#ppt_w*sin(2.5*pi*$)">
                                          <p:val>
                                            <p:fltVal val="0"/>
                                          </p:val>
                                        </p:tav>
                                        <p:tav tm="100000">
                                          <p:val>
                                            <p:fltVal val="1"/>
                                          </p:val>
                                        </p:tav>
                                      </p:tavLst>
                                    </p:anim>
                                    <p:anim calcmode="lin" valueType="num">
                                      <p:cBhvr>
                                        <p:cTn id="8" dur="5000" fill="hold"/>
                                        <p:tgtEl>
                                          <p:spTgt spid="8194"/>
                                        </p:tgtEl>
                                        <p:attrNameLst>
                                          <p:attrName>ppt_h</p:attrName>
                                        </p:attrNameLst>
                                      </p:cBhvr>
                                      <p:tavLst>
                                        <p:tav tm="0">
                                          <p:val>
                                            <p:strVal val="#ppt_h"/>
                                          </p:val>
                                        </p:tav>
                                        <p:tav tm="100000">
                                          <p:val>
                                            <p:strVal val="#ppt_h"/>
                                          </p:val>
                                        </p:tav>
                                      </p:tavLst>
                                    </p:anim>
                                  </p:childTnLst>
                                </p:cTn>
                              </p:par>
                            </p:childTnLst>
                          </p:cTn>
                        </p:par>
                        <p:par>
                          <p:cTn id="9" fill="hold">
                            <p:stCondLst>
                              <p:cond delay="5000"/>
                            </p:stCondLst>
                            <p:childTnLst>
                              <p:par>
                                <p:cTn id="10" presetID="1" presetClass="mediacall" presetSubtype="0" fill="hold" nodeType="afterEffect">
                                  <p:stCondLst>
                                    <p:cond delay="0"/>
                                  </p:stCondLst>
                                  <p:childTnLst>
                                    <p:cmd type="call" cmd="playFrom(0.0)">
                                      <p:cBhvr>
                                        <p:cTn id="11" dur="1" fill="hold"/>
                                        <p:tgtEl>
                                          <p:spTgt spid="8197"/>
                                        </p:tgtEl>
                                      </p:cBhvr>
                                    </p:cmd>
                                  </p:childTnLst>
                                </p:cTn>
                              </p:par>
                            </p:childTnLst>
                          </p:cTn>
                        </p:par>
                        <p:par>
                          <p:cTn id="12" fill="hold">
                            <p:stCondLst>
                              <p:cond delay="5001"/>
                            </p:stCondLst>
                            <p:childTnLst>
                              <p:par>
                                <p:cTn id="13" presetID="9" presetClass="entr" presetSubtype="0" fill="hold" nodeType="afterEffect">
                                  <p:stCondLst>
                                    <p:cond delay="7000"/>
                                  </p:stCondLst>
                                  <p:childTnLst>
                                    <p:set>
                                      <p:cBhvr>
                                        <p:cTn id="14" dur="1" fill="hold">
                                          <p:stCondLst>
                                            <p:cond delay="0"/>
                                          </p:stCondLst>
                                        </p:cTn>
                                        <p:tgtEl>
                                          <p:spTgt spid="8196"/>
                                        </p:tgtEl>
                                        <p:attrNameLst>
                                          <p:attrName>style.visibility</p:attrName>
                                        </p:attrNameLst>
                                      </p:cBhvr>
                                      <p:to>
                                        <p:strVal val="visible"/>
                                      </p:to>
                                    </p:set>
                                    <p:animEffect transition="in" filter="dissolve">
                                      <p:cBhvr>
                                        <p:cTn id="15" dur="500"/>
                                        <p:tgtEl>
                                          <p:spTgt spid="8196"/>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16" fill="hold" display="0">
                  <p:stCondLst>
                    <p:cond delay="indefinite"/>
                  </p:stCondLst>
                  <p:endCondLst>
                    <p:cond evt="onNext" delay="0">
                      <p:tgtEl>
                        <p:sldTgt/>
                      </p:tgtEl>
                    </p:cond>
                    <p:cond evt="onPrev" delay="0">
                      <p:tgtEl>
                        <p:sldTgt/>
                      </p:tgtEl>
                    </p:cond>
                    <p:cond evt="onStopAudio" delay="0">
                      <p:tgtEl>
                        <p:sldTgt/>
                      </p:tgtEl>
                    </p:cond>
                  </p:endCondLst>
                </p:cTn>
                <p:tgtEl>
                  <p:spTgt spid="8197"/>
                </p:tgtEl>
              </p:cMediaNode>
            </p:audio>
          </p:childTnLst>
        </p:cTn>
      </p:par>
    </p:tnLst>
    <p:bldLst>
      <p:bldP spid="8194" grpId="0" autoUpdateAnimBg="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533400" y="0"/>
            <a:ext cx="8077200" cy="1098550"/>
          </a:xfrm>
        </p:spPr>
        <p:txBody>
          <a:bodyPr/>
          <a:lstStyle/>
          <a:p>
            <a:pPr algn="ctr"/>
            <a:r>
              <a:rPr lang="en-US" altLang="en-US" sz="3600" b="0" smtClean="0">
                <a:latin typeface="Arial" charset="0"/>
              </a:rPr>
              <a:t>The Basic Principles of the </a:t>
            </a:r>
            <a:br>
              <a:rPr lang="en-US" altLang="en-US" sz="3600" b="0" smtClean="0">
                <a:latin typeface="Arial" charset="0"/>
              </a:rPr>
            </a:br>
            <a:r>
              <a:rPr lang="en-US" altLang="en-US" sz="3600" b="0" smtClean="0">
                <a:latin typeface="Arial" charset="0"/>
              </a:rPr>
              <a:t>U.S. Constitution</a:t>
            </a:r>
            <a:endParaRPr lang="en-US" altLang="en-US" sz="3600" b="0" smtClean="0"/>
          </a:p>
        </p:txBody>
      </p:sp>
      <p:sp>
        <p:nvSpPr>
          <p:cNvPr id="31747" name="Rectangle 3"/>
          <p:cNvSpPr>
            <a:spLocks noGrp="1" noChangeArrowheads="1"/>
          </p:cNvSpPr>
          <p:nvPr>
            <p:ph type="body" idx="1"/>
          </p:nvPr>
        </p:nvSpPr>
        <p:spPr/>
        <p:txBody>
          <a:bodyPr/>
          <a:lstStyle/>
          <a:p>
            <a:pPr>
              <a:lnSpc>
                <a:spcPct val="90000"/>
              </a:lnSpc>
            </a:pPr>
            <a:r>
              <a:rPr lang="en-US" altLang="en-US" sz="3600" b="1" u="sng" smtClean="0">
                <a:latin typeface="Arial" charset="0"/>
              </a:rPr>
              <a:t>Federalism</a:t>
            </a:r>
            <a:r>
              <a:rPr lang="en-US" altLang="en-US" sz="3600" b="1" smtClean="0">
                <a:latin typeface="Arial" charset="0"/>
              </a:rPr>
              <a:t> - </a:t>
            </a:r>
            <a:r>
              <a:rPr lang="en-US" altLang="en-US" sz="3600" smtClean="0">
                <a:latin typeface="Arial" charset="0"/>
              </a:rPr>
              <a:t>power is divided among the states and the national government.</a:t>
            </a:r>
          </a:p>
          <a:p>
            <a:pPr>
              <a:lnSpc>
                <a:spcPct val="90000"/>
              </a:lnSpc>
            </a:pPr>
            <a:r>
              <a:rPr lang="en-US" altLang="en-US" sz="3600" b="1" u="sng" smtClean="0">
                <a:latin typeface="Arial" charset="0"/>
              </a:rPr>
              <a:t>Separation of Powers</a:t>
            </a:r>
            <a:r>
              <a:rPr lang="en-US" altLang="en-US" sz="3600" b="1" smtClean="0">
                <a:latin typeface="Arial" charset="0"/>
              </a:rPr>
              <a:t> – </a:t>
            </a:r>
            <a:r>
              <a:rPr lang="en-US" altLang="en-US" sz="3600" smtClean="0">
                <a:latin typeface="Arial" charset="0"/>
              </a:rPr>
              <a:t>power was</a:t>
            </a:r>
            <a:r>
              <a:rPr lang="en-US" altLang="en-US" sz="3600" b="1" smtClean="0">
                <a:latin typeface="Arial" charset="0"/>
              </a:rPr>
              <a:t> </a:t>
            </a:r>
            <a:r>
              <a:rPr lang="en-US" altLang="en-US" sz="3600" smtClean="0">
                <a:latin typeface="Arial" charset="0"/>
              </a:rPr>
              <a:t>divided vertically through federalism and horizontally through separation of powers among the three branches of government.</a:t>
            </a:r>
          </a:p>
          <a:p>
            <a:pPr>
              <a:lnSpc>
                <a:spcPct val="90000"/>
              </a:lnSpc>
            </a:pPr>
            <a:endParaRPr lang="en-US" altLang="en-US" sz="3600" smtClean="0"/>
          </a:p>
        </p:txBody>
      </p:sp>
      <p:sp>
        <p:nvSpPr>
          <p:cNvPr id="4" name="Date Placeholder 3"/>
          <p:cNvSpPr>
            <a:spLocks noGrp="1"/>
          </p:cNvSpPr>
          <p:nvPr>
            <p:ph type="dt" sz="half" idx="10"/>
          </p:nvPr>
        </p:nvSpPr>
        <p:spPr/>
        <p:txBody>
          <a:bodyPr/>
          <a:lstStyle/>
          <a:p>
            <a:fld id="{848A86BD-1238-48F8-9217-4535C8DB2DED}"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54</a:t>
            </a:fld>
            <a:endParaRPr 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1747">
                                            <p:txEl>
                                              <p:pRg st="1" end="1"/>
                                            </p:txEl>
                                          </p:spTgt>
                                        </p:tgtEl>
                                        <p:attrNameLst>
                                          <p:attrName>style.visibility</p:attrName>
                                        </p:attrNameLst>
                                      </p:cBhvr>
                                      <p:to>
                                        <p:strVal val="visible"/>
                                      </p:to>
                                    </p:set>
                                    <p:anim to="" calcmode="lin" valueType="num">
                                      <p:cBhvr>
                                        <p:cTn id="7" dur="1" fill="hold"/>
                                        <p:tgtEl>
                                          <p:spTgt spid="31747">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533400" y="0"/>
            <a:ext cx="8077200" cy="1098550"/>
          </a:xfrm>
        </p:spPr>
        <p:txBody>
          <a:bodyPr/>
          <a:lstStyle/>
          <a:p>
            <a:pPr algn="ctr"/>
            <a:r>
              <a:rPr lang="en-US" altLang="en-US" sz="3600" b="0" smtClean="0">
                <a:latin typeface="Arial" charset="0"/>
              </a:rPr>
              <a:t>The Basic Principles of the </a:t>
            </a:r>
            <a:br>
              <a:rPr lang="en-US" altLang="en-US" sz="3600" b="0" smtClean="0">
                <a:latin typeface="Arial" charset="0"/>
              </a:rPr>
            </a:br>
            <a:r>
              <a:rPr lang="en-US" altLang="en-US" sz="3600" b="0" smtClean="0">
                <a:latin typeface="Arial" charset="0"/>
              </a:rPr>
              <a:t>U.S. Constitution</a:t>
            </a:r>
            <a:endParaRPr lang="en-US" altLang="en-US" sz="3600" b="0" smtClean="0"/>
          </a:p>
        </p:txBody>
      </p:sp>
      <p:sp>
        <p:nvSpPr>
          <p:cNvPr id="43011" name="Rectangle 3"/>
          <p:cNvSpPr>
            <a:spLocks noGrp="1" noChangeArrowheads="1"/>
          </p:cNvSpPr>
          <p:nvPr>
            <p:ph type="body" idx="1"/>
          </p:nvPr>
        </p:nvSpPr>
        <p:spPr>
          <a:xfrm>
            <a:off x="1524000" y="1776413"/>
            <a:ext cx="6542088" cy="4319587"/>
          </a:xfrm>
        </p:spPr>
        <p:txBody>
          <a:bodyPr/>
          <a:lstStyle/>
          <a:p>
            <a:pPr>
              <a:lnSpc>
                <a:spcPct val="90000"/>
              </a:lnSpc>
            </a:pPr>
            <a:r>
              <a:rPr lang="en-US" altLang="en-US" sz="3600" b="1" u="sng" smtClean="0">
                <a:latin typeface="Arial" charset="0"/>
              </a:rPr>
              <a:t>Checks and Balances</a:t>
            </a:r>
            <a:r>
              <a:rPr lang="en-US" altLang="en-US" sz="3600" b="1" smtClean="0">
                <a:latin typeface="Arial" charset="0"/>
              </a:rPr>
              <a:t> - </a:t>
            </a:r>
            <a:r>
              <a:rPr lang="en-US" altLang="en-US" sz="3600" smtClean="0">
                <a:latin typeface="Arial" charset="0"/>
              </a:rPr>
              <a:t>The power of each branch of government is checked or limited and balanced by powers held by other branches.</a:t>
            </a:r>
            <a:endParaRPr lang="en-US" altLang="en-US" sz="3600" smtClean="0"/>
          </a:p>
        </p:txBody>
      </p:sp>
      <p:sp>
        <p:nvSpPr>
          <p:cNvPr id="4" name="Date Placeholder 3"/>
          <p:cNvSpPr>
            <a:spLocks noGrp="1"/>
          </p:cNvSpPr>
          <p:nvPr>
            <p:ph type="dt" sz="half" idx="10"/>
          </p:nvPr>
        </p:nvSpPr>
        <p:spPr/>
        <p:txBody>
          <a:bodyPr/>
          <a:lstStyle/>
          <a:p>
            <a:fld id="{558F15D2-4A53-4522-A546-3DAEC97C096F}"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55</a:t>
            </a:fld>
            <a:endParaRPr lang="en-US"/>
          </a:p>
        </p:txBody>
      </p:sp>
    </p:spTree>
  </p:cSld>
  <p:clrMapOvr>
    <a:masterClrMapping/>
  </p:clrMapOvr>
  <p:transition>
    <p:wipe dir="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ctrTitle"/>
          </p:nvPr>
        </p:nvSpPr>
        <p:spPr>
          <a:xfrm>
            <a:off x="685800" y="685800"/>
            <a:ext cx="7772400" cy="762000"/>
          </a:xfrm>
        </p:spPr>
        <p:txBody>
          <a:bodyPr/>
          <a:lstStyle/>
          <a:p>
            <a:pPr eaLnBrk="1" hangingPunct="1"/>
            <a:r>
              <a:rPr lang="en-US" smtClean="0">
                <a:latin typeface="Arial" charset="0"/>
              </a:rPr>
              <a:t>Basic Principles cont.</a:t>
            </a:r>
            <a:endParaRPr lang="en-US" smtClean="0"/>
          </a:p>
        </p:txBody>
      </p:sp>
      <p:sp>
        <p:nvSpPr>
          <p:cNvPr id="35843" name="Rectangle 3"/>
          <p:cNvSpPr>
            <a:spLocks noGrp="1" noChangeArrowheads="1"/>
          </p:cNvSpPr>
          <p:nvPr>
            <p:ph type="subTitle" idx="1"/>
          </p:nvPr>
        </p:nvSpPr>
        <p:spPr>
          <a:xfrm>
            <a:off x="1371600" y="1447800"/>
            <a:ext cx="6400800" cy="4648200"/>
          </a:xfrm>
        </p:spPr>
        <p:txBody>
          <a:bodyPr/>
          <a:lstStyle/>
          <a:p>
            <a:pPr algn="l" eaLnBrk="1" hangingPunct="1">
              <a:buFontTx/>
              <a:buChar char="•"/>
            </a:pPr>
            <a:r>
              <a:rPr lang="en-US" u="sng" smtClean="0">
                <a:latin typeface="Arial" charset="0"/>
              </a:rPr>
              <a:t>Popular Sovereignty</a:t>
            </a:r>
            <a:r>
              <a:rPr lang="en-US" smtClean="0">
                <a:latin typeface="Arial" charset="0"/>
              </a:rPr>
              <a:t> - all political power rests  with the people. </a:t>
            </a:r>
          </a:p>
          <a:p>
            <a:pPr algn="l" eaLnBrk="1" hangingPunct="1">
              <a:buFontTx/>
              <a:buChar char="•"/>
            </a:pPr>
            <a:r>
              <a:rPr lang="en-US" u="sng" smtClean="0">
                <a:latin typeface="Arial" charset="0"/>
              </a:rPr>
              <a:t>Limited Government</a:t>
            </a:r>
            <a:r>
              <a:rPr lang="en-US" smtClean="0">
                <a:latin typeface="Arial" charset="0"/>
              </a:rPr>
              <a:t> - gov’t may only do what the people give it the authority to do. </a:t>
            </a:r>
          </a:p>
          <a:p>
            <a:pPr algn="l" eaLnBrk="1" hangingPunct="1">
              <a:buFontTx/>
              <a:buChar char="•"/>
            </a:pPr>
            <a:r>
              <a:rPr lang="en-US" u="sng" smtClean="0">
                <a:latin typeface="Arial" charset="0"/>
              </a:rPr>
              <a:t>Judicial Review</a:t>
            </a:r>
            <a:r>
              <a:rPr lang="en-US" smtClean="0">
                <a:latin typeface="Arial" charset="0"/>
              </a:rPr>
              <a:t>- power of the   Court to determine constitutionality of a gov’t action. </a:t>
            </a:r>
            <a:endParaRPr lang="en-US" smtClean="0"/>
          </a:p>
        </p:txBody>
      </p:sp>
      <p:sp>
        <p:nvSpPr>
          <p:cNvPr id="44036" name="Date Placeholder 3"/>
          <p:cNvSpPr>
            <a:spLocks noGrp="1"/>
          </p:cNvSpPr>
          <p:nvPr>
            <p:ph type="dt" sz="quarter" idx="10"/>
          </p:nvPr>
        </p:nvSpPr>
        <p:spPr>
          <a:noFill/>
        </p:spPr>
        <p:txBody>
          <a:bodyPr/>
          <a:lstStyle/>
          <a:p>
            <a:fld id="{06B2B41B-BE1F-45AC-9C6E-FF4432D46B69}" type="datetime3">
              <a:rPr lang="en-US" altLang="en-US" smtClean="0"/>
              <a:t>20 December 2011</a:t>
            </a:fld>
            <a:endParaRPr lang="en-US" altLang="en-US"/>
          </a:p>
        </p:txBody>
      </p:sp>
      <p:sp>
        <p:nvSpPr>
          <p:cNvPr id="6" name="Slide Number Placeholder 5"/>
          <p:cNvSpPr>
            <a:spLocks noGrp="1"/>
          </p:cNvSpPr>
          <p:nvPr>
            <p:ph type="sldNum" sz="quarter" idx="12"/>
          </p:nvPr>
        </p:nvSpPr>
        <p:spPr/>
        <p:txBody>
          <a:bodyPr/>
          <a:lstStyle/>
          <a:p>
            <a:pPr>
              <a:defRPr/>
            </a:pPr>
            <a:fld id="{95A2CDBD-2FB9-4D18-B3BE-4BA4878B615C}" type="slidenum">
              <a:rPr lang="en-US" altLang="en-US" smtClean="0"/>
              <a:pPr>
                <a:defRPr/>
              </a:pPr>
              <a:t>56</a:t>
            </a:fld>
            <a:endParaRPr lang="en-US"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5843">
                                            <p:txEl>
                                              <p:pRg st="1" end="1"/>
                                            </p:txEl>
                                          </p:spTgt>
                                        </p:tgtEl>
                                        <p:attrNameLst>
                                          <p:attrName>style.visibility</p:attrName>
                                        </p:attrNameLst>
                                      </p:cBhvr>
                                      <p:to>
                                        <p:strVal val="visible"/>
                                      </p:to>
                                    </p:set>
                                    <p:anim to="" calcmode="lin" valueType="num">
                                      <p:cBhvr>
                                        <p:cTn id="7" dur="1" fill="hold"/>
                                        <p:tgtEl>
                                          <p:spTgt spid="3584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5843">
                                            <p:txEl>
                                              <p:pRg st="2" end="2"/>
                                            </p:txEl>
                                          </p:spTgt>
                                        </p:tgtEl>
                                        <p:attrNameLst>
                                          <p:attrName>style.visibility</p:attrName>
                                        </p:attrNameLst>
                                      </p:cBhvr>
                                      <p:to>
                                        <p:strVal val="visible"/>
                                      </p:to>
                                    </p:set>
                                    <p:anim to="" calcmode="lin" valueType="num">
                                      <p:cBhvr>
                                        <p:cTn id="12" dur="1" fill="hold"/>
                                        <p:tgtEl>
                                          <p:spTgt spid="3584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1317625" y="411163"/>
            <a:ext cx="6867525" cy="549275"/>
          </a:xfrm>
        </p:spPr>
        <p:txBody>
          <a:bodyPr/>
          <a:lstStyle/>
          <a:p>
            <a:r>
              <a:rPr lang="en-US" sz="3600" smtClean="0"/>
              <a:t>I. Popular Sovereignty</a:t>
            </a:r>
          </a:p>
        </p:txBody>
      </p:sp>
      <p:sp>
        <p:nvSpPr>
          <p:cNvPr id="9219" name="Rectangle 3"/>
          <p:cNvSpPr>
            <a:spLocks noGrp="1" noChangeArrowheads="1"/>
          </p:cNvSpPr>
          <p:nvPr>
            <p:ph type="body" idx="1"/>
          </p:nvPr>
        </p:nvSpPr>
        <p:spPr>
          <a:xfrm>
            <a:off x="990600" y="1143000"/>
            <a:ext cx="7772400" cy="4495800"/>
          </a:xfrm>
        </p:spPr>
        <p:txBody>
          <a:bodyPr/>
          <a:lstStyle/>
          <a:p>
            <a:r>
              <a:rPr lang="en-US" sz="3200" smtClean="0"/>
              <a:t>The people hold the ultimate authority</a:t>
            </a:r>
          </a:p>
          <a:p>
            <a:r>
              <a:rPr lang="en-US" sz="3200" smtClean="0"/>
              <a:t>A representative democracy lets the people elect leaders to make decisions for them.</a:t>
            </a:r>
          </a:p>
        </p:txBody>
      </p:sp>
      <p:pic>
        <p:nvPicPr>
          <p:cNvPr id="9220" name="Picture 4" descr="peopleofamerica"/>
          <p:cNvPicPr>
            <a:picLocks noChangeAspect="1" noChangeArrowheads="1"/>
          </p:cNvPicPr>
          <p:nvPr/>
        </p:nvPicPr>
        <p:blipFill>
          <a:blip r:embed="rId5" cstate="print"/>
          <a:srcRect/>
          <a:stretch>
            <a:fillRect/>
          </a:stretch>
        </p:blipFill>
        <p:spPr bwMode="auto">
          <a:xfrm>
            <a:off x="3200400" y="4038600"/>
            <a:ext cx="3048000" cy="2095500"/>
          </a:xfrm>
          <a:prstGeom prst="rect">
            <a:avLst/>
          </a:prstGeom>
          <a:noFill/>
          <a:ln w="9525">
            <a:noFill/>
            <a:miter lim="800000"/>
            <a:headEnd/>
            <a:tailEnd/>
          </a:ln>
        </p:spPr>
      </p:pic>
      <p:pic>
        <p:nvPicPr>
          <p:cNvPr id="9221" name="JFKasknot.wav">
            <a:hlinkClick r:id="" action="ppaction://media"/>
          </p:cNvPr>
          <p:cNvPicPr>
            <a:picLocks noRot="1" noChangeAspect="1" noChangeArrowheads="1"/>
          </p:cNvPicPr>
          <p:nvPr>
            <a:audioFile r:link="rId1"/>
          </p:nvPr>
        </p:nvPicPr>
        <p:blipFill>
          <a:blip r:embed="rId6" cstate="print"/>
          <a:srcRect/>
          <a:stretch>
            <a:fillRect/>
          </a:stretch>
        </p:blipFill>
        <p:spPr bwMode="auto">
          <a:xfrm>
            <a:off x="8534400" y="6019800"/>
            <a:ext cx="304800" cy="304800"/>
          </a:xfrm>
          <a:prstGeom prst="rect">
            <a:avLst/>
          </a:prstGeom>
          <a:noFill/>
          <a:ln w="9525">
            <a:noFill/>
            <a:miter lim="800000"/>
            <a:headEnd/>
            <a:tailEnd/>
          </a:ln>
        </p:spPr>
      </p:pic>
      <p:pic>
        <p:nvPicPr>
          <p:cNvPr id="9222" name="JFKasknot.wav">
            <a:hlinkClick r:id="" action="ppaction://media"/>
          </p:cNvPr>
          <p:cNvPicPr>
            <a:picLocks noRot="1" noChangeAspect="1" noChangeArrowheads="1"/>
          </p:cNvPicPr>
          <p:nvPr>
            <a:audioFile r:link="rId1"/>
          </p:nvPr>
        </p:nvPicPr>
        <p:blipFill>
          <a:blip r:embed="rId6" cstate="print"/>
          <a:srcRect/>
          <a:stretch>
            <a:fillRect/>
          </a:stretch>
        </p:blipFill>
        <p:spPr bwMode="auto">
          <a:xfrm>
            <a:off x="1752600" y="6096000"/>
            <a:ext cx="304800" cy="304800"/>
          </a:xfrm>
          <a:prstGeom prst="rect">
            <a:avLst/>
          </a:prstGeom>
          <a:noFill/>
          <a:ln w="9525">
            <a:noFill/>
            <a:miter lim="800000"/>
            <a:headEnd/>
            <a:tailEnd/>
          </a:ln>
        </p:spPr>
      </p:pic>
      <p:sp>
        <p:nvSpPr>
          <p:cNvPr id="7" name="Date Placeholder 6"/>
          <p:cNvSpPr>
            <a:spLocks noGrp="1"/>
          </p:cNvSpPr>
          <p:nvPr>
            <p:ph type="dt" sz="half" idx="10"/>
          </p:nvPr>
        </p:nvSpPr>
        <p:spPr/>
        <p:txBody>
          <a:bodyPr/>
          <a:lstStyle/>
          <a:p>
            <a:fld id="{6B872D94-7FB0-4776-A044-51229F057D04}" type="datetime3">
              <a:rPr lang="en-US" smtClean="0"/>
              <a:t>20 December 2011</a:t>
            </a:fld>
            <a:endParaRPr lang="en-US"/>
          </a:p>
        </p:txBody>
      </p:sp>
      <p:sp>
        <p:nvSpPr>
          <p:cNvPr id="8" name="Slide Number Placeholder 7"/>
          <p:cNvSpPr>
            <a:spLocks noGrp="1"/>
          </p:cNvSpPr>
          <p:nvPr>
            <p:ph type="sldNum" sz="quarter" idx="11"/>
          </p:nvPr>
        </p:nvSpPr>
        <p:spPr/>
        <p:txBody>
          <a:bodyPr/>
          <a:lstStyle/>
          <a:p>
            <a:fld id="{4C011AAB-9C46-4AF0-9EFF-B6C3C69C4330}" type="slidenum">
              <a:rPr lang="en-US" smtClean="0"/>
              <a:pPr/>
              <a:t>57</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9218"/>
                                        </p:tgtEl>
                                        <p:attrNameLst>
                                          <p:attrName>style.visibility</p:attrName>
                                        </p:attrNameLst>
                                      </p:cBhvr>
                                      <p:to>
                                        <p:strVal val="visible"/>
                                      </p:to>
                                    </p:set>
                                    <p:anim calcmode="lin" valueType="num">
                                      <p:cBhvr>
                                        <p:cTn id="7" dur="1000" fill="hold"/>
                                        <p:tgtEl>
                                          <p:spTgt spid="9218"/>
                                        </p:tgtEl>
                                        <p:attrNameLst>
                                          <p:attrName>ppt_w</p:attrName>
                                        </p:attrNameLst>
                                      </p:cBhvr>
                                      <p:tavLst>
                                        <p:tav tm="0">
                                          <p:val>
                                            <p:fltVal val="0"/>
                                          </p:val>
                                        </p:tav>
                                        <p:tav tm="100000">
                                          <p:val>
                                            <p:strVal val="#ppt_w"/>
                                          </p:val>
                                        </p:tav>
                                      </p:tavLst>
                                    </p:anim>
                                    <p:anim calcmode="lin" valueType="num">
                                      <p:cBhvr>
                                        <p:cTn id="8" dur="1000" fill="hold"/>
                                        <p:tgtEl>
                                          <p:spTgt spid="9218"/>
                                        </p:tgtEl>
                                        <p:attrNameLst>
                                          <p:attrName>ppt_h</p:attrName>
                                        </p:attrNameLst>
                                      </p:cBhvr>
                                      <p:tavLst>
                                        <p:tav tm="0">
                                          <p:val>
                                            <p:fltVal val="0"/>
                                          </p:val>
                                        </p:tav>
                                        <p:tav tm="100000">
                                          <p:val>
                                            <p:strVal val="#ppt_h"/>
                                          </p:val>
                                        </p:tav>
                                      </p:tavLst>
                                    </p:anim>
                                    <p:anim calcmode="lin" valueType="num">
                                      <p:cBhvr>
                                        <p:cTn id="9" dur="1000" fill="hold"/>
                                        <p:tgtEl>
                                          <p:spTgt spid="9218"/>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9218"/>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2" presetClass="entr" presetSubtype="2" fill="hold" grpId="0" nodeType="clickEffect">
                                  <p:stCondLst>
                                    <p:cond delay="0"/>
                                  </p:stCondLst>
                                  <p:childTnLst>
                                    <p:set>
                                      <p:cBhvr>
                                        <p:cTn id="14" dur="1" fill="hold">
                                          <p:stCondLst>
                                            <p:cond delay="0"/>
                                          </p:stCondLst>
                                        </p:cTn>
                                        <p:tgtEl>
                                          <p:spTgt spid="9219">
                                            <p:txEl>
                                              <p:pRg st="0" end="0"/>
                                            </p:txEl>
                                          </p:spTgt>
                                        </p:tgtEl>
                                        <p:attrNameLst>
                                          <p:attrName>style.visibility</p:attrName>
                                        </p:attrNameLst>
                                      </p:cBhvr>
                                      <p:to>
                                        <p:strVal val="visible"/>
                                      </p:to>
                                    </p:set>
                                    <p:anim calcmode="lin" valueType="num">
                                      <p:cBhvr additive="base">
                                        <p:cTn id="15" dur="500" fill="hold"/>
                                        <p:tgtEl>
                                          <p:spTgt spid="9219">
                                            <p:txEl>
                                              <p:pRg st="0" end="0"/>
                                            </p:txEl>
                                          </p:spTgt>
                                        </p:tgtEl>
                                        <p:attrNameLst>
                                          <p:attrName>ppt_x</p:attrName>
                                        </p:attrNameLst>
                                      </p:cBhvr>
                                      <p:tavLst>
                                        <p:tav tm="0">
                                          <p:val>
                                            <p:strVal val="1+#ppt_w/2"/>
                                          </p:val>
                                        </p:tav>
                                        <p:tav tm="100000">
                                          <p:val>
                                            <p:strVal val="#ppt_x"/>
                                          </p:val>
                                        </p:tav>
                                      </p:tavLst>
                                    </p:anim>
                                    <p:anim calcmode="lin" valueType="num">
                                      <p:cBhvr additive="base">
                                        <p:cTn id="16" dur="500" fill="hold"/>
                                        <p:tgtEl>
                                          <p:spTgt spid="921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2" fill="hold" grpId="0" nodeType="clickEffect">
                                  <p:stCondLst>
                                    <p:cond delay="0"/>
                                  </p:stCondLst>
                                  <p:childTnLst>
                                    <p:set>
                                      <p:cBhvr>
                                        <p:cTn id="20" dur="1" fill="hold">
                                          <p:stCondLst>
                                            <p:cond delay="0"/>
                                          </p:stCondLst>
                                        </p:cTn>
                                        <p:tgtEl>
                                          <p:spTgt spid="9219">
                                            <p:txEl>
                                              <p:pRg st="1" end="1"/>
                                            </p:txEl>
                                          </p:spTgt>
                                        </p:tgtEl>
                                        <p:attrNameLst>
                                          <p:attrName>style.visibility</p:attrName>
                                        </p:attrNameLst>
                                      </p:cBhvr>
                                      <p:to>
                                        <p:strVal val="visible"/>
                                      </p:to>
                                    </p:set>
                                    <p:anim calcmode="lin" valueType="num">
                                      <p:cBhvr additive="base">
                                        <p:cTn id="21" dur="500" fill="hold"/>
                                        <p:tgtEl>
                                          <p:spTgt spid="9219">
                                            <p:txEl>
                                              <p:pRg st="1" end="1"/>
                                            </p:txEl>
                                          </p:spTgt>
                                        </p:tgtEl>
                                        <p:attrNameLst>
                                          <p:attrName>ppt_x</p:attrName>
                                        </p:attrNameLst>
                                      </p:cBhvr>
                                      <p:tavLst>
                                        <p:tav tm="0">
                                          <p:val>
                                            <p:strVal val="1+#ppt_w/2"/>
                                          </p:val>
                                        </p:tav>
                                        <p:tav tm="100000">
                                          <p:val>
                                            <p:strVal val="#ppt_x"/>
                                          </p:val>
                                        </p:tav>
                                      </p:tavLst>
                                    </p:anim>
                                    <p:anim calcmode="lin" valueType="num">
                                      <p:cBhvr additive="base">
                                        <p:cTn id="22" dur="500" fill="hold"/>
                                        <p:tgtEl>
                                          <p:spTgt spid="921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499"/>
                                          </p:stCondLst>
                                        </p:cTn>
                                        <p:tgtEl>
                                          <p:spTgt spid="9220"/>
                                        </p:tgtEl>
                                        <p:attrNameLst>
                                          <p:attrName>style.visibility</p:attrName>
                                        </p:attrNameLst>
                                      </p:cBhvr>
                                      <p:to>
                                        <p:strVal val="visible"/>
                                      </p:to>
                                    </p:set>
                                  </p:childTnLst>
                                  <p:subTnLst>
                                    <p:audio>
                                      <p:cMediaNode>
                                        <p:cTn display="0" masterRel="sameClick">
                                          <p:stCondLst>
                                            <p:cond evt="begin" delay="0">
                                              <p:tn val="25"/>
                                            </p:cond>
                                          </p:stCondLst>
                                          <p:endCondLst>
                                            <p:cond evt="onStopAudio" delay="0">
                                              <p:tgtEl>
                                                <p:sldTgt/>
                                              </p:tgtEl>
                                            </p:cond>
                                          </p:endCondLst>
                                        </p:cTn>
                                        <p:tgtEl>
                                          <p:sndTgt r:embed="rId4" name="applause.wav"/>
                                        </p:tgtEl>
                                      </p:cMediaNode>
                                    </p:audio>
                                  </p:subTnLst>
                                </p:cTn>
                              </p:par>
                            </p:childTnLst>
                          </p:cTn>
                        </p:par>
                        <p:par>
                          <p:cTn id="27" fill="hold">
                            <p:stCondLst>
                              <p:cond delay="500"/>
                            </p:stCondLst>
                            <p:childTnLst>
                              <p:par>
                                <p:cTn id="28" presetID="1" presetClass="mediacall" presetSubtype="0" fill="hold" nodeType="afterEffect">
                                  <p:stCondLst>
                                    <p:cond delay="0"/>
                                  </p:stCondLst>
                                  <p:childTnLst>
                                    <p:cmd type="call" cmd="playFrom(0.0)">
                                      <p:cBhvr>
                                        <p:cTn id="29" dur="1" fill="hold"/>
                                        <p:tgtEl>
                                          <p:spTgt spid="9222"/>
                                        </p:tgtEl>
                                      </p:cBhvr>
                                    </p:cmd>
                                  </p:childTnLst>
                                </p:cTn>
                              </p:par>
                            </p:childTnLst>
                          </p:cTn>
                        </p:par>
                      </p:childTnLst>
                    </p:cTn>
                  </p:par>
                  <p:par>
                    <p:cTn id="30" fill="hold">
                      <p:stCondLst>
                        <p:cond delay="indefinite"/>
                      </p:stCondLst>
                      <p:childTnLst>
                        <p:par>
                          <p:cTn id="31" fill="hold">
                            <p:stCondLst>
                              <p:cond delay="0"/>
                            </p:stCondLst>
                            <p:childTnLst>
                              <p:par>
                                <p:cTn id="32" presetID="1" presetClass="mediacall" presetSubtype="0" fill="hold" nodeType="clickEffect">
                                  <p:stCondLst>
                                    <p:cond delay="0"/>
                                  </p:stCondLst>
                                  <p:childTnLst>
                                    <p:cmd type="call" cmd="playFrom(0.0)">
                                      <p:cBhvr>
                                        <p:cTn id="33" dur="1" fill="hold"/>
                                        <p:tgtEl>
                                          <p:spTgt spid="922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34" fill="hold" display="0">
                  <p:stCondLst>
                    <p:cond delay="indefinite"/>
                  </p:stCondLst>
                  <p:endCondLst>
                    <p:cond evt="onNext" delay="0">
                      <p:tgtEl>
                        <p:sldTgt/>
                      </p:tgtEl>
                    </p:cond>
                    <p:cond evt="onPrev" delay="0">
                      <p:tgtEl>
                        <p:sldTgt/>
                      </p:tgtEl>
                    </p:cond>
                    <p:cond evt="onStopAudio" delay="0">
                      <p:tgtEl>
                        <p:sldTgt/>
                      </p:tgtEl>
                    </p:cond>
                  </p:endCondLst>
                </p:cTn>
                <p:tgtEl>
                  <p:spTgt spid="9222"/>
                </p:tgtEl>
              </p:cMediaNode>
            </p:audio>
            <p:audio>
              <p:cMediaNode showWhenStopped="0">
                <p:cTn id="35" fill="hold" display="0">
                  <p:stCondLst>
                    <p:cond delay="indefinite"/>
                  </p:stCondLst>
                  <p:endCondLst>
                    <p:cond evt="onNext" delay="0">
                      <p:tgtEl>
                        <p:sldTgt/>
                      </p:tgtEl>
                    </p:cond>
                    <p:cond evt="onPrev" delay="0">
                      <p:tgtEl>
                        <p:sldTgt/>
                      </p:tgtEl>
                    </p:cond>
                    <p:cond evt="onStopAudio" delay="0">
                      <p:tgtEl>
                        <p:sldTgt/>
                      </p:tgtEl>
                    </p:cond>
                  </p:endCondLst>
                </p:cTn>
                <p:tgtEl>
                  <p:spTgt spid="9221"/>
                </p:tgtEl>
              </p:cMediaNode>
            </p:audio>
          </p:childTnLst>
        </p:cTn>
      </p:par>
    </p:tnLst>
    <p:bldLst>
      <p:bldP spid="9218" grpId="0" autoUpdateAnimBg="0"/>
      <p:bldP spid="9219" grpId="0" build="p" autoUpdateAnimBg="0"/>
    </p:bldLst>
  </p:timing>
</p:sld>
</file>

<file path=ppt/slides/slide5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r>
              <a:rPr lang="en-US" smtClean="0"/>
              <a:t>II. Limited Government</a:t>
            </a:r>
          </a:p>
        </p:txBody>
      </p:sp>
      <p:sp>
        <p:nvSpPr>
          <p:cNvPr id="10243" name="Rectangle 3"/>
          <p:cNvSpPr>
            <a:spLocks noGrp="1" noChangeArrowheads="1"/>
          </p:cNvSpPr>
          <p:nvPr>
            <p:ph type="body" idx="1"/>
          </p:nvPr>
        </p:nvSpPr>
        <p:spPr/>
        <p:txBody>
          <a:bodyPr/>
          <a:lstStyle/>
          <a:p>
            <a:endParaRPr lang="en-US" sz="3600" smtClean="0"/>
          </a:p>
          <a:p>
            <a:r>
              <a:rPr lang="en-US" sz="3600" smtClean="0"/>
              <a:t>Framers wanted to guard against tyranny</a:t>
            </a:r>
          </a:p>
          <a:p>
            <a:r>
              <a:rPr lang="en-US" sz="3600" smtClean="0"/>
              <a:t>Government is limited to the power given them in the Constitution</a:t>
            </a:r>
            <a:r>
              <a:rPr lang="en-US" smtClean="0"/>
              <a:t>.</a:t>
            </a:r>
          </a:p>
        </p:txBody>
      </p:sp>
      <p:pic>
        <p:nvPicPr>
          <p:cNvPr id="10245" name="Picture 5">
            <a:hlinkClick r:id="" action="ppaction://media"/>
          </p:cNvPr>
          <p:cNvPicPr>
            <a:picLocks noRot="1" noChangeAspect="1" noChangeArrowheads="1"/>
          </p:cNvPicPr>
          <p:nvPr>
            <a:wavAudioFile r:embed="rId1" name="Nixonnotacrook.wav"/>
          </p:nvPr>
        </p:nvPicPr>
        <p:blipFill>
          <a:blip r:embed="rId6" cstate="print"/>
          <a:srcRect/>
          <a:stretch>
            <a:fillRect/>
          </a:stretch>
        </p:blipFill>
        <p:spPr bwMode="auto">
          <a:xfrm>
            <a:off x="3810000" y="6019800"/>
            <a:ext cx="304800" cy="304800"/>
          </a:xfrm>
          <a:prstGeom prst="rect">
            <a:avLst/>
          </a:prstGeom>
          <a:noFill/>
          <a:ln w="9525">
            <a:noFill/>
            <a:miter lim="800000"/>
            <a:headEnd/>
            <a:tailEnd/>
          </a:ln>
        </p:spPr>
      </p:pic>
      <p:pic>
        <p:nvPicPr>
          <p:cNvPr id="10247" name="Picture 7">
            <a:hlinkClick r:id="" action="ppaction://media"/>
          </p:cNvPr>
          <p:cNvPicPr>
            <a:picLocks noRot="1" noChangeAspect="1" noChangeArrowheads="1"/>
          </p:cNvPicPr>
          <p:nvPr>
            <a:wavAudioFile r:embed="rId2" name="CLINTONihavesinned.wav"/>
          </p:nvPr>
        </p:nvPicPr>
        <p:blipFill>
          <a:blip r:embed="rId6" cstate="print"/>
          <a:srcRect/>
          <a:stretch>
            <a:fillRect/>
          </a:stretch>
        </p:blipFill>
        <p:spPr bwMode="auto">
          <a:xfrm>
            <a:off x="6248400" y="5943600"/>
            <a:ext cx="304800" cy="304800"/>
          </a:xfrm>
          <a:prstGeom prst="rect">
            <a:avLst/>
          </a:prstGeom>
          <a:noFill/>
          <a:ln w="9525">
            <a:noFill/>
            <a:miter lim="800000"/>
            <a:headEnd/>
            <a:tailEnd/>
          </a:ln>
        </p:spPr>
      </p:pic>
      <p:sp>
        <p:nvSpPr>
          <p:cNvPr id="6" name="Date Placeholder 5"/>
          <p:cNvSpPr>
            <a:spLocks noGrp="1"/>
          </p:cNvSpPr>
          <p:nvPr>
            <p:ph type="dt" sz="half" idx="10"/>
          </p:nvPr>
        </p:nvSpPr>
        <p:spPr/>
        <p:txBody>
          <a:bodyPr/>
          <a:lstStyle/>
          <a:p>
            <a:fld id="{F0A3DD13-089A-497F-AA32-B1B2B015DA29}" type="datetime3">
              <a:rPr lang="en-US" smtClean="0"/>
              <a:t>20 December 2011</a:t>
            </a:fld>
            <a:endParaRPr lang="en-US"/>
          </a:p>
        </p:txBody>
      </p:sp>
      <p:sp>
        <p:nvSpPr>
          <p:cNvPr id="7" name="Slide Number Placeholder 6"/>
          <p:cNvSpPr>
            <a:spLocks noGrp="1"/>
          </p:cNvSpPr>
          <p:nvPr>
            <p:ph type="sldNum" sz="quarter" idx="11"/>
          </p:nvPr>
        </p:nvSpPr>
        <p:spPr/>
        <p:txBody>
          <a:bodyPr/>
          <a:lstStyle/>
          <a:p>
            <a:fld id="{4C011AAB-9C46-4AF0-9EFF-B6C3C69C4330}" type="slidenum">
              <a:rPr lang="en-US" smtClean="0"/>
              <a:pPr/>
              <a:t>58</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242"/>
                                        </p:tgtEl>
                                        <p:attrNameLst>
                                          <p:attrName>style.visibility</p:attrName>
                                        </p:attrNameLst>
                                      </p:cBhvr>
                                      <p:to>
                                        <p:strVal val="visible"/>
                                      </p:to>
                                    </p:set>
                                    <p:animEffect transition="in" filter="dissolve">
                                      <p:cBhvr>
                                        <p:cTn id="7" dur="500"/>
                                        <p:tgtEl>
                                          <p:spTgt spid="10242"/>
                                        </p:tgtEl>
                                      </p:cBhvr>
                                    </p:animEffect>
                                  </p:childTnLst>
                                  <p:subTnLst>
                                    <p:audio>
                                      <p:cMediaNode>
                                        <p:cTn display="0" masterRel="sameClick">
                                          <p:stCondLst>
                                            <p:cond evt="begin" delay="0">
                                              <p:tn val="5"/>
                                            </p:cond>
                                          </p:stCondLst>
                                          <p:endCondLst>
                                            <p:cond evt="onStopAudio" delay="0">
                                              <p:tgtEl>
                                                <p:sldTgt/>
                                              </p:tgtEl>
                                            </p:cond>
                                          </p:endCondLst>
                                        </p:cTn>
                                        <p:tgtEl>
                                          <p:sndTgt r:embed="rId5" name="explode.wav"/>
                                        </p:tgtEl>
                                      </p:cMediaNode>
                                    </p:audio>
                                  </p:subTnLst>
                                </p:cTn>
                              </p:par>
                            </p:childTnLst>
                          </p:cTn>
                        </p:par>
                      </p:childTnLst>
                    </p:cTn>
                  </p:par>
                  <p:par>
                    <p:cTn id="8" fill="hold">
                      <p:stCondLst>
                        <p:cond delay="indefinite"/>
                      </p:stCondLst>
                      <p:childTnLst>
                        <p:par>
                          <p:cTn id="9" fill="hold">
                            <p:stCondLst>
                              <p:cond delay="0"/>
                            </p:stCondLst>
                            <p:childTnLst>
                              <p:par>
                                <p:cTn id="10" presetID="18" presetClass="entr" presetSubtype="3" fill="hold" grpId="0" nodeType="clickEffect">
                                  <p:stCondLst>
                                    <p:cond delay="0"/>
                                  </p:stCondLst>
                                  <p:childTnLst>
                                    <p:set>
                                      <p:cBhvr>
                                        <p:cTn id="11" dur="1" fill="hold">
                                          <p:stCondLst>
                                            <p:cond delay="0"/>
                                          </p:stCondLst>
                                        </p:cTn>
                                        <p:tgtEl>
                                          <p:spTgt spid="10243">
                                            <p:txEl>
                                              <p:pRg st="1" end="1"/>
                                            </p:txEl>
                                          </p:spTgt>
                                        </p:tgtEl>
                                        <p:attrNameLst>
                                          <p:attrName>style.visibility</p:attrName>
                                        </p:attrNameLst>
                                      </p:cBhvr>
                                      <p:to>
                                        <p:strVal val="visible"/>
                                      </p:to>
                                    </p:set>
                                    <p:animEffect transition="in" filter="strips(upRight)">
                                      <p:cBhvr>
                                        <p:cTn id="12" dur="500"/>
                                        <p:tgtEl>
                                          <p:spTgt spid="1024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3" fill="hold" grpId="0" nodeType="clickEffect">
                                  <p:stCondLst>
                                    <p:cond delay="0"/>
                                  </p:stCondLst>
                                  <p:childTnLst>
                                    <p:set>
                                      <p:cBhvr>
                                        <p:cTn id="16" dur="1" fill="hold">
                                          <p:stCondLst>
                                            <p:cond delay="0"/>
                                          </p:stCondLst>
                                        </p:cTn>
                                        <p:tgtEl>
                                          <p:spTgt spid="10243">
                                            <p:txEl>
                                              <p:pRg st="2" end="2"/>
                                            </p:txEl>
                                          </p:spTgt>
                                        </p:tgtEl>
                                        <p:attrNameLst>
                                          <p:attrName>style.visibility</p:attrName>
                                        </p:attrNameLst>
                                      </p:cBhvr>
                                      <p:to>
                                        <p:strVal val="visible"/>
                                      </p:to>
                                    </p:set>
                                    <p:animEffect transition="in" filter="strips(upRight)">
                                      <p:cBhvr>
                                        <p:cTn id="17" dur="500"/>
                                        <p:tgtEl>
                                          <p:spTgt spid="10243">
                                            <p:txEl>
                                              <p:pRg st="2" end="2"/>
                                            </p:txEl>
                                          </p:spTgt>
                                        </p:tgtEl>
                                      </p:cBhvr>
                                    </p:animEffect>
                                  </p:childTnLst>
                                </p:cTn>
                              </p:par>
                            </p:childTnLst>
                          </p:cTn>
                        </p:par>
                        <p:par>
                          <p:cTn id="18" fill="hold">
                            <p:stCondLst>
                              <p:cond delay="500"/>
                            </p:stCondLst>
                            <p:childTnLst>
                              <p:par>
                                <p:cTn id="19" presetID="1" presetClass="mediacall" presetSubtype="0" fill="hold" nodeType="afterEffect">
                                  <p:stCondLst>
                                    <p:cond delay="0"/>
                                  </p:stCondLst>
                                  <p:childTnLst>
                                    <p:cmd type="call" cmd="playFrom(0.0)">
                                      <p:cBhvr>
                                        <p:cTn id="20" dur="1144" fill="hold"/>
                                        <p:tgtEl>
                                          <p:spTgt spid="10245"/>
                                        </p:tgtEl>
                                      </p:cBhvr>
                                    </p:cmd>
                                  </p:childTnLst>
                                </p:cTn>
                              </p:par>
                            </p:childTnLst>
                          </p:cTn>
                        </p:par>
                        <p:par>
                          <p:cTn id="21" fill="hold">
                            <p:stCondLst>
                              <p:cond delay="1644"/>
                            </p:stCondLst>
                            <p:childTnLst>
                              <p:par>
                                <p:cTn id="22" presetID="1" presetClass="mediacall" presetSubtype="0" fill="hold" nodeType="afterEffect">
                                  <p:stCondLst>
                                    <p:cond delay="0"/>
                                  </p:stCondLst>
                                  <p:childTnLst>
                                    <p:cmd type="call" cmd="playFrom(0.0)">
                                      <p:cBhvr>
                                        <p:cTn id="23" dur="6020" fill="hold"/>
                                        <p:tgtEl>
                                          <p:spTgt spid="1024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24" fill="hold" display="0">
                  <p:stCondLst>
                    <p:cond delay="indefinite"/>
                  </p:stCondLst>
                  <p:endCondLst>
                    <p:cond evt="onNext" delay="0">
                      <p:tgtEl>
                        <p:sldTgt/>
                      </p:tgtEl>
                    </p:cond>
                    <p:cond evt="onPrev" delay="0">
                      <p:tgtEl>
                        <p:sldTgt/>
                      </p:tgtEl>
                    </p:cond>
                    <p:cond evt="onStopAudio" delay="0">
                      <p:tgtEl>
                        <p:sldTgt/>
                      </p:tgtEl>
                    </p:cond>
                  </p:endCondLst>
                </p:cTn>
                <p:tgtEl>
                  <p:spTgt spid="10245"/>
                </p:tgtEl>
              </p:cMediaNode>
            </p:audio>
            <p:audio>
              <p:cMediaNode showWhenStopped="0">
                <p:cTn id="25" fill="hold" display="0">
                  <p:stCondLst>
                    <p:cond delay="indefinite"/>
                  </p:stCondLst>
                  <p:endCondLst>
                    <p:cond evt="onNext" delay="0">
                      <p:tgtEl>
                        <p:sldTgt/>
                      </p:tgtEl>
                    </p:cond>
                    <p:cond evt="onPrev" delay="0">
                      <p:tgtEl>
                        <p:sldTgt/>
                      </p:tgtEl>
                    </p:cond>
                    <p:cond evt="onStopAudio" delay="0">
                      <p:tgtEl>
                        <p:sldTgt/>
                      </p:tgtEl>
                    </p:cond>
                  </p:endCondLst>
                </p:cTn>
                <p:tgtEl>
                  <p:spTgt spid="10247"/>
                </p:tgtEl>
              </p:cMediaNode>
            </p:audio>
          </p:childTnLst>
        </p:cTn>
      </p:par>
    </p:tnLst>
    <p:bldLst>
      <p:bldP spid="10242" grpId="0" autoUpdateAnimBg="0"/>
      <p:bldP spid="10243" grpId="0" build="p" autoUpdateAnimBg="0"/>
    </p:bldLst>
  </p:timing>
</p:sld>
</file>

<file path=ppt/slides/slide5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0485" name="Picture 5">
            <a:hlinkClick r:id="" action="ppaction://media"/>
          </p:cNvPr>
          <p:cNvPicPr>
            <a:picLocks noRot="1" noChangeAspect="1" noChangeArrowheads="1"/>
          </p:cNvPicPr>
          <p:nvPr>
            <a:wavAudioFile r:embed="rId1" name="Nixonnotacrook.wav"/>
          </p:nvPr>
        </p:nvPicPr>
        <p:blipFill>
          <a:blip r:embed="rId6" cstate="print"/>
          <a:srcRect/>
          <a:stretch>
            <a:fillRect/>
          </a:stretch>
        </p:blipFill>
        <p:spPr bwMode="auto">
          <a:xfrm>
            <a:off x="3048000" y="5867400"/>
            <a:ext cx="304800" cy="304800"/>
          </a:xfrm>
          <a:prstGeom prst="rect">
            <a:avLst/>
          </a:prstGeom>
          <a:noFill/>
          <a:ln w="9525">
            <a:noFill/>
            <a:miter lim="800000"/>
            <a:headEnd/>
            <a:tailEnd/>
          </a:ln>
        </p:spPr>
      </p:pic>
      <p:pic>
        <p:nvPicPr>
          <p:cNvPr id="20490" name="Picture 10">
            <a:hlinkClick r:id="" action="ppaction://media"/>
          </p:cNvPr>
          <p:cNvPicPr>
            <a:picLocks noGrp="1" noRot="1" noChangeAspect="1" noChangeArrowheads="1"/>
          </p:cNvPicPr>
          <p:nvPr>
            <p:ph sz="quarter" idx="3"/>
            <a:wavAudioFile r:embed="rId2" name="CLINTONihavesinned.wav"/>
          </p:nvPr>
        </p:nvPicPr>
        <p:blipFill>
          <a:blip r:embed="rId6" cstate="print"/>
          <a:srcRect/>
          <a:stretch>
            <a:fillRect/>
          </a:stretch>
        </p:blipFill>
        <p:spPr>
          <a:xfrm>
            <a:off x="7010400" y="5715000"/>
            <a:ext cx="304800" cy="304800"/>
          </a:xfrm>
        </p:spPr>
      </p:pic>
      <p:sp>
        <p:nvSpPr>
          <p:cNvPr id="20482" name="Rectangle 2"/>
          <p:cNvSpPr>
            <a:spLocks noGrp="1" noChangeArrowheads="1"/>
          </p:cNvSpPr>
          <p:nvPr>
            <p:ph type="title"/>
          </p:nvPr>
        </p:nvSpPr>
        <p:spPr>
          <a:xfrm>
            <a:off x="1317625" y="411163"/>
            <a:ext cx="6867525" cy="549275"/>
          </a:xfrm>
        </p:spPr>
        <p:txBody>
          <a:bodyPr/>
          <a:lstStyle/>
          <a:p>
            <a:r>
              <a:rPr lang="en-US" sz="3600" smtClean="0"/>
              <a:t>II. Limited Government</a:t>
            </a:r>
          </a:p>
        </p:txBody>
      </p:sp>
      <p:sp>
        <p:nvSpPr>
          <p:cNvPr id="20483" name="Rectangle 3"/>
          <p:cNvSpPr>
            <a:spLocks noGrp="1" noChangeArrowheads="1"/>
          </p:cNvSpPr>
          <p:nvPr>
            <p:ph type="body" sz="half" idx="1"/>
          </p:nvPr>
        </p:nvSpPr>
        <p:spPr>
          <a:xfrm>
            <a:off x="1600200" y="1219200"/>
            <a:ext cx="6629400" cy="2209800"/>
          </a:xfrm>
        </p:spPr>
        <p:txBody>
          <a:bodyPr/>
          <a:lstStyle/>
          <a:p>
            <a:r>
              <a:rPr lang="en-US" sz="3600" smtClean="0"/>
              <a:t>The Constitution tells how leaders who overstep their power can be removed</a:t>
            </a:r>
          </a:p>
        </p:txBody>
      </p:sp>
      <p:pic>
        <p:nvPicPr>
          <p:cNvPr id="20486" name="Picture 6" descr="clinton"/>
          <p:cNvPicPr>
            <a:picLocks noChangeAspect="1" noChangeArrowheads="1"/>
          </p:cNvPicPr>
          <p:nvPr/>
        </p:nvPicPr>
        <p:blipFill>
          <a:blip r:embed="rId7" cstate="print"/>
          <a:srcRect/>
          <a:stretch>
            <a:fillRect/>
          </a:stretch>
        </p:blipFill>
        <p:spPr bwMode="auto">
          <a:xfrm>
            <a:off x="6019800" y="4419600"/>
            <a:ext cx="1600200" cy="2133600"/>
          </a:xfrm>
          <a:prstGeom prst="rect">
            <a:avLst/>
          </a:prstGeom>
          <a:noFill/>
          <a:ln w="9525">
            <a:noFill/>
            <a:miter lim="800000"/>
            <a:headEnd/>
            <a:tailEnd/>
          </a:ln>
        </p:spPr>
      </p:pic>
      <p:pic>
        <p:nvPicPr>
          <p:cNvPr id="20484" name="Picture 4" descr="Nixon"/>
          <p:cNvPicPr>
            <a:picLocks noChangeAspect="1" noChangeArrowheads="1"/>
          </p:cNvPicPr>
          <p:nvPr/>
        </p:nvPicPr>
        <p:blipFill>
          <a:blip r:embed="rId8" cstate="print"/>
          <a:srcRect/>
          <a:stretch>
            <a:fillRect/>
          </a:stretch>
        </p:blipFill>
        <p:spPr bwMode="auto">
          <a:xfrm>
            <a:off x="1981200" y="4419600"/>
            <a:ext cx="1639888" cy="21336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20482"/>
                                        </p:tgtEl>
                                        <p:attrNameLst>
                                          <p:attrName>style.visibility</p:attrName>
                                        </p:attrNameLst>
                                      </p:cBhvr>
                                      <p:to>
                                        <p:strVal val="visible"/>
                                      </p:to>
                                    </p:set>
                                    <p:animEffect transition="in" filter="dissolve">
                                      <p:cBhvr>
                                        <p:cTn id="7" dur="500"/>
                                        <p:tgtEl>
                                          <p:spTgt spid="20482"/>
                                        </p:tgtEl>
                                      </p:cBhvr>
                                    </p:animEffect>
                                  </p:childTnLst>
                                  <p:subTnLst>
                                    <p:audio>
                                      <p:cMediaNode>
                                        <p:cTn display="0" masterRel="sameClick">
                                          <p:stCondLst>
                                            <p:cond evt="begin" delay="0">
                                              <p:tn val="5"/>
                                            </p:cond>
                                          </p:stCondLst>
                                          <p:endCondLst>
                                            <p:cond evt="onStopAudio" delay="0">
                                              <p:tgtEl>
                                                <p:sldTgt/>
                                              </p:tgtEl>
                                            </p:cond>
                                          </p:endCondLst>
                                        </p:cTn>
                                        <p:tgtEl>
                                          <p:sndTgt r:embed="rId5" name="explode.wav"/>
                                        </p:tgtEl>
                                      </p:cMediaNode>
                                    </p:audio>
                                  </p:subTnLst>
                                </p:cTn>
                              </p:par>
                            </p:childTnLst>
                          </p:cTn>
                        </p:par>
                      </p:childTnLst>
                    </p:cTn>
                  </p:par>
                  <p:par>
                    <p:cTn id="8" fill="hold">
                      <p:stCondLst>
                        <p:cond delay="indefinite"/>
                      </p:stCondLst>
                      <p:childTnLst>
                        <p:par>
                          <p:cTn id="9" fill="hold">
                            <p:stCondLst>
                              <p:cond delay="0"/>
                            </p:stCondLst>
                            <p:childTnLst>
                              <p:par>
                                <p:cTn id="10" presetID="18" presetClass="entr" presetSubtype="3" fill="hold" grpId="0" nodeType="clickEffect">
                                  <p:stCondLst>
                                    <p:cond delay="0"/>
                                  </p:stCondLst>
                                  <p:childTnLst>
                                    <p:set>
                                      <p:cBhvr>
                                        <p:cTn id="11" dur="1" fill="hold">
                                          <p:stCondLst>
                                            <p:cond delay="0"/>
                                          </p:stCondLst>
                                        </p:cTn>
                                        <p:tgtEl>
                                          <p:spTgt spid="20483">
                                            <p:txEl>
                                              <p:pRg st="0" end="0"/>
                                            </p:txEl>
                                          </p:spTgt>
                                        </p:tgtEl>
                                        <p:attrNameLst>
                                          <p:attrName>style.visibility</p:attrName>
                                        </p:attrNameLst>
                                      </p:cBhvr>
                                      <p:to>
                                        <p:strVal val="visible"/>
                                      </p:to>
                                    </p:set>
                                    <p:animEffect transition="in" filter="strips(upRight)">
                                      <p:cBhvr>
                                        <p:cTn id="12" dur="500"/>
                                        <p:tgtEl>
                                          <p:spTgt spid="2048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499"/>
                                          </p:stCondLst>
                                        </p:cTn>
                                        <p:tgtEl>
                                          <p:spTgt spid="20484"/>
                                        </p:tgtEl>
                                        <p:attrNameLst>
                                          <p:attrName>style.visibility</p:attrName>
                                        </p:attrNameLst>
                                      </p:cBhvr>
                                      <p:to>
                                        <p:strVal val="visible"/>
                                      </p:to>
                                    </p:set>
                                  </p:childTnLst>
                                </p:cTn>
                              </p:par>
                            </p:childTnLst>
                          </p:cTn>
                        </p:par>
                        <p:par>
                          <p:cTn id="17" fill="hold">
                            <p:stCondLst>
                              <p:cond delay="500"/>
                            </p:stCondLst>
                            <p:childTnLst>
                              <p:par>
                                <p:cTn id="18" presetID="1" presetClass="mediacall" presetSubtype="0" fill="hold" nodeType="afterEffect">
                                  <p:stCondLst>
                                    <p:cond delay="0"/>
                                  </p:stCondLst>
                                  <p:childTnLst>
                                    <p:cmd type="call" cmd="playFrom(0.0)">
                                      <p:cBhvr>
                                        <p:cTn id="19" dur="1144" fill="hold"/>
                                        <p:tgtEl>
                                          <p:spTgt spid="20485"/>
                                        </p:tgtEl>
                                      </p:cBhvr>
                                    </p:cmd>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499"/>
                                          </p:stCondLst>
                                        </p:cTn>
                                        <p:tgtEl>
                                          <p:spTgt spid="20486"/>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mediacall" presetSubtype="0" fill="hold" nodeType="clickEffect">
                                  <p:stCondLst>
                                    <p:cond delay="0"/>
                                  </p:stCondLst>
                                  <p:childTnLst>
                                    <p:cmd type="call" cmd="playFrom(0.0)">
                                      <p:cBhvr>
                                        <p:cTn id="27" dur="6020" fill="hold"/>
                                        <p:tgtEl>
                                          <p:spTgt spid="2049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28" fill="hold" display="0">
                  <p:stCondLst>
                    <p:cond delay="indefinite"/>
                  </p:stCondLst>
                  <p:endCondLst>
                    <p:cond evt="onNext" delay="0">
                      <p:tgtEl>
                        <p:sldTgt/>
                      </p:tgtEl>
                    </p:cond>
                    <p:cond evt="onPrev" delay="0">
                      <p:tgtEl>
                        <p:sldTgt/>
                      </p:tgtEl>
                    </p:cond>
                    <p:cond evt="onStopAudio" delay="0">
                      <p:tgtEl>
                        <p:sldTgt/>
                      </p:tgtEl>
                    </p:cond>
                  </p:endCondLst>
                </p:cTn>
                <p:tgtEl>
                  <p:spTgt spid="20485"/>
                </p:tgtEl>
              </p:cMediaNode>
            </p:audio>
            <p:audio>
              <p:cMediaNode showWhenStopped="0">
                <p:cTn id="29" fill="hold" display="0">
                  <p:stCondLst>
                    <p:cond delay="indefinite"/>
                  </p:stCondLst>
                  <p:endCondLst>
                    <p:cond evt="onNext" delay="0">
                      <p:tgtEl>
                        <p:sldTgt/>
                      </p:tgtEl>
                    </p:cond>
                    <p:cond evt="onPrev" delay="0">
                      <p:tgtEl>
                        <p:sldTgt/>
                      </p:tgtEl>
                    </p:cond>
                    <p:cond evt="onStopAudio" delay="0">
                      <p:tgtEl>
                        <p:sldTgt/>
                      </p:tgtEl>
                    </p:cond>
                  </p:endCondLst>
                </p:cTn>
                <p:tgtEl>
                  <p:spTgt spid="20490"/>
                </p:tgtEl>
              </p:cMediaNode>
            </p:audio>
          </p:childTnLst>
        </p:cTn>
      </p:par>
    </p:tnLst>
    <p:bldLst>
      <p:bldP spid="20482" grpId="0" autoUpdateAnimBg="0"/>
      <p:bldP spid="20483" grpId="0" build="p"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Homework </a:t>
            </a:r>
            <a:r>
              <a:rPr lang="en-US" dirty="0" smtClean="0"/>
              <a:t>23 </a:t>
            </a:r>
            <a:r>
              <a:rPr lang="en-US" dirty="0" smtClean="0"/>
              <a:t>Jan </a:t>
            </a:r>
            <a:r>
              <a:rPr lang="en-US" dirty="0" smtClean="0"/>
              <a:t>2012</a:t>
            </a:r>
            <a:endParaRPr lang="en-US" dirty="0"/>
          </a:p>
        </p:txBody>
      </p:sp>
      <p:sp>
        <p:nvSpPr>
          <p:cNvPr id="3" name="Content Placeholder 2"/>
          <p:cNvSpPr>
            <a:spLocks noGrp="1"/>
          </p:cNvSpPr>
          <p:nvPr>
            <p:ph idx="1"/>
          </p:nvPr>
        </p:nvSpPr>
        <p:spPr/>
        <p:txBody>
          <a:bodyPr/>
          <a:lstStyle/>
          <a:p>
            <a:r>
              <a:rPr lang="en-US" sz="4000" dirty="0" smtClean="0"/>
              <a:t>Read Pages 58 - 63. </a:t>
            </a:r>
            <a:endParaRPr lang="en-US" sz="4000" dirty="0"/>
          </a:p>
        </p:txBody>
      </p:sp>
      <p:sp>
        <p:nvSpPr>
          <p:cNvPr id="4" name="Date Placeholder 3"/>
          <p:cNvSpPr>
            <a:spLocks noGrp="1"/>
          </p:cNvSpPr>
          <p:nvPr>
            <p:ph type="dt" sz="half" idx="10"/>
          </p:nvPr>
        </p:nvSpPr>
        <p:spPr/>
        <p:txBody>
          <a:bodyPr/>
          <a:lstStyle/>
          <a:p>
            <a:fld id="{306D88D2-EB67-490C-BE29-10D0FA0DEB9B}" type="datetime3">
              <a:rPr lang="en-US" smtClean="0"/>
              <a:t>20 December 2011</a:t>
            </a:fld>
            <a:endParaRPr lang="en-US" dirty="0"/>
          </a:p>
        </p:txBody>
      </p:sp>
      <p:sp>
        <p:nvSpPr>
          <p:cNvPr id="5" name="Slide Number Placeholder 4"/>
          <p:cNvSpPr>
            <a:spLocks noGrp="1"/>
          </p:cNvSpPr>
          <p:nvPr>
            <p:ph type="sldNum" sz="quarter" idx="11"/>
          </p:nvPr>
        </p:nvSpPr>
        <p:spPr/>
        <p:txBody>
          <a:bodyPr/>
          <a:lstStyle/>
          <a:p>
            <a:fld id="{4C011AAB-9C46-4AF0-9EFF-B6C3C69C4330}" type="slidenum">
              <a:rPr lang="en-US" smtClean="0"/>
              <a:pPr/>
              <a:t>6</a:t>
            </a:fld>
            <a:endParaRPr lang="en-US"/>
          </a:p>
        </p:txBody>
      </p:sp>
    </p:spTree>
  </p:cSld>
  <p:clrMapOvr>
    <a:masterClrMapping/>
  </p:clrMapOvr>
  <p:transition>
    <p:wipe dir="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1317625" y="411163"/>
            <a:ext cx="6867525" cy="549275"/>
          </a:xfrm>
        </p:spPr>
        <p:txBody>
          <a:bodyPr/>
          <a:lstStyle/>
          <a:p>
            <a:r>
              <a:rPr lang="en-US" sz="3600" smtClean="0"/>
              <a:t>III. Federalism</a:t>
            </a:r>
          </a:p>
        </p:txBody>
      </p:sp>
      <p:sp>
        <p:nvSpPr>
          <p:cNvPr id="11267" name="Rectangle 3"/>
          <p:cNvSpPr>
            <a:spLocks noGrp="1" noChangeArrowheads="1"/>
          </p:cNvSpPr>
          <p:nvPr>
            <p:ph type="body" idx="1"/>
          </p:nvPr>
        </p:nvSpPr>
        <p:spPr>
          <a:xfrm>
            <a:off x="1524000" y="990600"/>
            <a:ext cx="5257800" cy="5081588"/>
          </a:xfrm>
        </p:spPr>
        <p:txBody>
          <a:bodyPr/>
          <a:lstStyle/>
          <a:p>
            <a:pPr>
              <a:lnSpc>
                <a:spcPct val="90000"/>
              </a:lnSpc>
            </a:pPr>
            <a:r>
              <a:rPr lang="en-US" sz="3600" smtClean="0"/>
              <a:t>The division of power between State and National Governments</a:t>
            </a:r>
          </a:p>
          <a:p>
            <a:pPr>
              <a:lnSpc>
                <a:spcPct val="90000"/>
              </a:lnSpc>
            </a:pPr>
            <a:r>
              <a:rPr lang="en-US" sz="3600" smtClean="0"/>
              <a:t>Some powers are shared</a:t>
            </a:r>
          </a:p>
          <a:p>
            <a:pPr>
              <a:lnSpc>
                <a:spcPct val="90000"/>
              </a:lnSpc>
            </a:pPr>
            <a:r>
              <a:rPr lang="en-US" sz="3600" smtClean="0"/>
              <a:t>The National Government has the </a:t>
            </a:r>
            <a:r>
              <a:rPr lang="en-US" sz="3600" b="1" smtClean="0"/>
              <a:t>“supreme power”</a:t>
            </a:r>
          </a:p>
          <a:p>
            <a:pPr>
              <a:lnSpc>
                <a:spcPct val="90000"/>
              </a:lnSpc>
              <a:buFontTx/>
              <a:buNone/>
            </a:pPr>
            <a:endParaRPr lang="en-US" sz="3600" smtClean="0"/>
          </a:p>
        </p:txBody>
      </p:sp>
      <p:pic>
        <p:nvPicPr>
          <p:cNvPr id="11268" name="Picture 4">
            <a:hlinkClick r:id="" action="ppaction://media"/>
          </p:cNvPr>
          <p:cNvPicPr>
            <a:picLocks noRot="1" noChangeAspect="1" noChangeArrowheads="1"/>
          </p:cNvPicPr>
          <p:nvPr>
            <a:wavAudioFile r:embed="rId1" name="ALpower.wav"/>
          </p:nvPr>
        </p:nvPicPr>
        <p:blipFill>
          <a:blip r:embed="rId5" cstate="print"/>
          <a:srcRect/>
          <a:stretch>
            <a:fillRect/>
          </a:stretch>
        </p:blipFill>
        <p:spPr bwMode="auto">
          <a:xfrm>
            <a:off x="8153400" y="5410200"/>
            <a:ext cx="304800" cy="304800"/>
          </a:xfrm>
          <a:prstGeom prst="rect">
            <a:avLst/>
          </a:prstGeom>
          <a:noFill/>
          <a:ln w="9525">
            <a:noFill/>
            <a:miter lim="800000"/>
            <a:headEnd/>
            <a:tailEnd/>
          </a:ln>
        </p:spPr>
      </p:pic>
      <p:pic>
        <p:nvPicPr>
          <p:cNvPr id="11269" name="Picture 5" descr="pe07086_"/>
          <p:cNvPicPr>
            <a:picLocks noChangeAspect="1" noChangeArrowheads="1"/>
          </p:cNvPicPr>
          <p:nvPr/>
        </p:nvPicPr>
        <p:blipFill>
          <a:blip r:embed="rId6" cstate="print"/>
          <a:srcRect/>
          <a:stretch>
            <a:fillRect/>
          </a:stretch>
        </p:blipFill>
        <p:spPr bwMode="auto">
          <a:xfrm>
            <a:off x="6629400" y="2971800"/>
            <a:ext cx="2044700" cy="3032125"/>
          </a:xfrm>
          <a:prstGeom prst="rect">
            <a:avLst/>
          </a:prstGeom>
          <a:noFill/>
          <a:ln w="9525">
            <a:noFill/>
            <a:miter lim="800000"/>
            <a:headEnd/>
            <a:tailEnd/>
          </a:ln>
        </p:spPr>
      </p:pic>
      <p:sp>
        <p:nvSpPr>
          <p:cNvPr id="6" name="Date Placeholder 5"/>
          <p:cNvSpPr>
            <a:spLocks noGrp="1"/>
          </p:cNvSpPr>
          <p:nvPr>
            <p:ph type="dt" sz="half" idx="10"/>
          </p:nvPr>
        </p:nvSpPr>
        <p:spPr/>
        <p:txBody>
          <a:bodyPr/>
          <a:lstStyle/>
          <a:p>
            <a:fld id="{B72291A8-A6F0-4B7D-8CCE-1668F15B6C76}" type="datetime3">
              <a:rPr lang="en-US" smtClean="0"/>
              <a:t>20 December 2011</a:t>
            </a:fld>
            <a:endParaRPr lang="en-US"/>
          </a:p>
        </p:txBody>
      </p:sp>
      <p:sp>
        <p:nvSpPr>
          <p:cNvPr id="7" name="Slide Number Placeholder 6"/>
          <p:cNvSpPr>
            <a:spLocks noGrp="1"/>
          </p:cNvSpPr>
          <p:nvPr>
            <p:ph type="sldNum" sz="quarter" idx="11"/>
          </p:nvPr>
        </p:nvSpPr>
        <p:spPr/>
        <p:txBody>
          <a:bodyPr/>
          <a:lstStyle/>
          <a:p>
            <a:fld id="{4C011AAB-9C46-4AF0-9EFF-B6C3C69C4330}" type="slidenum">
              <a:rPr lang="en-US" smtClean="0"/>
              <a:pPr/>
              <a:t>60</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11266"/>
                                        </p:tgtEl>
                                        <p:attrNameLst>
                                          <p:attrName>style.visibility</p:attrName>
                                        </p:attrNameLst>
                                      </p:cBhvr>
                                      <p:to>
                                        <p:strVal val="visible"/>
                                      </p:to>
                                    </p:set>
                                    <p:animEffect transition="in" filter="barn(inHorizontal)">
                                      <p:cBhvr>
                                        <p:cTn id="7" dur="500"/>
                                        <p:tgtEl>
                                          <p:spTgt spid="11266"/>
                                        </p:tgtEl>
                                      </p:cBhvr>
                                    </p:animEffect>
                                  </p:childTnLst>
                                  <p:subTnLst>
                                    <p:audio>
                                      <p:cMediaNode>
                                        <p:cTn display="0" masterRel="sameClick">
                                          <p:stCondLst>
                                            <p:cond evt="begin" delay="0">
                                              <p:tn val="5"/>
                                            </p:cond>
                                          </p:stCondLst>
                                          <p:endCondLst>
                                            <p:cond evt="onStopAudio" delay="0">
                                              <p:tgtEl>
                                                <p:sldTgt/>
                                              </p:tgtEl>
                                            </p:cond>
                                          </p:endCondLst>
                                        </p:cTn>
                                        <p:tgtEl>
                                          <p:sndTgt r:embed="rId4" name="projctor.wav"/>
                                        </p:tgtEl>
                                      </p:cMediaNode>
                                    </p:audio>
                                  </p:subTnLst>
                                </p:cTn>
                              </p:par>
                            </p:childTnLst>
                          </p:cTn>
                        </p:par>
                      </p:childTnLst>
                    </p:cTn>
                  </p:par>
                  <p:par>
                    <p:cTn id="8" fill="hold">
                      <p:stCondLst>
                        <p:cond delay="indefinite"/>
                      </p:stCondLst>
                      <p:childTnLst>
                        <p:par>
                          <p:cTn id="9" fill="hold">
                            <p:stCondLst>
                              <p:cond delay="0"/>
                            </p:stCondLst>
                            <p:childTnLst>
                              <p:par>
                                <p:cTn id="10" presetID="23" presetClass="entr" presetSubtype="16" fill="hold" grpId="0" nodeType="clickEffect">
                                  <p:stCondLst>
                                    <p:cond delay="0"/>
                                  </p:stCondLst>
                                  <p:childTnLst>
                                    <p:set>
                                      <p:cBhvr>
                                        <p:cTn id="11" dur="1" fill="hold">
                                          <p:stCondLst>
                                            <p:cond delay="0"/>
                                          </p:stCondLst>
                                        </p:cTn>
                                        <p:tgtEl>
                                          <p:spTgt spid="11267">
                                            <p:txEl>
                                              <p:pRg st="0" end="0"/>
                                            </p:txEl>
                                          </p:spTgt>
                                        </p:tgtEl>
                                        <p:attrNameLst>
                                          <p:attrName>style.visibility</p:attrName>
                                        </p:attrNameLst>
                                      </p:cBhvr>
                                      <p:to>
                                        <p:strVal val="visible"/>
                                      </p:to>
                                    </p:set>
                                    <p:anim calcmode="lin" valueType="num">
                                      <p:cBhvr>
                                        <p:cTn id="12" dur="500" fill="hold"/>
                                        <p:tgtEl>
                                          <p:spTgt spid="11267">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11267">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ID="23" presetClass="entr" presetSubtype="16" fill="hold" grpId="0" nodeType="clickEffect">
                                  <p:stCondLst>
                                    <p:cond delay="0"/>
                                  </p:stCondLst>
                                  <p:childTnLst>
                                    <p:set>
                                      <p:cBhvr>
                                        <p:cTn id="17" dur="1" fill="hold">
                                          <p:stCondLst>
                                            <p:cond delay="0"/>
                                          </p:stCondLst>
                                        </p:cTn>
                                        <p:tgtEl>
                                          <p:spTgt spid="11267">
                                            <p:txEl>
                                              <p:pRg st="1" end="1"/>
                                            </p:txEl>
                                          </p:spTgt>
                                        </p:tgtEl>
                                        <p:attrNameLst>
                                          <p:attrName>style.visibility</p:attrName>
                                        </p:attrNameLst>
                                      </p:cBhvr>
                                      <p:to>
                                        <p:strVal val="visible"/>
                                      </p:to>
                                    </p:set>
                                    <p:anim calcmode="lin" valueType="num">
                                      <p:cBhvr>
                                        <p:cTn id="18" dur="500" fill="hold"/>
                                        <p:tgtEl>
                                          <p:spTgt spid="11267">
                                            <p:txEl>
                                              <p:pRg st="1" end="1"/>
                                            </p:txEl>
                                          </p:spTgt>
                                        </p:tgtEl>
                                        <p:attrNameLst>
                                          <p:attrName>ppt_w</p:attrName>
                                        </p:attrNameLst>
                                      </p:cBhvr>
                                      <p:tavLst>
                                        <p:tav tm="0">
                                          <p:val>
                                            <p:fltVal val="0"/>
                                          </p:val>
                                        </p:tav>
                                        <p:tav tm="100000">
                                          <p:val>
                                            <p:strVal val="#ppt_w"/>
                                          </p:val>
                                        </p:tav>
                                      </p:tavLst>
                                    </p:anim>
                                    <p:anim calcmode="lin" valueType="num">
                                      <p:cBhvr>
                                        <p:cTn id="19" dur="500" fill="hold"/>
                                        <p:tgtEl>
                                          <p:spTgt spid="11267">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20" fill="hold">
                      <p:stCondLst>
                        <p:cond delay="indefinite"/>
                      </p:stCondLst>
                      <p:childTnLst>
                        <p:par>
                          <p:cTn id="21" fill="hold">
                            <p:stCondLst>
                              <p:cond delay="0"/>
                            </p:stCondLst>
                            <p:childTnLst>
                              <p:par>
                                <p:cTn id="22" presetID="23" presetClass="entr" presetSubtype="16" fill="hold" grpId="0" nodeType="clickEffect">
                                  <p:stCondLst>
                                    <p:cond delay="0"/>
                                  </p:stCondLst>
                                  <p:childTnLst>
                                    <p:set>
                                      <p:cBhvr>
                                        <p:cTn id="23" dur="1" fill="hold">
                                          <p:stCondLst>
                                            <p:cond delay="0"/>
                                          </p:stCondLst>
                                        </p:cTn>
                                        <p:tgtEl>
                                          <p:spTgt spid="11267">
                                            <p:txEl>
                                              <p:pRg st="2" end="2"/>
                                            </p:txEl>
                                          </p:spTgt>
                                        </p:tgtEl>
                                        <p:attrNameLst>
                                          <p:attrName>style.visibility</p:attrName>
                                        </p:attrNameLst>
                                      </p:cBhvr>
                                      <p:to>
                                        <p:strVal val="visible"/>
                                      </p:to>
                                    </p:set>
                                    <p:anim calcmode="lin" valueType="num">
                                      <p:cBhvr>
                                        <p:cTn id="24" dur="500" fill="hold"/>
                                        <p:tgtEl>
                                          <p:spTgt spid="11267">
                                            <p:txEl>
                                              <p:pRg st="2" end="2"/>
                                            </p:txEl>
                                          </p:spTgt>
                                        </p:tgtEl>
                                        <p:attrNameLst>
                                          <p:attrName>ppt_w</p:attrName>
                                        </p:attrNameLst>
                                      </p:cBhvr>
                                      <p:tavLst>
                                        <p:tav tm="0">
                                          <p:val>
                                            <p:fltVal val="0"/>
                                          </p:val>
                                        </p:tav>
                                        <p:tav tm="100000">
                                          <p:val>
                                            <p:strVal val="#ppt_w"/>
                                          </p:val>
                                        </p:tav>
                                      </p:tavLst>
                                    </p:anim>
                                    <p:anim calcmode="lin" valueType="num">
                                      <p:cBhvr>
                                        <p:cTn id="25" dur="500" fill="hold"/>
                                        <p:tgtEl>
                                          <p:spTgt spid="11267">
                                            <p:txEl>
                                              <p:pRg st="2" end="2"/>
                                            </p:txEl>
                                          </p:spTgt>
                                        </p:tgtEl>
                                        <p:attrNameLst>
                                          <p:attrName>ppt_h</p:attrName>
                                        </p:attrNameLst>
                                      </p:cBhvr>
                                      <p:tavLst>
                                        <p:tav tm="0">
                                          <p:val>
                                            <p:fltVal val="0"/>
                                          </p:val>
                                        </p:tav>
                                        <p:tav tm="100000">
                                          <p:val>
                                            <p:strVal val="#ppt_h"/>
                                          </p:val>
                                        </p:tav>
                                      </p:tavLst>
                                    </p:anim>
                                  </p:childTnLst>
                                </p:cTn>
                              </p:par>
                            </p:childTnLst>
                          </p:cTn>
                        </p:par>
                      </p:childTnLst>
                    </p:cTn>
                  </p:par>
                  <p:par>
                    <p:cTn id="26" fill="hold">
                      <p:stCondLst>
                        <p:cond delay="indefinite"/>
                      </p:stCondLst>
                      <p:childTnLst>
                        <p:par>
                          <p:cTn id="27" fill="hold">
                            <p:stCondLst>
                              <p:cond delay="0"/>
                            </p:stCondLst>
                            <p:childTnLst>
                              <p:par>
                                <p:cTn id="28" presetID="19" presetClass="entr" presetSubtype="10" fill="hold" nodeType="clickEffect">
                                  <p:stCondLst>
                                    <p:cond delay="0"/>
                                  </p:stCondLst>
                                  <p:childTnLst>
                                    <p:set>
                                      <p:cBhvr>
                                        <p:cTn id="29" dur="1" fill="hold">
                                          <p:stCondLst>
                                            <p:cond delay="0"/>
                                          </p:stCondLst>
                                        </p:cTn>
                                        <p:tgtEl>
                                          <p:spTgt spid="11269"/>
                                        </p:tgtEl>
                                        <p:attrNameLst>
                                          <p:attrName>style.visibility</p:attrName>
                                        </p:attrNameLst>
                                      </p:cBhvr>
                                      <p:to>
                                        <p:strVal val="visible"/>
                                      </p:to>
                                    </p:set>
                                    <p:anim calcmode="lin" valueType="num">
                                      <p:cBhvr>
                                        <p:cTn id="30" dur="5000" fill="hold"/>
                                        <p:tgtEl>
                                          <p:spTgt spid="11269"/>
                                        </p:tgtEl>
                                        <p:attrNameLst>
                                          <p:attrName>ppt_w</p:attrName>
                                        </p:attrNameLst>
                                      </p:cBhvr>
                                      <p:tavLst>
                                        <p:tav tm="0" fmla="#ppt_w*sin(2.5*pi*$)">
                                          <p:val>
                                            <p:fltVal val="0"/>
                                          </p:val>
                                        </p:tav>
                                        <p:tav tm="100000">
                                          <p:val>
                                            <p:fltVal val="1"/>
                                          </p:val>
                                        </p:tav>
                                      </p:tavLst>
                                    </p:anim>
                                    <p:anim calcmode="lin" valueType="num">
                                      <p:cBhvr>
                                        <p:cTn id="31" dur="5000" fill="hold"/>
                                        <p:tgtEl>
                                          <p:spTgt spid="11269"/>
                                        </p:tgtEl>
                                        <p:attrNameLst>
                                          <p:attrName>ppt_h</p:attrName>
                                        </p:attrNameLst>
                                      </p:cBhvr>
                                      <p:tavLst>
                                        <p:tav tm="0">
                                          <p:val>
                                            <p:strVal val="#ppt_h"/>
                                          </p:val>
                                        </p:tav>
                                        <p:tav tm="100000">
                                          <p:val>
                                            <p:strVal val="#ppt_h"/>
                                          </p:val>
                                        </p:tav>
                                      </p:tavLst>
                                    </p:anim>
                                  </p:childTnLst>
                                </p:cTn>
                              </p:par>
                            </p:childTnLst>
                          </p:cTn>
                        </p:par>
                        <p:par>
                          <p:cTn id="32" fill="hold">
                            <p:stCondLst>
                              <p:cond delay="5000"/>
                            </p:stCondLst>
                            <p:childTnLst>
                              <p:par>
                                <p:cTn id="33" presetID="1" presetClass="mediacall" presetSubtype="0" fill="hold" nodeType="afterEffect">
                                  <p:stCondLst>
                                    <p:cond delay="0"/>
                                  </p:stCondLst>
                                  <p:childTnLst>
                                    <p:cmd type="call" cmd="playFrom(0.0)">
                                      <p:cBhvr>
                                        <p:cTn id="34" dur="5666" fill="hold"/>
                                        <p:tgtEl>
                                          <p:spTgt spid="1126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35" fill="hold" display="0">
                  <p:stCondLst>
                    <p:cond delay="indefinite"/>
                  </p:stCondLst>
                  <p:endCondLst>
                    <p:cond evt="onNext" delay="0">
                      <p:tgtEl>
                        <p:sldTgt/>
                      </p:tgtEl>
                    </p:cond>
                    <p:cond evt="onPrev" delay="0">
                      <p:tgtEl>
                        <p:sldTgt/>
                      </p:tgtEl>
                    </p:cond>
                    <p:cond evt="onStopAudio" delay="0">
                      <p:tgtEl>
                        <p:sldTgt/>
                      </p:tgtEl>
                    </p:cond>
                  </p:endCondLst>
                </p:cTn>
                <p:tgtEl>
                  <p:spTgt spid="11268"/>
                </p:tgtEl>
              </p:cMediaNode>
            </p:audio>
          </p:childTnLst>
        </p:cTn>
      </p:par>
    </p:tnLst>
    <p:bldLst>
      <p:bldP spid="11266" grpId="0" autoUpdateAnimBg="0"/>
      <p:bldP spid="11267" grpId="0" build="p" autoUpdateAnimBg="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1317625" y="106363"/>
            <a:ext cx="6867525" cy="854075"/>
          </a:xfrm>
        </p:spPr>
        <p:txBody>
          <a:bodyPr/>
          <a:lstStyle/>
          <a:p>
            <a:r>
              <a:rPr lang="en-US" smtClean="0"/>
              <a:t>Checks and Balances; Separation of Powers</a:t>
            </a:r>
          </a:p>
        </p:txBody>
      </p:sp>
      <p:pic>
        <p:nvPicPr>
          <p:cNvPr id="5" name="Separation_of_Powers__Checks_and_Balances.asf">
            <a:hlinkClick r:id="" action="ppaction://media"/>
          </p:cNvPr>
          <p:cNvPicPr>
            <a:picLocks noGrp="1" noRot="1" noChangeAspect="1"/>
          </p:cNvPicPr>
          <p:nvPr>
            <p:ph idx="1"/>
            <a:videoFile r:link="rId1"/>
          </p:nvPr>
        </p:nvPicPr>
        <p:blipFill>
          <a:blip r:embed="rId4" cstate="print"/>
          <a:srcRect/>
          <a:stretch>
            <a:fillRect/>
          </a:stretch>
        </p:blipFill>
        <p:spPr>
          <a:xfrm>
            <a:off x="3195638" y="2616200"/>
            <a:ext cx="3352800" cy="2286000"/>
          </a:xfrm>
        </p:spPr>
      </p:pic>
      <p:sp>
        <p:nvSpPr>
          <p:cNvPr id="4" name="Date Placeholder 3"/>
          <p:cNvSpPr>
            <a:spLocks noGrp="1"/>
          </p:cNvSpPr>
          <p:nvPr>
            <p:ph type="dt" sz="half" idx="10"/>
          </p:nvPr>
        </p:nvSpPr>
        <p:spPr/>
        <p:txBody>
          <a:bodyPr/>
          <a:lstStyle/>
          <a:p>
            <a:fld id="{9B8CF97F-542F-4A26-8E41-4A62CE5F82C0}" type="datetime3">
              <a:rPr lang="en-US" smtClean="0"/>
              <a:t>20 December 2011</a:t>
            </a:fld>
            <a:endParaRPr lang="en-US"/>
          </a:p>
        </p:txBody>
      </p:sp>
      <p:sp>
        <p:nvSpPr>
          <p:cNvPr id="6" name="Slide Number Placeholder 5"/>
          <p:cNvSpPr>
            <a:spLocks noGrp="1"/>
          </p:cNvSpPr>
          <p:nvPr>
            <p:ph type="sldNum" sz="quarter" idx="11"/>
          </p:nvPr>
        </p:nvSpPr>
        <p:spPr/>
        <p:txBody>
          <a:bodyPr/>
          <a:lstStyle/>
          <a:p>
            <a:fld id="{4C011AAB-9C46-4AF0-9EFF-B6C3C69C4330}" type="slidenum">
              <a:rPr lang="en-US" smtClean="0"/>
              <a:pPr/>
              <a:t>61</a:t>
            </a:fld>
            <a:endParaRPr 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9410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1317625" y="411163"/>
            <a:ext cx="6867525" cy="549275"/>
          </a:xfrm>
        </p:spPr>
        <p:txBody>
          <a:bodyPr/>
          <a:lstStyle/>
          <a:p>
            <a:r>
              <a:rPr lang="en-US" sz="3600" smtClean="0"/>
              <a:t>IV. Separation of Powers</a:t>
            </a:r>
          </a:p>
        </p:txBody>
      </p:sp>
      <p:sp>
        <p:nvSpPr>
          <p:cNvPr id="12291" name="Rectangle 3"/>
          <p:cNvSpPr>
            <a:spLocks noGrp="1" noChangeArrowheads="1"/>
          </p:cNvSpPr>
          <p:nvPr>
            <p:ph type="body" idx="1"/>
          </p:nvPr>
        </p:nvSpPr>
        <p:spPr>
          <a:xfrm>
            <a:off x="914400" y="1219200"/>
            <a:ext cx="7924800" cy="3429000"/>
          </a:xfrm>
        </p:spPr>
        <p:txBody>
          <a:bodyPr/>
          <a:lstStyle/>
          <a:p>
            <a:r>
              <a:rPr lang="en-US" sz="3200" smtClean="0"/>
              <a:t>No one holds “too much” power</a:t>
            </a:r>
          </a:p>
          <a:p>
            <a:r>
              <a:rPr lang="en-US" sz="3200" smtClean="0"/>
              <a:t>Legislative branch makes the laws</a:t>
            </a:r>
          </a:p>
          <a:p>
            <a:r>
              <a:rPr lang="en-US" sz="3200" smtClean="0"/>
              <a:t>Executive branch carries out the laws</a:t>
            </a:r>
          </a:p>
          <a:p>
            <a:r>
              <a:rPr lang="en-US" sz="3200" smtClean="0"/>
              <a:t>Legislative branch interprets the laws</a:t>
            </a:r>
          </a:p>
        </p:txBody>
      </p:sp>
      <p:pic>
        <p:nvPicPr>
          <p:cNvPr id="12292" name="Picture 4" descr="UScapitol"/>
          <p:cNvPicPr>
            <a:picLocks noChangeAspect="1" noChangeArrowheads="1"/>
          </p:cNvPicPr>
          <p:nvPr/>
        </p:nvPicPr>
        <p:blipFill>
          <a:blip r:embed="rId4" cstate="print"/>
          <a:srcRect/>
          <a:stretch>
            <a:fillRect/>
          </a:stretch>
        </p:blipFill>
        <p:spPr bwMode="auto">
          <a:xfrm>
            <a:off x="3810000" y="3962400"/>
            <a:ext cx="2286000" cy="1719263"/>
          </a:xfrm>
          <a:prstGeom prst="rect">
            <a:avLst/>
          </a:prstGeom>
          <a:noFill/>
          <a:ln w="9525">
            <a:noFill/>
            <a:miter lim="800000"/>
            <a:headEnd/>
            <a:tailEnd/>
          </a:ln>
        </p:spPr>
      </p:pic>
      <p:pic>
        <p:nvPicPr>
          <p:cNvPr id="12293" name="Picture 5" descr="whitehouse"/>
          <p:cNvPicPr>
            <a:picLocks noChangeAspect="1" noChangeArrowheads="1"/>
          </p:cNvPicPr>
          <p:nvPr/>
        </p:nvPicPr>
        <p:blipFill>
          <a:blip r:embed="rId5" cstate="print"/>
          <a:srcRect/>
          <a:stretch>
            <a:fillRect/>
          </a:stretch>
        </p:blipFill>
        <p:spPr bwMode="auto">
          <a:xfrm>
            <a:off x="1524000" y="5122863"/>
            <a:ext cx="2057400" cy="1549400"/>
          </a:xfrm>
          <a:prstGeom prst="rect">
            <a:avLst/>
          </a:prstGeom>
          <a:noFill/>
          <a:ln w="9525">
            <a:noFill/>
            <a:miter lim="800000"/>
            <a:headEnd/>
            <a:tailEnd/>
          </a:ln>
        </p:spPr>
      </p:pic>
      <p:pic>
        <p:nvPicPr>
          <p:cNvPr id="12294" name="Picture 6" descr="Supremecourtbuilding"/>
          <p:cNvPicPr>
            <a:picLocks noChangeAspect="1" noChangeArrowheads="1"/>
          </p:cNvPicPr>
          <p:nvPr/>
        </p:nvPicPr>
        <p:blipFill>
          <a:blip r:embed="rId6" cstate="print"/>
          <a:srcRect/>
          <a:stretch>
            <a:fillRect/>
          </a:stretch>
        </p:blipFill>
        <p:spPr bwMode="auto">
          <a:xfrm>
            <a:off x="6324600" y="5105400"/>
            <a:ext cx="2438400" cy="1524000"/>
          </a:xfrm>
          <a:prstGeom prst="rect">
            <a:avLst/>
          </a:prstGeom>
          <a:noFill/>
          <a:ln w="9525">
            <a:noFill/>
            <a:miter lim="800000"/>
            <a:headEnd/>
            <a:tailEnd/>
          </a:ln>
        </p:spPr>
      </p:pic>
      <p:sp>
        <p:nvSpPr>
          <p:cNvPr id="7" name="Date Placeholder 6"/>
          <p:cNvSpPr>
            <a:spLocks noGrp="1"/>
          </p:cNvSpPr>
          <p:nvPr>
            <p:ph type="dt" sz="half" idx="10"/>
          </p:nvPr>
        </p:nvSpPr>
        <p:spPr/>
        <p:txBody>
          <a:bodyPr/>
          <a:lstStyle/>
          <a:p>
            <a:fld id="{AB66353A-707B-410A-9261-A271689AF3A3}" type="datetime3">
              <a:rPr lang="en-US" smtClean="0"/>
              <a:t>20 December 2011</a:t>
            </a:fld>
            <a:endParaRPr lang="en-US"/>
          </a:p>
        </p:txBody>
      </p:sp>
      <p:sp>
        <p:nvSpPr>
          <p:cNvPr id="8" name="Slide Number Placeholder 7"/>
          <p:cNvSpPr>
            <a:spLocks noGrp="1"/>
          </p:cNvSpPr>
          <p:nvPr>
            <p:ph type="sldNum" sz="quarter" idx="11"/>
          </p:nvPr>
        </p:nvSpPr>
        <p:spPr/>
        <p:txBody>
          <a:bodyPr/>
          <a:lstStyle/>
          <a:p>
            <a:fld id="{4C011AAB-9C46-4AF0-9EFF-B6C3C69C4330}" type="slidenum">
              <a:rPr lang="en-US" smtClean="0"/>
              <a:pPr/>
              <a:t>62</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2290"/>
                                        </p:tgtEl>
                                        <p:attrNameLst>
                                          <p:attrName>style.visibility</p:attrName>
                                        </p:attrNameLst>
                                      </p:cBhvr>
                                      <p:to>
                                        <p:strVal val="visible"/>
                                      </p:to>
                                    </p:set>
                                    <p:animEffect transition="in" filter="box(in)">
                                      <p:cBhvr>
                                        <p:cTn id="7" dur="500"/>
                                        <p:tgtEl>
                                          <p:spTgt spid="12290"/>
                                        </p:tgtEl>
                                      </p:cBhvr>
                                    </p:animEffect>
                                  </p:childTnLst>
                                  <p:subTnLst>
                                    <p:audio>
                                      <p:cMediaNode>
                                        <p:cTn display="0" masterRel="sameClick">
                                          <p:stCondLst>
                                            <p:cond evt="begin" delay="0">
                                              <p:tn val="5"/>
                                            </p:cond>
                                          </p:stCondLst>
                                          <p:endCondLst>
                                            <p:cond evt="onStopAudio" delay="0">
                                              <p:tgtEl>
                                                <p:sldTgt/>
                                              </p:tgtEl>
                                            </p:cond>
                                          </p:endCondLst>
                                        </p:cTn>
                                        <p:tgtEl>
                                          <p:sndTgt r:embed="rId3" name="driveby.wav"/>
                                        </p:tgtEl>
                                      </p:cMediaNode>
                                    </p:audio>
                                  </p:sub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2291">
                                            <p:txEl>
                                              <p:pRg st="0" end="0"/>
                                            </p:txEl>
                                          </p:spTgt>
                                        </p:tgtEl>
                                        <p:attrNameLst>
                                          <p:attrName>style.visibility</p:attrName>
                                        </p:attrNameLst>
                                      </p:cBhvr>
                                      <p:to>
                                        <p:strVal val="visible"/>
                                      </p:to>
                                    </p:set>
                                    <p:animEffect transition="in" filter="wipe(up)">
                                      <p:cBhvr>
                                        <p:cTn id="12" dur="500"/>
                                        <p:tgtEl>
                                          <p:spTgt spid="1229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2291">
                                            <p:txEl>
                                              <p:pRg st="1" end="1"/>
                                            </p:txEl>
                                          </p:spTgt>
                                        </p:tgtEl>
                                        <p:attrNameLst>
                                          <p:attrName>style.visibility</p:attrName>
                                        </p:attrNameLst>
                                      </p:cBhvr>
                                      <p:to>
                                        <p:strVal val="visible"/>
                                      </p:to>
                                    </p:set>
                                    <p:animEffect transition="in" filter="wipe(up)">
                                      <p:cBhvr>
                                        <p:cTn id="17" dur="500"/>
                                        <p:tgtEl>
                                          <p:spTgt spid="12291">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12291">
                                            <p:txEl>
                                              <p:pRg st="2" end="2"/>
                                            </p:txEl>
                                          </p:spTgt>
                                        </p:tgtEl>
                                        <p:attrNameLst>
                                          <p:attrName>style.visibility</p:attrName>
                                        </p:attrNameLst>
                                      </p:cBhvr>
                                      <p:to>
                                        <p:strVal val="visible"/>
                                      </p:to>
                                    </p:set>
                                    <p:animEffect transition="in" filter="wipe(up)">
                                      <p:cBhvr>
                                        <p:cTn id="22" dur="500"/>
                                        <p:tgtEl>
                                          <p:spTgt spid="12291">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12291">
                                            <p:txEl>
                                              <p:pRg st="3" end="3"/>
                                            </p:txEl>
                                          </p:spTgt>
                                        </p:tgtEl>
                                        <p:attrNameLst>
                                          <p:attrName>style.visibility</p:attrName>
                                        </p:attrNameLst>
                                      </p:cBhvr>
                                      <p:to>
                                        <p:strVal val="visible"/>
                                      </p:to>
                                    </p:set>
                                    <p:animEffect transition="in" filter="wipe(up)">
                                      <p:cBhvr>
                                        <p:cTn id="27" dur="500"/>
                                        <p:tgtEl>
                                          <p:spTgt spid="12291">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499"/>
                                          </p:stCondLst>
                                        </p:cTn>
                                        <p:tgtEl>
                                          <p:spTgt spid="12292"/>
                                        </p:tgtEl>
                                        <p:attrNameLst>
                                          <p:attrName>style.visibility</p:attrName>
                                        </p:attrNameLst>
                                      </p:cBhvr>
                                      <p:to>
                                        <p:strVal val="visible"/>
                                      </p:to>
                                    </p:set>
                                  </p:childTnLst>
                                </p:cTn>
                              </p:par>
                            </p:childTnLst>
                          </p:cTn>
                        </p:par>
                        <p:par>
                          <p:cTn id="32" fill="hold">
                            <p:stCondLst>
                              <p:cond delay="500"/>
                            </p:stCondLst>
                            <p:childTnLst>
                              <p:par>
                                <p:cTn id="33" presetID="1" presetClass="entr" presetSubtype="0" fill="hold" nodeType="afterEffect">
                                  <p:stCondLst>
                                    <p:cond delay="0"/>
                                  </p:stCondLst>
                                  <p:childTnLst>
                                    <p:set>
                                      <p:cBhvr>
                                        <p:cTn id="34" dur="1" fill="hold">
                                          <p:stCondLst>
                                            <p:cond delay="499"/>
                                          </p:stCondLst>
                                        </p:cTn>
                                        <p:tgtEl>
                                          <p:spTgt spid="12293"/>
                                        </p:tgtEl>
                                        <p:attrNameLst>
                                          <p:attrName>style.visibility</p:attrName>
                                        </p:attrNameLst>
                                      </p:cBhvr>
                                      <p:to>
                                        <p:strVal val="visible"/>
                                      </p:to>
                                    </p:set>
                                  </p:childTnLst>
                                </p:cTn>
                              </p:par>
                            </p:childTnLst>
                          </p:cTn>
                        </p:par>
                        <p:par>
                          <p:cTn id="35" fill="hold">
                            <p:stCondLst>
                              <p:cond delay="1000"/>
                            </p:stCondLst>
                            <p:childTnLst>
                              <p:par>
                                <p:cTn id="36" presetID="1" presetClass="entr" presetSubtype="0" fill="hold" nodeType="afterEffect">
                                  <p:stCondLst>
                                    <p:cond delay="0"/>
                                  </p:stCondLst>
                                  <p:childTnLst>
                                    <p:set>
                                      <p:cBhvr>
                                        <p:cTn id="37" dur="1" fill="hold">
                                          <p:stCondLst>
                                            <p:cond delay="499"/>
                                          </p:stCondLst>
                                        </p:cTn>
                                        <p:tgtEl>
                                          <p:spTgt spid="1229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0" grpId="0" autoUpdateAnimBg="0"/>
      <p:bldP spid="12291" grpId="0" build="p" autoUpdateAnimBg="0"/>
    </p:bldLst>
  </p:timing>
</p:sld>
</file>

<file path=ppt/slides/slide6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317625" y="411163"/>
            <a:ext cx="6867525" cy="549275"/>
          </a:xfrm>
        </p:spPr>
        <p:txBody>
          <a:bodyPr/>
          <a:lstStyle/>
          <a:p>
            <a:r>
              <a:rPr lang="en-US" sz="3600" smtClean="0"/>
              <a:t>V. Checks and Balances</a:t>
            </a:r>
          </a:p>
        </p:txBody>
      </p:sp>
      <p:sp>
        <p:nvSpPr>
          <p:cNvPr id="16387" name="Rectangle 3"/>
          <p:cNvSpPr>
            <a:spLocks noGrp="1" noChangeArrowheads="1"/>
          </p:cNvSpPr>
          <p:nvPr>
            <p:ph type="body" idx="1"/>
          </p:nvPr>
        </p:nvSpPr>
        <p:spPr>
          <a:xfrm>
            <a:off x="1066800" y="1219200"/>
            <a:ext cx="7543800" cy="2514600"/>
          </a:xfrm>
        </p:spPr>
        <p:txBody>
          <a:bodyPr/>
          <a:lstStyle/>
          <a:p>
            <a:r>
              <a:rPr lang="en-US" sz="3600" smtClean="0"/>
              <a:t>Prevents the abuse of power in government</a:t>
            </a:r>
          </a:p>
          <a:p>
            <a:r>
              <a:rPr lang="en-US" sz="3600" smtClean="0"/>
              <a:t>Each branch can check each other branch</a:t>
            </a:r>
          </a:p>
          <a:p>
            <a:endParaRPr lang="en-US" smtClean="0"/>
          </a:p>
          <a:p>
            <a:endParaRPr lang="en-US" smtClean="0"/>
          </a:p>
          <a:p>
            <a:endParaRPr lang="en-US" smtClean="0"/>
          </a:p>
        </p:txBody>
      </p:sp>
      <p:pic>
        <p:nvPicPr>
          <p:cNvPr id="16388" name="Picture 4" descr="j0336381"/>
          <p:cNvPicPr>
            <a:picLocks noChangeAspect="1" noChangeArrowheads="1" noCrop="1"/>
          </p:cNvPicPr>
          <p:nvPr/>
        </p:nvPicPr>
        <p:blipFill>
          <a:blip r:embed="rId4" cstate="print"/>
          <a:srcRect/>
          <a:stretch>
            <a:fillRect/>
          </a:stretch>
        </p:blipFill>
        <p:spPr bwMode="auto">
          <a:xfrm>
            <a:off x="4495800" y="3733800"/>
            <a:ext cx="2667000" cy="2667000"/>
          </a:xfrm>
          <a:prstGeom prst="rect">
            <a:avLst/>
          </a:prstGeom>
          <a:noFill/>
          <a:ln w="9525">
            <a:noFill/>
            <a:miter lim="800000"/>
            <a:headEnd/>
            <a:tailEnd/>
          </a:ln>
        </p:spPr>
      </p:pic>
      <p:pic>
        <p:nvPicPr>
          <p:cNvPr id="16389" name="Picture 5">
            <a:hlinkClick r:id="" action="ppaction://media"/>
          </p:cNvPr>
          <p:cNvPicPr>
            <a:picLocks noRot="1" noChangeAspect="1" noChangeArrowheads="1"/>
          </p:cNvPicPr>
          <p:nvPr>
            <a:wavAudioFile r:embed="rId1" name="Crystalyoulookmarvelous.wav"/>
          </p:nvPr>
        </p:nvPicPr>
        <p:blipFill>
          <a:blip r:embed="rId5" cstate="print"/>
          <a:srcRect/>
          <a:stretch>
            <a:fillRect/>
          </a:stretch>
        </p:blipFill>
        <p:spPr bwMode="auto">
          <a:xfrm>
            <a:off x="8305800" y="6172200"/>
            <a:ext cx="304800" cy="304800"/>
          </a:xfrm>
          <a:prstGeom prst="rect">
            <a:avLst/>
          </a:prstGeom>
          <a:noFill/>
          <a:ln w="9525">
            <a:noFill/>
            <a:miter lim="800000"/>
            <a:headEnd/>
            <a:tailEnd/>
          </a:ln>
        </p:spPr>
      </p:pic>
      <p:sp>
        <p:nvSpPr>
          <p:cNvPr id="6" name="Date Placeholder 5"/>
          <p:cNvSpPr>
            <a:spLocks noGrp="1"/>
          </p:cNvSpPr>
          <p:nvPr>
            <p:ph type="dt" sz="half" idx="10"/>
          </p:nvPr>
        </p:nvSpPr>
        <p:spPr/>
        <p:txBody>
          <a:bodyPr/>
          <a:lstStyle/>
          <a:p>
            <a:fld id="{38F43C65-65F4-4994-8FEC-301BA7FF43DC}" type="datetime3">
              <a:rPr lang="en-US" smtClean="0"/>
              <a:t>20 December 2011</a:t>
            </a:fld>
            <a:endParaRPr lang="en-US"/>
          </a:p>
        </p:txBody>
      </p:sp>
      <p:sp>
        <p:nvSpPr>
          <p:cNvPr id="7" name="Slide Number Placeholder 6"/>
          <p:cNvSpPr>
            <a:spLocks noGrp="1"/>
          </p:cNvSpPr>
          <p:nvPr>
            <p:ph type="sldNum" sz="quarter" idx="11"/>
          </p:nvPr>
        </p:nvSpPr>
        <p:spPr/>
        <p:txBody>
          <a:bodyPr/>
          <a:lstStyle/>
          <a:p>
            <a:fld id="{4C011AAB-9C46-4AF0-9EFF-B6C3C69C4330}" type="slidenum">
              <a:rPr lang="en-US" smtClean="0"/>
              <a:pPr/>
              <a:t>63</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6386"/>
                                        </p:tgtEl>
                                        <p:attrNameLst>
                                          <p:attrName>style.visibility</p:attrName>
                                        </p:attrNameLst>
                                      </p:cBhvr>
                                      <p:to>
                                        <p:strVal val="visible"/>
                                      </p:to>
                                    </p:set>
                                    <p:animEffect transition="in" filter="blinds(horizontal)">
                                      <p:cBhvr>
                                        <p:cTn id="7" dur="500"/>
                                        <p:tgtEl>
                                          <p:spTgt spid="16386"/>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16387">
                                            <p:txEl>
                                              <p:pRg st="0" end="0"/>
                                            </p:txEl>
                                          </p:spTgt>
                                        </p:tgtEl>
                                        <p:attrNameLst>
                                          <p:attrName>style.visibility</p:attrName>
                                        </p:attrNameLst>
                                      </p:cBhvr>
                                      <p:to>
                                        <p:strVal val="visible"/>
                                      </p:to>
                                    </p:set>
                                    <p:animEffect transition="in" filter="strips(downLeft)">
                                      <p:cBhvr>
                                        <p:cTn id="12" dur="500"/>
                                        <p:tgtEl>
                                          <p:spTgt spid="1638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16387">
                                            <p:txEl>
                                              <p:pRg st="1" end="1"/>
                                            </p:txEl>
                                          </p:spTgt>
                                        </p:tgtEl>
                                        <p:attrNameLst>
                                          <p:attrName>style.visibility</p:attrName>
                                        </p:attrNameLst>
                                      </p:cBhvr>
                                      <p:to>
                                        <p:strVal val="visible"/>
                                      </p:to>
                                    </p:set>
                                    <p:animEffect transition="in" filter="strips(downLeft)">
                                      <p:cBhvr>
                                        <p:cTn id="17" dur="500"/>
                                        <p:tgtEl>
                                          <p:spTgt spid="1638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499"/>
                                          </p:stCondLst>
                                        </p:cTn>
                                        <p:tgtEl>
                                          <p:spTgt spid="16388"/>
                                        </p:tgtEl>
                                        <p:attrNameLst>
                                          <p:attrName>style.visibility</p:attrName>
                                        </p:attrNameLst>
                                      </p:cBhvr>
                                      <p:to>
                                        <p:strVal val="visible"/>
                                      </p:to>
                                    </p:set>
                                  </p:childTnLst>
                                </p:cTn>
                              </p:par>
                            </p:childTnLst>
                          </p:cTn>
                        </p:par>
                        <p:par>
                          <p:cTn id="22" fill="hold">
                            <p:stCondLst>
                              <p:cond delay="500"/>
                            </p:stCondLst>
                            <p:childTnLst>
                              <p:par>
                                <p:cTn id="23" presetID="1" presetClass="mediacall" presetSubtype="0" fill="hold" nodeType="afterEffect">
                                  <p:stCondLst>
                                    <p:cond delay="0"/>
                                  </p:stCondLst>
                                  <p:childTnLst>
                                    <p:cmd type="call" cmd="playFrom(0.0)">
                                      <p:cBhvr>
                                        <p:cTn id="24" dur="4015" fill="hold"/>
                                        <p:tgtEl>
                                          <p:spTgt spid="1638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25" fill="hold" display="0">
                  <p:stCondLst>
                    <p:cond delay="indefinite"/>
                  </p:stCondLst>
                  <p:endCondLst>
                    <p:cond evt="onNext" delay="0">
                      <p:tgtEl>
                        <p:sldTgt/>
                      </p:tgtEl>
                    </p:cond>
                    <p:cond evt="onPrev" delay="0">
                      <p:tgtEl>
                        <p:sldTgt/>
                      </p:tgtEl>
                    </p:cond>
                    <p:cond evt="onStopAudio" delay="0">
                      <p:tgtEl>
                        <p:sldTgt/>
                      </p:tgtEl>
                    </p:cond>
                  </p:endCondLst>
                </p:cTn>
                <p:tgtEl>
                  <p:spTgt spid="16389"/>
                </p:tgtEl>
              </p:cMediaNode>
            </p:audio>
          </p:childTnLst>
        </p:cTn>
      </p:par>
    </p:tnLst>
    <p:bldLst>
      <p:bldP spid="16386" grpId="0" autoUpdateAnimBg="0"/>
      <p:bldP spid="16387" grpId="0" build="p" autoUpdateAnimBg="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lstStyle/>
          <a:p>
            <a:r>
              <a:rPr lang="en-US" smtClean="0"/>
              <a:t>Citizenship Test </a:t>
            </a:r>
          </a:p>
        </p:txBody>
      </p:sp>
      <p:pic>
        <p:nvPicPr>
          <p:cNvPr id="52227" name="Picture 2"/>
          <p:cNvPicPr>
            <a:picLocks noChangeAspect="1" noChangeArrowheads="1"/>
          </p:cNvPicPr>
          <p:nvPr/>
        </p:nvPicPr>
        <p:blipFill>
          <a:blip r:embed="rId2" cstate="print"/>
          <a:srcRect/>
          <a:stretch>
            <a:fillRect/>
          </a:stretch>
        </p:blipFill>
        <p:spPr bwMode="auto">
          <a:xfrm>
            <a:off x="2819400" y="1136650"/>
            <a:ext cx="4191000" cy="5481638"/>
          </a:xfrm>
          <a:prstGeom prst="rect">
            <a:avLst/>
          </a:prstGeom>
          <a:noFill/>
          <a:ln w="9525">
            <a:noFill/>
            <a:miter lim="800000"/>
            <a:headEnd/>
            <a:tailEnd/>
          </a:ln>
        </p:spPr>
      </p:pic>
      <p:sp>
        <p:nvSpPr>
          <p:cNvPr id="4" name="Date Placeholder 3"/>
          <p:cNvSpPr>
            <a:spLocks noGrp="1"/>
          </p:cNvSpPr>
          <p:nvPr>
            <p:ph type="dt" sz="half" idx="10"/>
          </p:nvPr>
        </p:nvSpPr>
        <p:spPr/>
        <p:txBody>
          <a:bodyPr/>
          <a:lstStyle/>
          <a:p>
            <a:fld id="{0A3C6E5F-A548-4FE6-832C-C4D814C2D1FA}"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64</a:t>
            </a:fld>
            <a:endParaRPr lang="en-US"/>
          </a:p>
        </p:txBody>
      </p:sp>
    </p:spTree>
  </p:cSld>
  <p:clrMapOvr>
    <a:masterClrMapping/>
  </p:clrMapOvr>
  <p:transition>
    <p:wipe dir="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1317625" y="411163"/>
            <a:ext cx="6867525" cy="549275"/>
          </a:xfrm>
        </p:spPr>
        <p:txBody>
          <a:bodyPr/>
          <a:lstStyle/>
          <a:p>
            <a:pPr algn="ctr"/>
            <a:r>
              <a:rPr lang="en-US" sz="3600" smtClean="0"/>
              <a:t>Constitution</a:t>
            </a:r>
          </a:p>
        </p:txBody>
      </p:sp>
      <p:pic>
        <p:nvPicPr>
          <p:cNvPr id="53251" name="Picture 4" descr="preamble"/>
          <p:cNvPicPr>
            <a:picLocks noGrp="1" noChangeAspect="1" noChangeArrowheads="1"/>
          </p:cNvPicPr>
          <p:nvPr>
            <p:ph idx="1"/>
          </p:nvPr>
        </p:nvPicPr>
        <p:blipFill>
          <a:blip r:embed="rId3" cstate="print"/>
          <a:srcRect/>
          <a:stretch>
            <a:fillRect/>
          </a:stretch>
        </p:blipFill>
        <p:spPr>
          <a:xfrm>
            <a:off x="2854325" y="1219200"/>
            <a:ext cx="4033838" cy="5081588"/>
          </a:xfrm>
          <a:noFill/>
        </p:spPr>
      </p:pic>
      <p:sp>
        <p:nvSpPr>
          <p:cNvPr id="4" name="Date Placeholder 3"/>
          <p:cNvSpPr>
            <a:spLocks noGrp="1"/>
          </p:cNvSpPr>
          <p:nvPr>
            <p:ph type="dt" sz="half" idx="10"/>
          </p:nvPr>
        </p:nvSpPr>
        <p:spPr/>
        <p:txBody>
          <a:bodyPr/>
          <a:lstStyle/>
          <a:p>
            <a:fld id="{7C0B5759-8876-414D-A021-ACCAE46A0812}"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65</a:t>
            </a:fld>
            <a:endParaRPr lang="en-US"/>
          </a:p>
        </p:txBody>
      </p:sp>
    </p:spTree>
  </p:cSld>
  <p:clrMapOvr>
    <a:masterClrMapping/>
  </p:clrMapOvr>
  <p:transition>
    <p:wipe dir="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ext Box 2"/>
          <p:cNvSpPr txBox="1">
            <a:spLocks noChangeArrowheads="1"/>
          </p:cNvSpPr>
          <p:nvPr/>
        </p:nvSpPr>
        <p:spPr bwMode="auto">
          <a:xfrm>
            <a:off x="1524000" y="228600"/>
            <a:ext cx="5867400" cy="823913"/>
          </a:xfrm>
          <a:prstGeom prst="rect">
            <a:avLst/>
          </a:prstGeom>
          <a:noFill/>
          <a:ln w="9525">
            <a:noFill/>
            <a:miter lim="800000"/>
            <a:headEnd/>
            <a:tailEnd/>
          </a:ln>
        </p:spPr>
        <p:txBody>
          <a:bodyPr>
            <a:spAutoFit/>
          </a:bodyPr>
          <a:lstStyle/>
          <a:p>
            <a:pPr eaLnBrk="1" hangingPunct="1">
              <a:spcBef>
                <a:spcPct val="50000"/>
              </a:spcBef>
            </a:pPr>
            <a:r>
              <a:rPr lang="en-US" sz="4800">
                <a:latin typeface="Verdana" pitchFamily="34" charset="0"/>
              </a:rPr>
              <a:t>The Constitution</a:t>
            </a:r>
          </a:p>
        </p:txBody>
      </p:sp>
      <p:sp>
        <p:nvSpPr>
          <p:cNvPr id="36867" name="Text Box 3"/>
          <p:cNvSpPr txBox="1">
            <a:spLocks noChangeArrowheads="1"/>
          </p:cNvSpPr>
          <p:nvPr/>
        </p:nvSpPr>
        <p:spPr bwMode="auto">
          <a:xfrm>
            <a:off x="457200" y="1828800"/>
            <a:ext cx="2209800" cy="2587625"/>
          </a:xfrm>
          <a:prstGeom prst="rect">
            <a:avLst/>
          </a:prstGeom>
          <a:solidFill>
            <a:schemeClr val="bg1"/>
          </a:solidFill>
          <a:ln w="9525">
            <a:noFill/>
            <a:miter lim="800000"/>
            <a:headEnd/>
            <a:tailEnd/>
          </a:ln>
        </p:spPr>
        <p:txBody>
          <a:bodyPr>
            <a:spAutoFit/>
          </a:bodyPr>
          <a:lstStyle/>
          <a:p>
            <a:pPr algn="ctr" eaLnBrk="1" hangingPunct="1">
              <a:spcBef>
                <a:spcPct val="50000"/>
              </a:spcBef>
            </a:pPr>
            <a:r>
              <a:rPr lang="en-US" sz="3200">
                <a:latin typeface="Kristen ITC" pitchFamily="66" charset="0"/>
              </a:rPr>
              <a:t> Preamble </a:t>
            </a:r>
            <a:r>
              <a:rPr lang="en-US" sz="2400">
                <a:latin typeface="Kristen ITC" pitchFamily="66" charset="0"/>
              </a:rPr>
              <a:t>~</a:t>
            </a:r>
          </a:p>
          <a:p>
            <a:pPr algn="ctr" eaLnBrk="1" hangingPunct="1">
              <a:spcBef>
                <a:spcPct val="50000"/>
              </a:spcBef>
            </a:pPr>
            <a:r>
              <a:rPr lang="en-US" sz="2400">
                <a:latin typeface="Kristen ITC" pitchFamily="66" charset="0"/>
              </a:rPr>
              <a:t>Explains why the Constitution was written</a:t>
            </a:r>
          </a:p>
        </p:txBody>
      </p:sp>
      <p:sp>
        <p:nvSpPr>
          <p:cNvPr id="36868" name="Text Box 4"/>
          <p:cNvSpPr txBox="1">
            <a:spLocks noChangeArrowheads="1"/>
          </p:cNvSpPr>
          <p:nvPr/>
        </p:nvSpPr>
        <p:spPr bwMode="auto">
          <a:xfrm>
            <a:off x="2895600" y="2514600"/>
            <a:ext cx="2971800" cy="6059488"/>
          </a:xfrm>
          <a:prstGeom prst="rect">
            <a:avLst/>
          </a:prstGeom>
          <a:noFill/>
          <a:ln w="9525">
            <a:noFill/>
            <a:miter lim="800000"/>
            <a:headEnd/>
            <a:tailEnd/>
          </a:ln>
        </p:spPr>
        <p:txBody>
          <a:bodyPr>
            <a:spAutoFit/>
          </a:bodyPr>
          <a:lstStyle/>
          <a:p>
            <a:pPr algn="ctr" eaLnBrk="1" hangingPunct="1">
              <a:spcBef>
                <a:spcPct val="50000"/>
              </a:spcBef>
            </a:pPr>
            <a:r>
              <a:rPr lang="en-US" sz="3200">
                <a:latin typeface="Kristen ITC" pitchFamily="66" charset="0"/>
              </a:rPr>
              <a:t>Articles </a:t>
            </a:r>
          </a:p>
          <a:p>
            <a:pPr algn="ctr" eaLnBrk="1" hangingPunct="1">
              <a:spcBef>
                <a:spcPct val="50000"/>
              </a:spcBef>
            </a:pPr>
            <a:r>
              <a:rPr lang="en-US" sz="3200">
                <a:latin typeface="Kristen ITC" pitchFamily="66" charset="0"/>
              </a:rPr>
              <a:t>(7)</a:t>
            </a:r>
          </a:p>
          <a:p>
            <a:pPr algn="ctr" eaLnBrk="1" hangingPunct="1">
              <a:spcBef>
                <a:spcPct val="50000"/>
              </a:spcBef>
            </a:pPr>
            <a:r>
              <a:rPr lang="en-US" sz="2400">
                <a:latin typeface="Kristen ITC" pitchFamily="66" charset="0"/>
              </a:rPr>
              <a:t>~</a:t>
            </a:r>
          </a:p>
          <a:p>
            <a:pPr algn="ctr" eaLnBrk="1" hangingPunct="1">
              <a:spcBef>
                <a:spcPct val="50000"/>
              </a:spcBef>
            </a:pPr>
            <a:r>
              <a:rPr lang="en-US" sz="2400">
                <a:latin typeface="Kristen ITC" pitchFamily="66" charset="0"/>
              </a:rPr>
              <a:t>Describe how the government works and how the Constitution works and can be changed</a:t>
            </a:r>
          </a:p>
          <a:p>
            <a:pPr algn="ctr" eaLnBrk="1" hangingPunct="1">
              <a:spcBef>
                <a:spcPct val="50000"/>
              </a:spcBef>
            </a:pPr>
            <a:endParaRPr lang="en-US" sz="2400">
              <a:latin typeface="Kristen ITC" pitchFamily="66" charset="0"/>
            </a:endParaRPr>
          </a:p>
          <a:p>
            <a:pPr algn="ctr" eaLnBrk="1" hangingPunct="1">
              <a:spcBef>
                <a:spcPct val="50000"/>
              </a:spcBef>
            </a:pPr>
            <a:endParaRPr lang="en-US" sz="2400">
              <a:latin typeface="Kristen ITC" pitchFamily="66" charset="0"/>
            </a:endParaRPr>
          </a:p>
          <a:p>
            <a:pPr algn="ctr" eaLnBrk="1" hangingPunct="1">
              <a:spcBef>
                <a:spcPct val="50000"/>
              </a:spcBef>
            </a:pPr>
            <a:endParaRPr lang="en-US" sz="3200">
              <a:latin typeface="Kristen ITC" pitchFamily="66" charset="0"/>
            </a:endParaRPr>
          </a:p>
        </p:txBody>
      </p:sp>
      <p:sp>
        <p:nvSpPr>
          <p:cNvPr id="36869" name="Text Box 5"/>
          <p:cNvSpPr txBox="1">
            <a:spLocks noChangeArrowheads="1"/>
          </p:cNvSpPr>
          <p:nvPr/>
        </p:nvSpPr>
        <p:spPr bwMode="auto">
          <a:xfrm>
            <a:off x="6096000" y="1752600"/>
            <a:ext cx="3048000" cy="3805238"/>
          </a:xfrm>
          <a:prstGeom prst="rect">
            <a:avLst/>
          </a:prstGeom>
          <a:solidFill>
            <a:schemeClr val="bg1"/>
          </a:solidFill>
          <a:ln w="9525">
            <a:noFill/>
            <a:miter lim="800000"/>
            <a:headEnd/>
            <a:tailEnd/>
          </a:ln>
        </p:spPr>
        <p:txBody>
          <a:bodyPr>
            <a:spAutoFit/>
          </a:bodyPr>
          <a:lstStyle/>
          <a:p>
            <a:pPr algn="ctr" eaLnBrk="1" hangingPunct="1">
              <a:spcBef>
                <a:spcPct val="50000"/>
              </a:spcBef>
            </a:pPr>
            <a:r>
              <a:rPr lang="en-US" sz="3200">
                <a:latin typeface="Kristen ITC" pitchFamily="66" charset="0"/>
              </a:rPr>
              <a:t>Amendments (27)</a:t>
            </a:r>
          </a:p>
          <a:p>
            <a:pPr algn="ctr" eaLnBrk="1" hangingPunct="1">
              <a:spcBef>
                <a:spcPct val="50000"/>
              </a:spcBef>
            </a:pPr>
            <a:r>
              <a:rPr lang="en-US" sz="2400">
                <a:latin typeface="Kristen ITC" pitchFamily="66" charset="0"/>
              </a:rPr>
              <a:t>~</a:t>
            </a:r>
          </a:p>
          <a:p>
            <a:pPr algn="ctr" eaLnBrk="1" hangingPunct="1">
              <a:spcBef>
                <a:spcPct val="50000"/>
              </a:spcBef>
            </a:pPr>
            <a:r>
              <a:rPr lang="en-US" sz="2400">
                <a:latin typeface="Kristen ITC" pitchFamily="66" charset="0"/>
              </a:rPr>
              <a:t>Describes the  rights of the citizens of the United States</a:t>
            </a:r>
          </a:p>
          <a:p>
            <a:pPr algn="ctr" eaLnBrk="1" hangingPunct="1">
              <a:spcBef>
                <a:spcPct val="50000"/>
              </a:spcBef>
            </a:pPr>
            <a:endParaRPr lang="en-US" sz="2400">
              <a:latin typeface="Kristen ITC" pitchFamily="66" charset="0"/>
            </a:endParaRPr>
          </a:p>
        </p:txBody>
      </p:sp>
      <p:sp>
        <p:nvSpPr>
          <p:cNvPr id="54278" name="Line 6"/>
          <p:cNvSpPr>
            <a:spLocks noChangeShapeType="1"/>
          </p:cNvSpPr>
          <p:nvPr/>
        </p:nvSpPr>
        <p:spPr bwMode="auto">
          <a:xfrm flipH="1">
            <a:off x="1828800" y="990600"/>
            <a:ext cx="1905000" cy="762000"/>
          </a:xfrm>
          <a:prstGeom prst="line">
            <a:avLst/>
          </a:prstGeom>
          <a:noFill/>
          <a:ln w="9525">
            <a:solidFill>
              <a:schemeClr val="tx1"/>
            </a:solidFill>
            <a:round/>
            <a:headEnd/>
            <a:tailEnd/>
          </a:ln>
        </p:spPr>
        <p:txBody>
          <a:bodyPr/>
          <a:lstStyle/>
          <a:p>
            <a:endParaRPr lang="en-US"/>
          </a:p>
        </p:txBody>
      </p:sp>
      <p:sp>
        <p:nvSpPr>
          <p:cNvPr id="54279" name="Line 7"/>
          <p:cNvSpPr>
            <a:spLocks noChangeShapeType="1"/>
          </p:cNvSpPr>
          <p:nvPr/>
        </p:nvSpPr>
        <p:spPr bwMode="auto">
          <a:xfrm>
            <a:off x="5257800" y="990600"/>
            <a:ext cx="2133600" cy="685800"/>
          </a:xfrm>
          <a:prstGeom prst="line">
            <a:avLst/>
          </a:prstGeom>
          <a:noFill/>
          <a:ln w="9525">
            <a:solidFill>
              <a:schemeClr val="tx1"/>
            </a:solidFill>
            <a:round/>
            <a:headEnd/>
            <a:tailEnd/>
          </a:ln>
        </p:spPr>
        <p:txBody>
          <a:bodyPr/>
          <a:lstStyle/>
          <a:p>
            <a:endParaRPr lang="en-US"/>
          </a:p>
        </p:txBody>
      </p:sp>
      <p:sp>
        <p:nvSpPr>
          <p:cNvPr id="54280" name="Line 8"/>
          <p:cNvSpPr>
            <a:spLocks noChangeShapeType="1"/>
          </p:cNvSpPr>
          <p:nvPr/>
        </p:nvSpPr>
        <p:spPr bwMode="auto">
          <a:xfrm>
            <a:off x="4419600" y="990600"/>
            <a:ext cx="0" cy="1371600"/>
          </a:xfrm>
          <a:prstGeom prst="line">
            <a:avLst/>
          </a:prstGeom>
          <a:noFill/>
          <a:ln w="9525">
            <a:solidFill>
              <a:schemeClr val="tx1"/>
            </a:solidFill>
            <a:round/>
            <a:headEnd/>
            <a:tailEnd/>
          </a:ln>
        </p:spPr>
        <p:txBody>
          <a:bodyPr/>
          <a:lstStyle/>
          <a:p>
            <a:endParaRPr 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6867"/>
                                        </p:tgtEl>
                                        <p:attrNameLst>
                                          <p:attrName>style.visibility</p:attrName>
                                        </p:attrNameLst>
                                      </p:cBhvr>
                                      <p:to>
                                        <p:strVal val="visible"/>
                                      </p:to>
                                    </p:set>
                                    <p:anim calcmode="lin" valueType="num">
                                      <p:cBhvr additive="base">
                                        <p:cTn id="7" dur="500" fill="hold"/>
                                        <p:tgtEl>
                                          <p:spTgt spid="36867"/>
                                        </p:tgtEl>
                                        <p:attrNameLst>
                                          <p:attrName>ppt_x</p:attrName>
                                        </p:attrNameLst>
                                      </p:cBhvr>
                                      <p:tavLst>
                                        <p:tav tm="0">
                                          <p:val>
                                            <p:strVal val="#ppt_x"/>
                                          </p:val>
                                        </p:tav>
                                        <p:tav tm="100000">
                                          <p:val>
                                            <p:strVal val="#ppt_x"/>
                                          </p:val>
                                        </p:tav>
                                      </p:tavLst>
                                    </p:anim>
                                    <p:anim calcmode="lin" valueType="num">
                                      <p:cBhvr additive="base">
                                        <p:cTn id="8" dur="500" fill="hold"/>
                                        <p:tgtEl>
                                          <p:spTgt spid="3686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6868"/>
                                        </p:tgtEl>
                                        <p:attrNameLst>
                                          <p:attrName>style.visibility</p:attrName>
                                        </p:attrNameLst>
                                      </p:cBhvr>
                                      <p:to>
                                        <p:strVal val="visible"/>
                                      </p:to>
                                    </p:set>
                                    <p:anim calcmode="lin" valueType="num">
                                      <p:cBhvr additive="base">
                                        <p:cTn id="13" dur="500" fill="hold"/>
                                        <p:tgtEl>
                                          <p:spTgt spid="36868"/>
                                        </p:tgtEl>
                                        <p:attrNameLst>
                                          <p:attrName>ppt_x</p:attrName>
                                        </p:attrNameLst>
                                      </p:cBhvr>
                                      <p:tavLst>
                                        <p:tav tm="0">
                                          <p:val>
                                            <p:strVal val="#ppt_x"/>
                                          </p:val>
                                        </p:tav>
                                        <p:tav tm="100000">
                                          <p:val>
                                            <p:strVal val="#ppt_x"/>
                                          </p:val>
                                        </p:tav>
                                      </p:tavLst>
                                    </p:anim>
                                    <p:anim calcmode="lin" valueType="num">
                                      <p:cBhvr additive="base">
                                        <p:cTn id="14" dur="500" fill="hold"/>
                                        <p:tgtEl>
                                          <p:spTgt spid="3686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6869"/>
                                        </p:tgtEl>
                                        <p:attrNameLst>
                                          <p:attrName>style.visibility</p:attrName>
                                        </p:attrNameLst>
                                      </p:cBhvr>
                                      <p:to>
                                        <p:strVal val="visible"/>
                                      </p:to>
                                    </p:set>
                                    <p:anim calcmode="lin" valueType="num">
                                      <p:cBhvr additive="base">
                                        <p:cTn id="19" dur="500" fill="hold"/>
                                        <p:tgtEl>
                                          <p:spTgt spid="36869"/>
                                        </p:tgtEl>
                                        <p:attrNameLst>
                                          <p:attrName>ppt_x</p:attrName>
                                        </p:attrNameLst>
                                      </p:cBhvr>
                                      <p:tavLst>
                                        <p:tav tm="0">
                                          <p:val>
                                            <p:strVal val="#ppt_x"/>
                                          </p:val>
                                        </p:tav>
                                        <p:tav tm="100000">
                                          <p:val>
                                            <p:strVal val="#ppt_x"/>
                                          </p:val>
                                        </p:tav>
                                      </p:tavLst>
                                    </p:anim>
                                    <p:anim calcmode="lin" valueType="num">
                                      <p:cBhvr additive="base">
                                        <p:cTn id="20" dur="500" fill="hold"/>
                                        <p:tgtEl>
                                          <p:spTgt spid="3686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7" grpId="0" animBg="1"/>
      <p:bldP spid="36868" grpId="0"/>
      <p:bldP spid="36869"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r>
              <a:rPr lang="en-US" smtClean="0"/>
              <a:t>Schoolhouse Rock VHS clip</a:t>
            </a:r>
          </a:p>
        </p:txBody>
      </p:sp>
      <p:pic>
        <p:nvPicPr>
          <p:cNvPr id="55299" name="Picture 3"/>
          <p:cNvPicPr>
            <a:picLocks noGrp="1" noChangeAspect="1" noChangeArrowheads="1"/>
          </p:cNvPicPr>
          <p:nvPr>
            <p:ph type="body" idx="1"/>
          </p:nvPr>
        </p:nvPicPr>
        <p:blipFill>
          <a:blip r:embed="rId3" cstate="print"/>
          <a:srcRect/>
          <a:stretch>
            <a:fillRect/>
          </a:stretch>
        </p:blipFill>
        <p:spPr/>
      </p:pic>
      <p:sp>
        <p:nvSpPr>
          <p:cNvPr id="4" name="Date Placeholder 3"/>
          <p:cNvSpPr>
            <a:spLocks noGrp="1"/>
          </p:cNvSpPr>
          <p:nvPr>
            <p:ph type="dt" sz="half" idx="10"/>
          </p:nvPr>
        </p:nvSpPr>
        <p:spPr/>
        <p:txBody>
          <a:bodyPr/>
          <a:lstStyle/>
          <a:p>
            <a:fld id="{EF2EFB4D-279C-4961-84BE-1C4B75D74AF0}"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67</a:t>
            </a:fld>
            <a:endParaRPr lang="en-US"/>
          </a:p>
        </p:txBody>
      </p:sp>
    </p:spTree>
  </p:cSld>
  <p:clrMapOvr>
    <a:masterClrMapping/>
  </p:clrMapOvr>
  <p:transition>
    <p:wipe dir="r"/>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5"/>
          <p:cNvSpPr>
            <a:spLocks noGrp="1" noChangeArrowheads="1"/>
          </p:cNvSpPr>
          <p:nvPr>
            <p:ph type="title"/>
          </p:nvPr>
        </p:nvSpPr>
        <p:spPr/>
        <p:txBody>
          <a:bodyPr/>
          <a:lstStyle/>
          <a:p>
            <a:r>
              <a:rPr lang="en-US" smtClean="0"/>
              <a:t>Preamble</a:t>
            </a:r>
          </a:p>
        </p:txBody>
      </p:sp>
      <p:pic>
        <p:nvPicPr>
          <p:cNvPr id="211972" name="The_Preamble.asf">
            <a:hlinkClick r:id="" action="ppaction://media"/>
          </p:cNvPr>
          <p:cNvPicPr>
            <a:picLocks noGrp="1" noRot="1" noChangeAspect="1" noChangeArrowheads="1"/>
          </p:cNvPicPr>
          <p:nvPr>
            <p:ph idx="1"/>
            <a:videoFile r:link="rId1"/>
          </p:nvPr>
        </p:nvPicPr>
        <p:blipFill>
          <a:blip r:embed="rId4" cstate="print"/>
          <a:srcRect/>
          <a:stretch>
            <a:fillRect/>
          </a:stretch>
        </p:blipFill>
        <p:spPr>
          <a:xfrm>
            <a:off x="1447800" y="1524000"/>
            <a:ext cx="6705600" cy="4573588"/>
          </a:xfrm>
        </p:spPr>
      </p:pic>
      <p:sp>
        <p:nvSpPr>
          <p:cNvPr id="4" name="Date Placeholder 3"/>
          <p:cNvSpPr>
            <a:spLocks noGrp="1"/>
          </p:cNvSpPr>
          <p:nvPr>
            <p:ph type="dt" sz="half" idx="10"/>
          </p:nvPr>
        </p:nvSpPr>
        <p:spPr/>
        <p:txBody>
          <a:bodyPr/>
          <a:lstStyle/>
          <a:p>
            <a:fld id="{A483DE8C-9C8D-4A81-BFE6-D3D196AC9001}"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68</a:t>
            </a:fld>
            <a:endParaRPr 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9033" fill="hold"/>
                                        <p:tgtEl>
                                          <p:spTgt spid="21197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211972"/>
                </p:tgtEl>
              </p:cMediaNode>
            </p:video>
            <p:seq concurrent="1" nextAc="seek">
              <p:cTn id="8" restart="whenNotActive" fill="hold" evtFilter="cancelBubble" nodeType="interactiveSeq">
                <p:stCondLst>
                  <p:cond evt="onClick" delay="0">
                    <p:tgtEl>
                      <p:spTgt spid="21197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11972"/>
                                        </p:tgtEl>
                                      </p:cBhvr>
                                    </p:cmd>
                                  </p:childTnLst>
                                </p:cTn>
                              </p:par>
                            </p:childTnLst>
                          </p:cTn>
                        </p:par>
                      </p:childTnLst>
                    </p:cTn>
                  </p:par>
                </p:childTnLst>
              </p:cTn>
              <p:nextCondLst>
                <p:cond evt="onClick" delay="0">
                  <p:tgtEl>
                    <p:spTgt spid="211972"/>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Preamble</a:t>
            </a:r>
            <a:endParaRPr lang="en-US" dirty="0"/>
          </a:p>
        </p:txBody>
      </p:sp>
      <p:sp>
        <p:nvSpPr>
          <p:cNvPr id="4" name="Date Placeholder 3"/>
          <p:cNvSpPr>
            <a:spLocks noGrp="1"/>
          </p:cNvSpPr>
          <p:nvPr>
            <p:ph type="dt" sz="half" idx="10"/>
          </p:nvPr>
        </p:nvSpPr>
        <p:spPr/>
        <p:txBody>
          <a:bodyPr/>
          <a:lstStyle/>
          <a:p>
            <a:fld id="{915E1170-DCDA-49CB-9D30-C8FA4850B0D4}"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69</a:t>
            </a:fld>
            <a:endParaRPr lang="en-US"/>
          </a:p>
        </p:txBody>
      </p:sp>
      <p:pic>
        <p:nvPicPr>
          <p:cNvPr id="7" name="Barney Fife and the Preamble to the Constitution.wmv">
            <a:hlinkClick r:id="" action="ppaction://media"/>
          </p:cNvPr>
          <p:cNvPicPr>
            <a:picLocks noGrp="1" noRot="1" noChangeAspect="1"/>
          </p:cNvPicPr>
          <p:nvPr>
            <p:ph idx="1"/>
            <a:videoFile r:link="rId1"/>
          </p:nvPr>
        </p:nvPicPr>
        <p:blipFill>
          <a:blip r:embed="rId3" cstate="print"/>
          <a:stretch>
            <a:fillRect/>
          </a:stretch>
        </p:blipFill>
        <p:spPr>
          <a:xfrm>
            <a:off x="3346450" y="2673350"/>
            <a:ext cx="3048000" cy="2171700"/>
          </a:xfrm>
          <a:prstGeom prst="rect">
            <a:avLst/>
          </a:prstGeom>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70852"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Homework  </a:t>
            </a:r>
            <a:r>
              <a:rPr lang="en-US" dirty="0" smtClean="0"/>
              <a:t>24 </a:t>
            </a:r>
            <a:r>
              <a:rPr lang="en-US" dirty="0" smtClean="0"/>
              <a:t>Jan </a:t>
            </a:r>
            <a:r>
              <a:rPr lang="en-US" dirty="0" smtClean="0"/>
              <a:t>2012 (25 PTS)</a:t>
            </a:r>
            <a:endParaRPr lang="en-US" dirty="0"/>
          </a:p>
        </p:txBody>
      </p:sp>
      <p:sp>
        <p:nvSpPr>
          <p:cNvPr id="3" name="Content Placeholder 2"/>
          <p:cNvSpPr>
            <a:spLocks noGrp="1"/>
          </p:cNvSpPr>
          <p:nvPr>
            <p:ph idx="1"/>
          </p:nvPr>
        </p:nvSpPr>
        <p:spPr/>
        <p:txBody>
          <a:bodyPr/>
          <a:lstStyle/>
          <a:p>
            <a:r>
              <a:rPr lang="en-US" sz="3200" dirty="0" smtClean="0"/>
              <a:t>Read 64-69 </a:t>
            </a:r>
          </a:p>
          <a:p>
            <a:r>
              <a:rPr lang="en-US" sz="3200" dirty="0" smtClean="0"/>
              <a:t>Complete “Thinking Things Through” 1-4</a:t>
            </a:r>
          </a:p>
          <a:p>
            <a:r>
              <a:rPr lang="en-US" sz="3200" dirty="0" smtClean="0"/>
              <a:t>Complete “Reviewing the Facts” 1-8</a:t>
            </a:r>
            <a:endParaRPr lang="en-US" sz="3200" dirty="0"/>
          </a:p>
        </p:txBody>
      </p:sp>
      <p:sp>
        <p:nvSpPr>
          <p:cNvPr id="4" name="Date Placeholder 3"/>
          <p:cNvSpPr>
            <a:spLocks noGrp="1"/>
          </p:cNvSpPr>
          <p:nvPr>
            <p:ph type="dt" sz="half" idx="10"/>
          </p:nvPr>
        </p:nvSpPr>
        <p:spPr/>
        <p:txBody>
          <a:bodyPr/>
          <a:lstStyle/>
          <a:p>
            <a:fld id="{90A6B8D4-8E01-44CE-BEF5-8790930EC8B6}"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7</a:t>
            </a:fld>
            <a:endParaRPr lang="en-US"/>
          </a:p>
        </p:txBody>
      </p:sp>
    </p:spTree>
  </p:cSld>
  <p:clrMapOvr>
    <a:masterClrMapping/>
  </p:clrMapOvr>
  <p:transition>
    <p:wipe dir="r"/>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1317625" y="411163"/>
            <a:ext cx="6867525" cy="549275"/>
          </a:xfrm>
        </p:spPr>
        <p:txBody>
          <a:bodyPr/>
          <a:lstStyle/>
          <a:p>
            <a:r>
              <a:rPr lang="en-US" sz="3600" smtClean="0"/>
              <a:t>Constitution, Preamble</a:t>
            </a:r>
          </a:p>
        </p:txBody>
      </p:sp>
      <p:sp>
        <p:nvSpPr>
          <p:cNvPr id="57347" name="Rectangle 3"/>
          <p:cNvSpPr>
            <a:spLocks noGrp="1" noChangeArrowheads="1"/>
          </p:cNvSpPr>
          <p:nvPr>
            <p:ph type="body" idx="1"/>
          </p:nvPr>
        </p:nvSpPr>
        <p:spPr/>
        <p:txBody>
          <a:bodyPr/>
          <a:lstStyle/>
          <a:p>
            <a:pPr>
              <a:lnSpc>
                <a:spcPct val="90000"/>
              </a:lnSpc>
              <a:buFontTx/>
              <a:buNone/>
            </a:pPr>
            <a:r>
              <a:rPr lang="en-US" sz="2800" smtClean="0"/>
              <a:t>“</a:t>
            </a:r>
            <a:r>
              <a:rPr lang="en-US" sz="2800" i="1" smtClean="0"/>
              <a:t>We the People of the United States in Order to form a more perfect Union, establish Justice, insure domestic Tranquility, provide for the common defense, promote the general Welfare, and secure the Blessings of Liberty to ourselves and our Posterity, do ordain and establish the CONSTITUTION for the United States of America.”</a:t>
            </a:r>
          </a:p>
        </p:txBody>
      </p:sp>
      <p:sp>
        <p:nvSpPr>
          <p:cNvPr id="4" name="Date Placeholder 3"/>
          <p:cNvSpPr>
            <a:spLocks noGrp="1"/>
          </p:cNvSpPr>
          <p:nvPr>
            <p:ph type="dt" sz="half" idx="10"/>
          </p:nvPr>
        </p:nvSpPr>
        <p:spPr/>
        <p:txBody>
          <a:bodyPr/>
          <a:lstStyle/>
          <a:p>
            <a:fld id="{17592F3B-898A-42D5-82B6-D8DF2B49A308}"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70</a:t>
            </a:fld>
            <a:endParaRPr lang="en-US"/>
          </a:p>
        </p:txBody>
      </p:sp>
    </p:spTree>
  </p:cSld>
  <p:clrMapOvr>
    <a:masterClrMapping/>
  </p:clrMapOvr>
  <p:transition>
    <p:wipe dir="r"/>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3"/>
          <p:cNvSpPr>
            <a:spLocks noGrp="1" noChangeArrowheads="1"/>
          </p:cNvSpPr>
          <p:nvPr>
            <p:ph type="body" idx="1"/>
          </p:nvPr>
        </p:nvSpPr>
        <p:spPr/>
        <p:txBody>
          <a:bodyPr/>
          <a:lstStyle/>
          <a:p>
            <a:pPr algn="ctr" eaLnBrk="1" hangingPunct="1">
              <a:spcBef>
                <a:spcPct val="50000"/>
              </a:spcBef>
              <a:buClrTx/>
              <a:buFontTx/>
              <a:buNone/>
            </a:pPr>
            <a:r>
              <a:rPr kumimoji="0" lang="en-US" sz="2800" smtClean="0">
                <a:solidFill>
                  <a:srgbClr val="6600FF"/>
                </a:solidFill>
              </a:rPr>
              <a:t>We the People of the United States, want to make a better country.  We want a court system that treats people fairly and equally.  We want peace in our country.  We want an army to protect us.  We want our people to have the things they need.  We want freedom now and in the future.  We are writing and signing this Constitution to guarantee we will have these things.</a:t>
            </a:r>
          </a:p>
          <a:p>
            <a:endParaRPr lang="en-US" sz="2800" smtClean="0"/>
          </a:p>
        </p:txBody>
      </p:sp>
      <p:sp>
        <p:nvSpPr>
          <p:cNvPr id="58371" name="WordArt 4"/>
          <p:cNvSpPr>
            <a:spLocks noChangeArrowheads="1" noChangeShapeType="1"/>
          </p:cNvSpPr>
          <p:nvPr/>
        </p:nvSpPr>
        <p:spPr bwMode="auto">
          <a:xfrm>
            <a:off x="1317625" y="411163"/>
            <a:ext cx="6867525" cy="549275"/>
          </a:xfrm>
          <a:prstGeom prst="rect">
            <a:avLst/>
          </a:prstGeom>
        </p:spPr>
        <p:txBody>
          <a:bodyPr wrap="none" fromWordArt="1">
            <a:prstTxWarp prst="textPlain">
              <a:avLst>
                <a:gd name="adj" fmla="val 50000"/>
              </a:avLst>
            </a:prstTxWarp>
          </a:bodyPr>
          <a:lstStyle/>
          <a:p>
            <a:pPr algn="ctr"/>
            <a:r>
              <a:rPr lang="en-US" sz="3600" b="1" kern="10">
                <a:ln w="9525">
                  <a:noFill/>
                  <a:round/>
                  <a:headEnd/>
                  <a:tailEnd/>
                </a:ln>
                <a:solidFill>
                  <a:srgbClr val="0000FF">
                    <a:alpha val="96077"/>
                  </a:srgbClr>
                </a:solidFill>
                <a:effectLst>
                  <a:outerShdw dist="35921" dir="2700000" algn="ctr" rotWithShape="0">
                    <a:srgbClr val="C0C0C0">
                      <a:alpha val="79999"/>
                    </a:srgbClr>
                  </a:outerShdw>
                </a:effectLst>
                <a:latin typeface="Kristen ITC"/>
              </a:rPr>
              <a:t>What does the Preamble mean?</a:t>
            </a:r>
          </a:p>
        </p:txBody>
      </p:sp>
      <p:sp>
        <p:nvSpPr>
          <p:cNvPr id="4" name="Date Placeholder 3"/>
          <p:cNvSpPr>
            <a:spLocks noGrp="1"/>
          </p:cNvSpPr>
          <p:nvPr>
            <p:ph type="dt" sz="half" idx="10"/>
          </p:nvPr>
        </p:nvSpPr>
        <p:spPr/>
        <p:txBody>
          <a:bodyPr/>
          <a:lstStyle/>
          <a:p>
            <a:fld id="{D97CDF15-53FA-4CBA-B2D8-0B1E798A5989}"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71</a:t>
            </a:fld>
            <a:endParaRPr lang="en-US"/>
          </a:p>
        </p:txBody>
      </p:sp>
    </p:spTree>
  </p:cSld>
  <p:clrMapOvr>
    <a:masterClrMapping/>
  </p:clrMapOvr>
  <p:transition>
    <p:wipe dir="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r>
              <a:rPr lang="en-US" smtClean="0"/>
              <a:t>Preamble</a:t>
            </a:r>
          </a:p>
        </p:txBody>
      </p:sp>
      <p:sp>
        <p:nvSpPr>
          <p:cNvPr id="59395" name="Rectangle 3"/>
          <p:cNvSpPr>
            <a:spLocks noGrp="1" noChangeArrowheads="1"/>
          </p:cNvSpPr>
          <p:nvPr>
            <p:ph type="body" idx="1"/>
          </p:nvPr>
        </p:nvSpPr>
        <p:spPr/>
        <p:txBody>
          <a:bodyPr/>
          <a:lstStyle/>
          <a:p>
            <a:r>
              <a:rPr lang="en-US" sz="3600" dirty="0" smtClean="0"/>
              <a:t>You must know the preamble by memory by </a:t>
            </a:r>
            <a:r>
              <a:rPr lang="en-US" sz="3600" dirty="0" smtClean="0"/>
              <a:t>19 Jan 2012</a:t>
            </a:r>
            <a:endParaRPr lang="en-US" sz="3600" dirty="0" smtClean="0"/>
          </a:p>
          <a:p>
            <a:r>
              <a:rPr lang="en-US" sz="3600" dirty="0" smtClean="0"/>
              <a:t>Oral Quiz to follow!!</a:t>
            </a:r>
          </a:p>
        </p:txBody>
      </p:sp>
      <p:pic>
        <p:nvPicPr>
          <p:cNvPr id="210948" name="Picture 4">
            <a:hlinkClick r:id="" action="ppaction://media"/>
          </p:cNvPr>
          <p:cNvPicPr>
            <a:picLocks noRot="1" noChangeAspect="1" noChangeArrowheads="1"/>
          </p:cNvPicPr>
          <p:nvPr>
            <a:wavAudioFile r:embed="rId1" name="preamble.wav"/>
          </p:nvPr>
        </p:nvPicPr>
        <p:blipFill>
          <a:blip r:embed="rId4" cstate="print"/>
          <a:srcRect/>
          <a:stretch>
            <a:fillRect/>
          </a:stretch>
        </p:blipFill>
        <p:spPr bwMode="auto">
          <a:xfrm>
            <a:off x="4448175" y="3305175"/>
            <a:ext cx="244475" cy="244475"/>
          </a:xfrm>
          <a:prstGeom prst="rect">
            <a:avLst/>
          </a:prstGeom>
          <a:noFill/>
          <a:ln w="9525">
            <a:noFill/>
            <a:miter lim="800000"/>
            <a:headEnd/>
            <a:tailEnd/>
          </a:ln>
        </p:spPr>
      </p:pic>
      <p:sp>
        <p:nvSpPr>
          <p:cNvPr id="5" name="Date Placeholder 4"/>
          <p:cNvSpPr>
            <a:spLocks noGrp="1"/>
          </p:cNvSpPr>
          <p:nvPr>
            <p:ph type="dt" sz="half" idx="10"/>
          </p:nvPr>
        </p:nvSpPr>
        <p:spPr/>
        <p:txBody>
          <a:bodyPr/>
          <a:lstStyle/>
          <a:p>
            <a:fld id="{83B10B72-7D64-472E-BF48-9A2A4E576EB7}" type="datetime3">
              <a:rPr lang="en-US" smtClean="0"/>
              <a:t>20 December 2011</a:t>
            </a:fld>
            <a:endParaRPr lang="en-US"/>
          </a:p>
        </p:txBody>
      </p:sp>
      <p:sp>
        <p:nvSpPr>
          <p:cNvPr id="6" name="Slide Number Placeholder 5"/>
          <p:cNvSpPr>
            <a:spLocks noGrp="1"/>
          </p:cNvSpPr>
          <p:nvPr>
            <p:ph type="sldNum" sz="quarter" idx="11"/>
          </p:nvPr>
        </p:nvSpPr>
        <p:spPr/>
        <p:txBody>
          <a:bodyPr/>
          <a:lstStyle/>
          <a:p>
            <a:fld id="{4C011AAB-9C46-4AF0-9EFF-B6C3C69C4330}" type="slidenum">
              <a:rPr lang="en-US" smtClean="0"/>
              <a:pPr/>
              <a:t>72</a:t>
            </a:fld>
            <a:endParaRPr 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74720" fill="hold"/>
                                        <p:tgtEl>
                                          <p:spTgt spid="21094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210948"/>
                </p:tgtEl>
              </p:cMediaNode>
            </p:audio>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1317625" y="529551"/>
            <a:ext cx="6867525" cy="430887"/>
          </a:xfrm>
        </p:spPr>
        <p:txBody>
          <a:bodyPr/>
          <a:lstStyle/>
          <a:p>
            <a:r>
              <a:rPr lang="en-US" dirty="0" smtClean="0"/>
              <a:t>Preamble Oral quiz </a:t>
            </a:r>
            <a:r>
              <a:rPr lang="en-US" dirty="0" smtClean="0"/>
              <a:t>(12 Jan 2012)</a:t>
            </a:r>
            <a:endParaRPr lang="en-US" dirty="0" smtClean="0"/>
          </a:p>
        </p:txBody>
      </p:sp>
      <p:sp>
        <p:nvSpPr>
          <p:cNvPr id="60419" name="Rectangle 3"/>
          <p:cNvSpPr>
            <a:spLocks noGrp="1" noChangeArrowheads="1"/>
          </p:cNvSpPr>
          <p:nvPr>
            <p:ph type="body" idx="1"/>
          </p:nvPr>
        </p:nvSpPr>
        <p:spPr/>
        <p:txBody>
          <a:bodyPr/>
          <a:lstStyle/>
          <a:p>
            <a:r>
              <a:rPr lang="en-US" sz="4400" dirty="0" smtClean="0"/>
              <a:t>One point deducted for every incorrect or omitted word</a:t>
            </a:r>
            <a:r>
              <a:rPr lang="en-US" sz="4400" dirty="0" smtClean="0"/>
              <a:t>.</a:t>
            </a:r>
          </a:p>
          <a:p>
            <a:endParaRPr lang="en-US" sz="4400" dirty="0" smtClean="0"/>
          </a:p>
        </p:txBody>
      </p:sp>
      <p:sp>
        <p:nvSpPr>
          <p:cNvPr id="4" name="Date Placeholder 3"/>
          <p:cNvSpPr>
            <a:spLocks noGrp="1"/>
          </p:cNvSpPr>
          <p:nvPr>
            <p:ph type="dt" sz="half" idx="10"/>
          </p:nvPr>
        </p:nvSpPr>
        <p:spPr/>
        <p:txBody>
          <a:bodyPr/>
          <a:lstStyle/>
          <a:p>
            <a:fld id="{56C42E43-2D5D-481D-8B53-79F05317DC8A}"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73</a:t>
            </a:fld>
            <a:endParaRPr lang="en-US"/>
          </a:p>
        </p:txBody>
      </p:sp>
      <p:pic>
        <p:nvPicPr>
          <p:cNvPr id="6" name="Picture 5" descr="James Madison.jpg"/>
          <p:cNvPicPr>
            <a:picLocks noChangeAspect="1"/>
          </p:cNvPicPr>
          <p:nvPr/>
        </p:nvPicPr>
        <p:blipFill>
          <a:blip r:embed="rId3" cstate="print"/>
          <a:stretch>
            <a:fillRect/>
          </a:stretch>
        </p:blipFill>
        <p:spPr>
          <a:xfrm>
            <a:off x="3657600" y="3429000"/>
            <a:ext cx="2438400" cy="2578608"/>
          </a:xfrm>
          <a:prstGeom prst="rect">
            <a:avLst/>
          </a:prstGeom>
        </p:spPr>
      </p:pic>
    </p:spTree>
  </p:cSld>
  <p:clrMapOvr>
    <a:masterClrMapping/>
  </p:clrMapOvr>
  <p:transition>
    <p:wipe dir="r"/>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1317625" y="98664"/>
            <a:ext cx="6867525" cy="861774"/>
          </a:xfrm>
        </p:spPr>
        <p:txBody>
          <a:bodyPr/>
          <a:lstStyle/>
          <a:p>
            <a:r>
              <a:rPr lang="en-US" dirty="0" smtClean="0"/>
              <a:t>Class work- Homework </a:t>
            </a:r>
            <a:br>
              <a:rPr lang="en-US" dirty="0" smtClean="0"/>
            </a:br>
            <a:r>
              <a:rPr lang="en-US" dirty="0" smtClean="0"/>
              <a:t>20 Jan  2012</a:t>
            </a:r>
            <a:endParaRPr lang="en-US" dirty="0" smtClean="0"/>
          </a:p>
        </p:txBody>
      </p:sp>
      <p:sp>
        <p:nvSpPr>
          <p:cNvPr id="70659" name="Rectangle 3"/>
          <p:cNvSpPr>
            <a:spLocks noGrp="1" noChangeArrowheads="1"/>
          </p:cNvSpPr>
          <p:nvPr>
            <p:ph type="body" idx="1"/>
          </p:nvPr>
        </p:nvSpPr>
        <p:spPr/>
        <p:txBody>
          <a:bodyPr/>
          <a:lstStyle/>
          <a:p>
            <a:r>
              <a:rPr lang="en-US" dirty="0" smtClean="0"/>
              <a:t>American Indians are mentioned twice in the main body of the Constitution. Article I, Section 2, originally excluded Indians from the population counts to apportion congressional representation. Article I, section 8, gives Congress the exclusive right to regulate commerce with Indian tribes. The Constitution also includes an indirect reference to American Indians. Article I, section 10, prohibits the states from entering into compacts, or treaties, with foreign powers, which also includes Indian tribes.</a:t>
            </a:r>
          </a:p>
          <a:p>
            <a:r>
              <a:rPr lang="en-US" dirty="0" smtClean="0"/>
              <a:t>Q: What does the original Constitution reveal about the attitudes toward the American Indians in the late 1700’s?  </a:t>
            </a:r>
          </a:p>
        </p:txBody>
      </p:sp>
      <p:sp>
        <p:nvSpPr>
          <p:cNvPr id="4" name="Date Placeholder 3"/>
          <p:cNvSpPr>
            <a:spLocks noGrp="1"/>
          </p:cNvSpPr>
          <p:nvPr>
            <p:ph type="dt" sz="half" idx="10"/>
          </p:nvPr>
        </p:nvSpPr>
        <p:spPr/>
        <p:txBody>
          <a:bodyPr/>
          <a:lstStyle/>
          <a:p>
            <a:fld id="{70C5B6A8-37CF-45F9-BA2A-AF952B2CA662}" type="datetime3">
              <a:rPr lang="en-US" smtClean="0"/>
              <a:t>20 December 2011</a:t>
            </a:fld>
            <a:endParaRPr lang="en-US" dirty="0"/>
          </a:p>
        </p:txBody>
      </p:sp>
      <p:sp>
        <p:nvSpPr>
          <p:cNvPr id="5" name="Slide Number Placeholder 4"/>
          <p:cNvSpPr>
            <a:spLocks noGrp="1"/>
          </p:cNvSpPr>
          <p:nvPr>
            <p:ph type="sldNum" sz="quarter" idx="11"/>
          </p:nvPr>
        </p:nvSpPr>
        <p:spPr/>
        <p:txBody>
          <a:bodyPr/>
          <a:lstStyle/>
          <a:p>
            <a:fld id="{4C011AAB-9C46-4AF0-9EFF-B6C3C69C4330}" type="slidenum">
              <a:rPr lang="en-US" smtClean="0"/>
              <a:pPr/>
              <a:t>74</a:t>
            </a:fld>
            <a:endParaRPr lang="en-US"/>
          </a:p>
        </p:txBody>
      </p:sp>
    </p:spTree>
  </p:cSld>
  <p:clrMapOvr>
    <a:masterClrMapping/>
  </p:clrMapOvr>
  <p:transition>
    <p:wipe dir="r"/>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r>
              <a:rPr lang="en-US" smtClean="0"/>
              <a:t>Homework 1/22/09</a:t>
            </a:r>
          </a:p>
        </p:txBody>
      </p:sp>
      <p:sp>
        <p:nvSpPr>
          <p:cNvPr id="61443" name="Rectangle 3"/>
          <p:cNvSpPr>
            <a:spLocks noGrp="1" noChangeArrowheads="1"/>
          </p:cNvSpPr>
          <p:nvPr>
            <p:ph type="body" idx="1"/>
          </p:nvPr>
        </p:nvSpPr>
        <p:spPr/>
        <p:txBody>
          <a:bodyPr/>
          <a:lstStyle/>
          <a:p>
            <a:pPr>
              <a:lnSpc>
                <a:spcPct val="90000"/>
              </a:lnSpc>
            </a:pPr>
            <a:r>
              <a:rPr lang="en-US" smtClean="0"/>
              <a:t>Robert Whitehall , an antifederalist who spoke at the Pennsylvania ratifying convention, explained the need for a Bill of Rights. “We know that it is the nature f power to seek its own augmentation (increase), and thus the loss of liberty is necessary consequence of a loose or extravagant delegation of authority…It is our duty to employ the present opportunity in stipulating (demanding) such restrictions as are the best calculated to protect us from oppression and slavery.”  </a:t>
            </a:r>
          </a:p>
          <a:p>
            <a:pPr>
              <a:lnSpc>
                <a:spcPct val="90000"/>
              </a:lnSpc>
            </a:pPr>
            <a:r>
              <a:rPr lang="en-US" smtClean="0"/>
              <a:t>According to the above excerpt how did Whitehall view Government entities? Could this excerpt apply to the processes of Government today? How? 2 Paragraphs.</a:t>
            </a:r>
          </a:p>
        </p:txBody>
      </p:sp>
      <p:sp>
        <p:nvSpPr>
          <p:cNvPr id="4" name="Date Placeholder 3"/>
          <p:cNvSpPr>
            <a:spLocks noGrp="1"/>
          </p:cNvSpPr>
          <p:nvPr>
            <p:ph type="dt" sz="half" idx="10"/>
          </p:nvPr>
        </p:nvSpPr>
        <p:spPr/>
        <p:txBody>
          <a:bodyPr/>
          <a:lstStyle/>
          <a:p>
            <a:fld id="{F80E4BBE-7ABA-406E-AEFF-683C586951C6}"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75</a:t>
            </a:fld>
            <a:endParaRPr lang="en-US"/>
          </a:p>
        </p:txBody>
      </p:sp>
    </p:spTree>
  </p:cSld>
  <p:clrMapOvr>
    <a:masterClrMapping/>
  </p:clrMapOvr>
  <p:transition>
    <p:wipe dir="r"/>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xfrm>
            <a:off x="685800" y="365125"/>
            <a:ext cx="7772400" cy="549275"/>
          </a:xfrm>
        </p:spPr>
        <p:txBody>
          <a:bodyPr/>
          <a:lstStyle/>
          <a:p>
            <a:pPr algn="ctr"/>
            <a:r>
              <a:rPr lang="en-US" altLang="en-US" sz="3600" b="0" smtClean="0">
                <a:latin typeface="Arial" charset="0"/>
              </a:rPr>
              <a:t>The Articles of the Constitution</a:t>
            </a:r>
            <a:endParaRPr lang="en-US" altLang="en-US" sz="3600" b="0" smtClean="0"/>
          </a:p>
        </p:txBody>
      </p:sp>
      <p:sp>
        <p:nvSpPr>
          <p:cNvPr id="44035" name="Rectangle 3"/>
          <p:cNvSpPr>
            <a:spLocks noGrp="1" noChangeArrowheads="1"/>
          </p:cNvSpPr>
          <p:nvPr>
            <p:ph type="body" idx="1"/>
          </p:nvPr>
        </p:nvSpPr>
        <p:spPr>
          <a:xfrm>
            <a:off x="1143000" y="1524000"/>
            <a:ext cx="7696200" cy="5105400"/>
          </a:xfrm>
        </p:spPr>
        <p:txBody>
          <a:bodyPr/>
          <a:lstStyle/>
          <a:p>
            <a:pPr>
              <a:lnSpc>
                <a:spcPct val="90000"/>
              </a:lnSpc>
            </a:pPr>
            <a:r>
              <a:rPr lang="en-US" altLang="en-US" sz="3600" b="1" u="sng" smtClean="0">
                <a:latin typeface="Arial" charset="0"/>
              </a:rPr>
              <a:t>Article I</a:t>
            </a:r>
            <a:r>
              <a:rPr lang="en-US" altLang="en-US" sz="3600" b="1" smtClean="0">
                <a:latin typeface="Arial" charset="0"/>
              </a:rPr>
              <a:t> - </a:t>
            </a:r>
            <a:r>
              <a:rPr lang="en-US" altLang="en-US" sz="3600" smtClean="0">
                <a:latin typeface="Arial" charset="0"/>
              </a:rPr>
              <a:t>establishes the legislative branch.</a:t>
            </a:r>
          </a:p>
          <a:p>
            <a:pPr>
              <a:lnSpc>
                <a:spcPct val="90000"/>
              </a:lnSpc>
            </a:pPr>
            <a:r>
              <a:rPr lang="en-US" altLang="en-US" sz="3600" b="1" u="sng" smtClean="0">
                <a:latin typeface="Arial" charset="0"/>
              </a:rPr>
              <a:t>Article II</a:t>
            </a:r>
            <a:r>
              <a:rPr lang="en-US" altLang="en-US" sz="3600" b="1" smtClean="0">
                <a:latin typeface="Arial" charset="0"/>
              </a:rPr>
              <a:t> - </a:t>
            </a:r>
            <a:r>
              <a:rPr lang="en-US" altLang="en-US" sz="3600" smtClean="0">
                <a:latin typeface="Arial" charset="0"/>
              </a:rPr>
              <a:t>establishes the executive branch headed by the president.</a:t>
            </a:r>
          </a:p>
          <a:p>
            <a:pPr>
              <a:lnSpc>
                <a:spcPct val="90000"/>
              </a:lnSpc>
            </a:pPr>
            <a:r>
              <a:rPr lang="en-US" altLang="en-US" sz="3600" b="1" u="sng" smtClean="0">
                <a:latin typeface="Arial" charset="0"/>
              </a:rPr>
              <a:t>Article III</a:t>
            </a:r>
            <a:r>
              <a:rPr lang="en-US" altLang="en-US" sz="3600" b="1" smtClean="0">
                <a:latin typeface="Arial" charset="0"/>
              </a:rPr>
              <a:t> - </a:t>
            </a:r>
            <a:r>
              <a:rPr lang="en-US" altLang="en-US" sz="3600" smtClean="0">
                <a:latin typeface="Arial" charset="0"/>
              </a:rPr>
              <a:t>establishes the judicial branch.</a:t>
            </a:r>
          </a:p>
        </p:txBody>
      </p:sp>
      <p:sp>
        <p:nvSpPr>
          <p:cNvPr id="4" name="Date Placeholder 3"/>
          <p:cNvSpPr>
            <a:spLocks noGrp="1"/>
          </p:cNvSpPr>
          <p:nvPr>
            <p:ph type="dt" sz="half" idx="10"/>
          </p:nvPr>
        </p:nvSpPr>
        <p:spPr/>
        <p:txBody>
          <a:bodyPr/>
          <a:lstStyle/>
          <a:p>
            <a:fld id="{B4FE63F1-20B4-49D4-83FB-39134C6DBADD}"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76</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4035">
                                            <p:txEl>
                                              <p:pRg st="0" end="0"/>
                                            </p:txEl>
                                          </p:spTgt>
                                        </p:tgtEl>
                                        <p:attrNameLst>
                                          <p:attrName>style.visibility</p:attrName>
                                        </p:attrNameLst>
                                      </p:cBhvr>
                                      <p:to>
                                        <p:strVal val="visible"/>
                                      </p:to>
                                    </p:set>
                                    <p:anim calcmode="lin" valueType="num">
                                      <p:cBhvr additive="base">
                                        <p:cTn id="7" dur="500" fill="hold"/>
                                        <p:tgtEl>
                                          <p:spTgt spid="4403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403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4035">
                                            <p:txEl>
                                              <p:pRg st="1" end="1"/>
                                            </p:txEl>
                                          </p:spTgt>
                                        </p:tgtEl>
                                        <p:attrNameLst>
                                          <p:attrName>style.visibility</p:attrName>
                                        </p:attrNameLst>
                                      </p:cBhvr>
                                      <p:to>
                                        <p:strVal val="visible"/>
                                      </p:to>
                                    </p:set>
                                    <p:anim calcmode="lin" valueType="num">
                                      <p:cBhvr additive="base">
                                        <p:cTn id="13" dur="500" fill="hold"/>
                                        <p:tgtEl>
                                          <p:spTgt spid="44035">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403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44035">
                                            <p:txEl>
                                              <p:pRg st="2" end="2"/>
                                            </p:txEl>
                                          </p:spTgt>
                                        </p:tgtEl>
                                        <p:attrNameLst>
                                          <p:attrName>style.visibility</p:attrName>
                                        </p:attrNameLst>
                                      </p:cBhvr>
                                      <p:to>
                                        <p:strVal val="visible"/>
                                      </p:to>
                                    </p:set>
                                    <p:anim calcmode="lin" valueType="num">
                                      <p:cBhvr additive="base">
                                        <p:cTn id="19" dur="500" fill="hold"/>
                                        <p:tgtEl>
                                          <p:spTgt spid="44035">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44035">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5" grpId="0" build="p" autoUpdateAnimBg="0"/>
    </p:bldLst>
  </p:timing>
</p:sld>
</file>

<file path=ppt/slides/slide7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a:xfrm>
            <a:off x="685800" y="304800"/>
            <a:ext cx="7772400" cy="609600"/>
          </a:xfrm>
        </p:spPr>
        <p:txBody>
          <a:bodyPr/>
          <a:lstStyle/>
          <a:p>
            <a:pPr algn="ctr"/>
            <a:r>
              <a:rPr lang="en-US" altLang="en-US" sz="4000" b="0" smtClean="0">
                <a:latin typeface="Arial" charset="0"/>
              </a:rPr>
              <a:t>The Articles of the Constitution</a:t>
            </a:r>
            <a:endParaRPr lang="en-US" altLang="en-US" sz="4000" b="0" smtClean="0"/>
          </a:p>
        </p:txBody>
      </p:sp>
      <p:sp>
        <p:nvSpPr>
          <p:cNvPr id="45059" name="Rectangle 3"/>
          <p:cNvSpPr>
            <a:spLocks noGrp="1" noChangeArrowheads="1"/>
          </p:cNvSpPr>
          <p:nvPr>
            <p:ph type="body" idx="1"/>
          </p:nvPr>
        </p:nvSpPr>
        <p:spPr>
          <a:xfrm>
            <a:off x="1143000" y="1524000"/>
            <a:ext cx="7086600" cy="5105400"/>
          </a:xfrm>
        </p:spPr>
        <p:txBody>
          <a:bodyPr/>
          <a:lstStyle/>
          <a:p>
            <a:pPr>
              <a:lnSpc>
                <a:spcPct val="90000"/>
              </a:lnSpc>
            </a:pPr>
            <a:r>
              <a:rPr lang="en-US" altLang="en-US" sz="3600" b="1" u="sng" smtClean="0">
                <a:latin typeface="Arial" charset="0"/>
              </a:rPr>
              <a:t>Article III</a:t>
            </a:r>
            <a:r>
              <a:rPr lang="en-US" altLang="en-US" sz="3600" b="1" smtClean="0">
                <a:latin typeface="Arial" charset="0"/>
              </a:rPr>
              <a:t> - </a:t>
            </a:r>
            <a:r>
              <a:rPr lang="en-US" altLang="en-US" sz="3600" smtClean="0">
                <a:latin typeface="Arial" charset="0"/>
              </a:rPr>
              <a:t>establishes the judicial branch.</a:t>
            </a:r>
          </a:p>
          <a:p>
            <a:pPr>
              <a:lnSpc>
                <a:spcPct val="90000"/>
              </a:lnSpc>
            </a:pPr>
            <a:r>
              <a:rPr lang="en-US" altLang="en-US" sz="3600" b="1" u="sng" smtClean="0">
                <a:latin typeface="Arial" charset="0"/>
              </a:rPr>
              <a:t>Articles IV</a:t>
            </a:r>
            <a:r>
              <a:rPr lang="en-US" altLang="en-US" sz="3600" b="1" smtClean="0">
                <a:latin typeface="Arial" charset="0"/>
              </a:rPr>
              <a:t> – </a:t>
            </a:r>
            <a:r>
              <a:rPr lang="en-US" altLang="en-US" sz="3600" smtClean="0">
                <a:latin typeface="Arial" charset="0"/>
              </a:rPr>
              <a:t>establishes the "full faith and credit clause" that mandates that states honor the laws and proceedings of another state. </a:t>
            </a:r>
          </a:p>
          <a:p>
            <a:pPr>
              <a:lnSpc>
                <a:spcPct val="90000"/>
              </a:lnSpc>
            </a:pPr>
            <a:endParaRPr lang="en-US" altLang="en-US" sz="1800" smtClean="0">
              <a:latin typeface="Arial" charset="0"/>
            </a:endParaRPr>
          </a:p>
        </p:txBody>
      </p:sp>
      <p:sp>
        <p:nvSpPr>
          <p:cNvPr id="4" name="Date Placeholder 3"/>
          <p:cNvSpPr>
            <a:spLocks noGrp="1"/>
          </p:cNvSpPr>
          <p:nvPr>
            <p:ph type="dt" sz="half" idx="10"/>
          </p:nvPr>
        </p:nvSpPr>
        <p:spPr/>
        <p:txBody>
          <a:bodyPr/>
          <a:lstStyle/>
          <a:p>
            <a:fld id="{A6661800-90FC-4FB0-AD45-3A540A7BD23B}"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77</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5059">
                                            <p:txEl>
                                              <p:pRg st="0" end="0"/>
                                            </p:txEl>
                                          </p:spTgt>
                                        </p:tgtEl>
                                        <p:attrNameLst>
                                          <p:attrName>style.visibility</p:attrName>
                                        </p:attrNameLst>
                                      </p:cBhvr>
                                      <p:to>
                                        <p:strVal val="visible"/>
                                      </p:to>
                                    </p:set>
                                    <p:anim calcmode="lin" valueType="num">
                                      <p:cBhvr additive="base">
                                        <p:cTn id="7" dur="500" fill="hold"/>
                                        <p:tgtEl>
                                          <p:spTgt spid="4505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505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5059">
                                            <p:txEl>
                                              <p:pRg st="1" end="1"/>
                                            </p:txEl>
                                          </p:spTgt>
                                        </p:tgtEl>
                                        <p:attrNameLst>
                                          <p:attrName>style.visibility</p:attrName>
                                        </p:attrNameLst>
                                      </p:cBhvr>
                                      <p:to>
                                        <p:strVal val="visible"/>
                                      </p:to>
                                    </p:set>
                                    <p:anim calcmode="lin" valueType="num">
                                      <p:cBhvr additive="base">
                                        <p:cTn id="13" dur="500" fill="hold"/>
                                        <p:tgtEl>
                                          <p:spTgt spid="45059">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5059">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9" grpId="0" build="p" autoUpdateAnimBg="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a:xfrm>
            <a:off x="685800" y="350838"/>
            <a:ext cx="8077200" cy="609600"/>
          </a:xfrm>
        </p:spPr>
        <p:txBody>
          <a:bodyPr/>
          <a:lstStyle/>
          <a:p>
            <a:pPr algn="ctr"/>
            <a:r>
              <a:rPr lang="en-US" altLang="en-US" sz="4000" b="0" smtClean="0">
                <a:latin typeface="Arial" charset="0"/>
              </a:rPr>
              <a:t>The Articles of the Constitution</a:t>
            </a:r>
          </a:p>
        </p:txBody>
      </p:sp>
      <p:sp>
        <p:nvSpPr>
          <p:cNvPr id="64515" name="Rectangle 3"/>
          <p:cNvSpPr>
            <a:spLocks noGrp="1" noChangeArrowheads="1"/>
          </p:cNvSpPr>
          <p:nvPr>
            <p:ph type="body" idx="1"/>
          </p:nvPr>
        </p:nvSpPr>
        <p:spPr/>
        <p:txBody>
          <a:bodyPr/>
          <a:lstStyle/>
          <a:p>
            <a:r>
              <a:rPr lang="en-US" altLang="en-US" sz="3200" b="1" u="sng" smtClean="0">
                <a:latin typeface="Arial" charset="0"/>
              </a:rPr>
              <a:t>Articles IV through VII</a:t>
            </a:r>
            <a:r>
              <a:rPr lang="en-US" altLang="en-US" sz="3200" b="1" smtClean="0">
                <a:latin typeface="Arial" charset="0"/>
              </a:rPr>
              <a:t> - </a:t>
            </a:r>
            <a:r>
              <a:rPr lang="en-US" altLang="en-US" sz="3200" smtClean="0">
                <a:latin typeface="Arial" charset="0"/>
              </a:rPr>
              <a:t>also include rules on the admission of new states to the union, how  amendments can be added to the Constitution, prohibits religious tests for holding office, and set out procedures for the ratification of the document.</a:t>
            </a:r>
          </a:p>
          <a:p>
            <a:pPr>
              <a:lnSpc>
                <a:spcPct val="90000"/>
              </a:lnSpc>
            </a:pPr>
            <a:endParaRPr lang="en-US" altLang="en-US" sz="3600" smtClean="0">
              <a:latin typeface="Arial" charset="0"/>
            </a:endParaRPr>
          </a:p>
        </p:txBody>
      </p:sp>
      <p:sp>
        <p:nvSpPr>
          <p:cNvPr id="4" name="Date Placeholder 3"/>
          <p:cNvSpPr>
            <a:spLocks noGrp="1"/>
          </p:cNvSpPr>
          <p:nvPr>
            <p:ph type="dt" sz="half" idx="10"/>
          </p:nvPr>
        </p:nvSpPr>
        <p:spPr/>
        <p:txBody>
          <a:bodyPr/>
          <a:lstStyle/>
          <a:p>
            <a:fld id="{99E65C78-52D9-40CB-A209-C082EC046918}"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78</a:t>
            </a:fld>
            <a:endParaRPr lang="en-US"/>
          </a:p>
        </p:txBody>
      </p:sp>
    </p:spTree>
  </p:cSld>
  <p:clrMapOvr>
    <a:masterClrMapping/>
  </p:clrMapOvr>
  <p:transition>
    <p:wipe dir="r"/>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Homework </a:t>
            </a:r>
            <a:r>
              <a:rPr lang="en-US" dirty="0" smtClean="0"/>
              <a:t>23 </a:t>
            </a:r>
            <a:r>
              <a:rPr lang="en-US" dirty="0" smtClean="0"/>
              <a:t>Jan </a:t>
            </a:r>
            <a:r>
              <a:rPr lang="en-US" dirty="0" smtClean="0"/>
              <a:t>2012</a:t>
            </a:r>
            <a:endParaRPr lang="en-US" dirty="0"/>
          </a:p>
        </p:txBody>
      </p:sp>
      <p:sp>
        <p:nvSpPr>
          <p:cNvPr id="3" name="Content Placeholder 2"/>
          <p:cNvSpPr>
            <a:spLocks noGrp="1"/>
          </p:cNvSpPr>
          <p:nvPr>
            <p:ph idx="1"/>
          </p:nvPr>
        </p:nvSpPr>
        <p:spPr/>
        <p:txBody>
          <a:bodyPr/>
          <a:lstStyle/>
          <a:p>
            <a:r>
              <a:rPr lang="en-US" sz="4000" dirty="0" smtClean="0"/>
              <a:t>Read Pages 58 - 63. </a:t>
            </a:r>
            <a:endParaRPr lang="en-US" sz="4000" dirty="0"/>
          </a:p>
        </p:txBody>
      </p:sp>
      <p:sp>
        <p:nvSpPr>
          <p:cNvPr id="4" name="Date Placeholder 3"/>
          <p:cNvSpPr>
            <a:spLocks noGrp="1"/>
          </p:cNvSpPr>
          <p:nvPr>
            <p:ph type="dt" sz="half" idx="10"/>
          </p:nvPr>
        </p:nvSpPr>
        <p:spPr/>
        <p:txBody>
          <a:bodyPr/>
          <a:lstStyle/>
          <a:p>
            <a:fld id="{306D88D2-EB67-490C-BE29-10D0FA0DEB9B}" type="datetime3">
              <a:rPr lang="en-US" smtClean="0"/>
              <a:t>20 December 2011</a:t>
            </a:fld>
            <a:endParaRPr lang="en-US" dirty="0"/>
          </a:p>
        </p:txBody>
      </p:sp>
      <p:sp>
        <p:nvSpPr>
          <p:cNvPr id="5" name="Slide Number Placeholder 4"/>
          <p:cNvSpPr>
            <a:spLocks noGrp="1"/>
          </p:cNvSpPr>
          <p:nvPr>
            <p:ph type="sldNum" sz="quarter" idx="11"/>
          </p:nvPr>
        </p:nvSpPr>
        <p:spPr/>
        <p:txBody>
          <a:bodyPr/>
          <a:lstStyle/>
          <a:p>
            <a:fld id="{4C011AAB-9C46-4AF0-9EFF-B6C3C69C4330}" type="slidenum">
              <a:rPr lang="en-US" smtClean="0"/>
              <a:pPr/>
              <a:t>79</a:t>
            </a:fld>
            <a:endParaRPr lang="en-US"/>
          </a:p>
        </p:txBody>
      </p:sp>
    </p:spTree>
  </p:cSld>
  <p:clrMapOvr>
    <a:masterClrMapping/>
  </p:clrMapOvr>
  <p:transition>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p:txBody>
          <a:bodyPr/>
          <a:lstStyle/>
          <a:p>
            <a:pPr algn="ctr"/>
            <a:r>
              <a:rPr lang="en-US" dirty="0" smtClean="0"/>
              <a:t>Homework </a:t>
            </a:r>
            <a:r>
              <a:rPr lang="en-US" dirty="0" smtClean="0"/>
              <a:t>25 </a:t>
            </a:r>
            <a:r>
              <a:rPr lang="en-US" dirty="0" smtClean="0"/>
              <a:t>Jan </a:t>
            </a:r>
            <a:r>
              <a:rPr lang="en-US" dirty="0" smtClean="0"/>
              <a:t>2012</a:t>
            </a:r>
            <a:endParaRPr lang="en-US" dirty="0" smtClean="0"/>
          </a:p>
        </p:txBody>
      </p:sp>
      <p:sp>
        <p:nvSpPr>
          <p:cNvPr id="96259" name="Rectangle 3"/>
          <p:cNvSpPr>
            <a:spLocks noGrp="1" noChangeArrowheads="1"/>
          </p:cNvSpPr>
          <p:nvPr>
            <p:ph type="body" idx="1"/>
          </p:nvPr>
        </p:nvSpPr>
        <p:spPr/>
        <p:txBody>
          <a:bodyPr/>
          <a:lstStyle/>
          <a:p>
            <a:pPr>
              <a:lnSpc>
                <a:spcPct val="90000"/>
              </a:lnSpc>
            </a:pPr>
            <a:r>
              <a:rPr lang="en-US" sz="3200" dirty="0" smtClean="0"/>
              <a:t>Prepare for Constitution Article 1 Test </a:t>
            </a:r>
          </a:p>
          <a:p>
            <a:pPr>
              <a:lnSpc>
                <a:spcPct val="90000"/>
              </a:lnSpc>
            </a:pPr>
            <a:r>
              <a:rPr lang="en-US" sz="3200" dirty="0" smtClean="0"/>
              <a:t>Study all information in power point and your constitution Handbook</a:t>
            </a:r>
          </a:p>
          <a:p>
            <a:pPr>
              <a:lnSpc>
                <a:spcPct val="90000"/>
              </a:lnSpc>
            </a:pPr>
            <a:r>
              <a:rPr lang="en-US" sz="3200" dirty="0" smtClean="0"/>
              <a:t>Know the Vocab words on page 57,63 and 69.</a:t>
            </a:r>
          </a:p>
        </p:txBody>
      </p:sp>
      <p:sp>
        <p:nvSpPr>
          <p:cNvPr id="4" name="Date Placeholder 3"/>
          <p:cNvSpPr>
            <a:spLocks noGrp="1"/>
          </p:cNvSpPr>
          <p:nvPr>
            <p:ph type="dt" sz="half" idx="10"/>
          </p:nvPr>
        </p:nvSpPr>
        <p:spPr/>
        <p:txBody>
          <a:bodyPr/>
          <a:lstStyle/>
          <a:p>
            <a:fld id="{BE476AA8-CC1A-42CF-9D9D-2DA8B78512F7}"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8</a:t>
            </a:fld>
            <a:endParaRPr lang="en-US"/>
          </a:p>
        </p:txBody>
      </p:sp>
    </p:spTree>
  </p:cSld>
  <p:clrMapOvr>
    <a:masterClrMapping/>
  </p:clrMapOvr>
  <p:transition>
    <p:wipe dir="r"/>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r>
              <a:rPr lang="en-US" dirty="0" smtClean="0"/>
              <a:t>Article </a:t>
            </a:r>
            <a:r>
              <a:rPr lang="en-US" dirty="0" smtClean="0"/>
              <a:t>One (23 Jan 2012)</a:t>
            </a:r>
            <a:endParaRPr lang="en-US" dirty="0" smtClean="0"/>
          </a:p>
        </p:txBody>
      </p:sp>
      <p:pic>
        <p:nvPicPr>
          <p:cNvPr id="214020" name="Article_One.asf">
            <a:hlinkClick r:id="" action="ppaction://media"/>
          </p:cNvPr>
          <p:cNvPicPr>
            <a:picLocks noGrp="1" noRot="1" noChangeAspect="1" noChangeArrowheads="1"/>
          </p:cNvPicPr>
          <p:nvPr>
            <p:ph idx="1"/>
            <a:videoFile r:link="rId1"/>
          </p:nvPr>
        </p:nvPicPr>
        <p:blipFill>
          <a:blip r:embed="rId4" cstate="print"/>
          <a:srcRect/>
          <a:stretch>
            <a:fillRect/>
          </a:stretch>
        </p:blipFill>
        <p:spPr>
          <a:xfrm>
            <a:off x="1447800" y="1425575"/>
            <a:ext cx="6705600" cy="4572000"/>
          </a:xfrm>
        </p:spPr>
      </p:pic>
      <p:sp>
        <p:nvSpPr>
          <p:cNvPr id="4" name="Date Placeholder 3"/>
          <p:cNvSpPr>
            <a:spLocks noGrp="1"/>
          </p:cNvSpPr>
          <p:nvPr>
            <p:ph type="dt" sz="half" idx="10"/>
          </p:nvPr>
        </p:nvSpPr>
        <p:spPr/>
        <p:txBody>
          <a:bodyPr/>
          <a:lstStyle/>
          <a:p>
            <a:fld id="{6B6CDBE6-DA4C-4911-9F51-F99A4B007628}"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80</a:t>
            </a:fld>
            <a:endParaRPr 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6900" fill="hold"/>
                                        <p:tgtEl>
                                          <p:spTgt spid="21402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214020"/>
                </p:tgtEl>
              </p:cMediaNode>
            </p:video>
            <p:seq concurrent="1" nextAc="seek">
              <p:cTn id="8" restart="whenNotActive" fill="hold" evtFilter="cancelBubble" nodeType="interactiveSeq">
                <p:stCondLst>
                  <p:cond evt="onClick" delay="0">
                    <p:tgtEl>
                      <p:spTgt spid="21402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14020"/>
                                        </p:tgtEl>
                                      </p:cBhvr>
                                    </p:cmd>
                                  </p:childTnLst>
                                </p:cTn>
                              </p:par>
                            </p:childTnLst>
                          </p:cTn>
                        </p:par>
                      </p:childTnLst>
                    </p:cTn>
                  </p:par>
                </p:childTnLst>
              </p:cTn>
              <p:nextCondLst>
                <p:cond evt="onClick" delay="0">
                  <p:tgtEl>
                    <p:spTgt spid="214020"/>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914400" y="1"/>
            <a:ext cx="7620000" cy="838200"/>
          </a:xfrm>
        </p:spPr>
        <p:txBody>
          <a:bodyPr/>
          <a:lstStyle/>
          <a:p>
            <a:r>
              <a:rPr lang="en-US" sz="3600" dirty="0" smtClean="0"/>
              <a:t>Legislative Branch Overview</a:t>
            </a:r>
          </a:p>
        </p:txBody>
      </p:sp>
      <p:sp>
        <p:nvSpPr>
          <p:cNvPr id="13315" name="Rectangle 3"/>
          <p:cNvSpPr>
            <a:spLocks noGrp="1" noChangeArrowheads="1"/>
          </p:cNvSpPr>
          <p:nvPr>
            <p:ph type="body" idx="1"/>
          </p:nvPr>
        </p:nvSpPr>
        <p:spPr>
          <a:xfrm>
            <a:off x="1066800" y="1066800"/>
            <a:ext cx="7391400" cy="5081588"/>
          </a:xfrm>
        </p:spPr>
        <p:txBody>
          <a:bodyPr/>
          <a:lstStyle/>
          <a:p>
            <a:pPr>
              <a:lnSpc>
                <a:spcPct val="90000"/>
              </a:lnSpc>
            </a:pPr>
            <a:r>
              <a:rPr lang="en-US" sz="3200" dirty="0" smtClean="0"/>
              <a:t>Senate and House of Representatives</a:t>
            </a:r>
          </a:p>
          <a:p>
            <a:pPr>
              <a:lnSpc>
                <a:spcPct val="90000"/>
              </a:lnSpc>
            </a:pPr>
            <a:r>
              <a:rPr lang="en-US" sz="3200" dirty="0" smtClean="0"/>
              <a:t>Make our laws</a:t>
            </a:r>
          </a:p>
          <a:p>
            <a:pPr>
              <a:lnSpc>
                <a:spcPct val="90000"/>
              </a:lnSpc>
            </a:pPr>
            <a:r>
              <a:rPr lang="en-US" sz="3200" dirty="0" smtClean="0"/>
              <a:t>Appropriate Money</a:t>
            </a:r>
          </a:p>
          <a:p>
            <a:pPr>
              <a:lnSpc>
                <a:spcPct val="90000"/>
              </a:lnSpc>
            </a:pPr>
            <a:r>
              <a:rPr lang="en-US" sz="3200" dirty="0" smtClean="0"/>
              <a:t>Regulate Immigration</a:t>
            </a:r>
          </a:p>
          <a:p>
            <a:pPr>
              <a:lnSpc>
                <a:spcPct val="90000"/>
              </a:lnSpc>
            </a:pPr>
            <a:r>
              <a:rPr lang="en-US" sz="3200" dirty="0" smtClean="0"/>
              <a:t>Establish Post Offices and Roads</a:t>
            </a:r>
          </a:p>
          <a:p>
            <a:pPr>
              <a:lnSpc>
                <a:spcPct val="90000"/>
              </a:lnSpc>
            </a:pPr>
            <a:r>
              <a:rPr lang="en-US" sz="3200" dirty="0" smtClean="0"/>
              <a:t>Regulate Interstate Commerce and Transportation</a:t>
            </a:r>
          </a:p>
          <a:p>
            <a:pPr>
              <a:lnSpc>
                <a:spcPct val="90000"/>
              </a:lnSpc>
            </a:pPr>
            <a:r>
              <a:rPr lang="en-US" sz="3200" dirty="0" smtClean="0"/>
              <a:t>Declare War</a:t>
            </a:r>
          </a:p>
          <a:p>
            <a:pPr>
              <a:lnSpc>
                <a:spcPct val="90000"/>
              </a:lnSpc>
            </a:pPr>
            <a:endParaRPr lang="en-US" sz="3600" dirty="0" smtClean="0"/>
          </a:p>
          <a:p>
            <a:pPr>
              <a:lnSpc>
                <a:spcPct val="90000"/>
              </a:lnSpc>
            </a:pPr>
            <a:endParaRPr lang="en-US" dirty="0" smtClean="0"/>
          </a:p>
        </p:txBody>
      </p:sp>
      <p:pic>
        <p:nvPicPr>
          <p:cNvPr id="13316" name="Picture 4">
            <a:hlinkClick r:id="" action="ppaction://media"/>
          </p:cNvPr>
          <p:cNvPicPr>
            <a:picLocks noRot="1" noChangeAspect="1" noChangeArrowheads="1"/>
          </p:cNvPicPr>
          <p:nvPr>
            <a:wavAudioFile r:embed="rId1" name="goodgrf.wav"/>
          </p:nvPr>
        </p:nvPicPr>
        <p:blipFill>
          <a:blip r:embed="rId4" cstate="print"/>
          <a:srcRect/>
          <a:stretch>
            <a:fillRect/>
          </a:stretch>
        </p:blipFill>
        <p:spPr bwMode="auto">
          <a:xfrm>
            <a:off x="8001000" y="5867400"/>
            <a:ext cx="304800" cy="304800"/>
          </a:xfrm>
          <a:prstGeom prst="rect">
            <a:avLst/>
          </a:prstGeom>
          <a:noFill/>
          <a:ln w="9525">
            <a:noFill/>
            <a:miter lim="800000"/>
            <a:headEnd/>
            <a:tailEnd/>
          </a:ln>
        </p:spPr>
      </p:pic>
      <p:sp>
        <p:nvSpPr>
          <p:cNvPr id="5" name="Date Placeholder 4"/>
          <p:cNvSpPr>
            <a:spLocks noGrp="1"/>
          </p:cNvSpPr>
          <p:nvPr>
            <p:ph type="dt" sz="half" idx="10"/>
          </p:nvPr>
        </p:nvSpPr>
        <p:spPr/>
        <p:txBody>
          <a:bodyPr/>
          <a:lstStyle/>
          <a:p>
            <a:fld id="{2B51A25D-E832-4878-84FC-162DF66F0C2E}" type="datetime3">
              <a:rPr lang="en-US" smtClean="0"/>
              <a:t>20 December 2011</a:t>
            </a:fld>
            <a:endParaRPr lang="en-US"/>
          </a:p>
        </p:txBody>
      </p:sp>
      <p:sp>
        <p:nvSpPr>
          <p:cNvPr id="6" name="Slide Number Placeholder 5"/>
          <p:cNvSpPr>
            <a:spLocks noGrp="1"/>
          </p:cNvSpPr>
          <p:nvPr>
            <p:ph type="sldNum" sz="quarter" idx="11"/>
          </p:nvPr>
        </p:nvSpPr>
        <p:spPr/>
        <p:txBody>
          <a:bodyPr/>
          <a:lstStyle/>
          <a:p>
            <a:fld id="{4C011AAB-9C46-4AF0-9EFF-B6C3C69C4330}" type="slidenum">
              <a:rPr lang="en-US" smtClean="0"/>
              <a:pPr/>
              <a:t>81</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5" fill="hold" grpId="0" nodeType="clickEffect">
                                  <p:stCondLst>
                                    <p:cond delay="0"/>
                                  </p:stCondLst>
                                  <p:childTnLst>
                                    <p:set>
                                      <p:cBhvr>
                                        <p:cTn id="6" dur="1" fill="hold">
                                          <p:stCondLst>
                                            <p:cond delay="0"/>
                                          </p:stCondLst>
                                        </p:cTn>
                                        <p:tgtEl>
                                          <p:spTgt spid="13314"/>
                                        </p:tgtEl>
                                        <p:attrNameLst>
                                          <p:attrName>style.visibility</p:attrName>
                                        </p:attrNameLst>
                                      </p:cBhvr>
                                      <p:to>
                                        <p:strVal val="visible"/>
                                      </p:to>
                                    </p:set>
                                    <p:animEffect transition="in" filter="randombar(vertical)">
                                      <p:cBhvr>
                                        <p:cTn id="7" dur="500"/>
                                        <p:tgtEl>
                                          <p:spTgt spid="1331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12" fill="hold" grpId="0" nodeType="clickEffect">
                                  <p:stCondLst>
                                    <p:cond delay="0"/>
                                  </p:stCondLst>
                                  <p:childTnLst>
                                    <p:set>
                                      <p:cBhvr>
                                        <p:cTn id="11" dur="1" fill="hold">
                                          <p:stCondLst>
                                            <p:cond delay="0"/>
                                          </p:stCondLst>
                                        </p:cTn>
                                        <p:tgtEl>
                                          <p:spTgt spid="13315">
                                            <p:txEl>
                                              <p:pRg st="0" end="0"/>
                                            </p:txEl>
                                          </p:spTgt>
                                        </p:tgtEl>
                                        <p:attrNameLst>
                                          <p:attrName>style.visibility</p:attrName>
                                        </p:attrNameLst>
                                      </p:cBhvr>
                                      <p:to>
                                        <p:strVal val="visible"/>
                                      </p:to>
                                    </p:set>
                                    <p:anim calcmode="lin" valueType="num">
                                      <p:cBhvr additive="base">
                                        <p:cTn id="12" dur="500" fill="hold"/>
                                        <p:tgtEl>
                                          <p:spTgt spid="13315">
                                            <p:txEl>
                                              <p:pRg st="0" end="0"/>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133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12" fill="hold" grpId="0" nodeType="clickEffect">
                                  <p:stCondLst>
                                    <p:cond delay="0"/>
                                  </p:stCondLst>
                                  <p:childTnLst>
                                    <p:set>
                                      <p:cBhvr>
                                        <p:cTn id="17" dur="1" fill="hold">
                                          <p:stCondLst>
                                            <p:cond delay="0"/>
                                          </p:stCondLst>
                                        </p:cTn>
                                        <p:tgtEl>
                                          <p:spTgt spid="13315">
                                            <p:txEl>
                                              <p:pRg st="1" end="1"/>
                                            </p:txEl>
                                          </p:spTgt>
                                        </p:tgtEl>
                                        <p:attrNameLst>
                                          <p:attrName>style.visibility</p:attrName>
                                        </p:attrNameLst>
                                      </p:cBhvr>
                                      <p:to>
                                        <p:strVal val="visible"/>
                                      </p:to>
                                    </p:set>
                                    <p:anim calcmode="lin" valueType="num">
                                      <p:cBhvr additive="base">
                                        <p:cTn id="18" dur="500" fill="hold"/>
                                        <p:tgtEl>
                                          <p:spTgt spid="13315">
                                            <p:txEl>
                                              <p:pRg st="1" end="1"/>
                                            </p:txEl>
                                          </p:spTgt>
                                        </p:tgtEl>
                                        <p:attrNameLst>
                                          <p:attrName>ppt_x</p:attrName>
                                        </p:attrNameLst>
                                      </p:cBhvr>
                                      <p:tavLst>
                                        <p:tav tm="0">
                                          <p:val>
                                            <p:strVal val="0-#ppt_w/2"/>
                                          </p:val>
                                        </p:tav>
                                        <p:tav tm="100000">
                                          <p:val>
                                            <p:strVal val="#ppt_x"/>
                                          </p:val>
                                        </p:tav>
                                      </p:tavLst>
                                    </p:anim>
                                    <p:anim calcmode="lin" valueType="num">
                                      <p:cBhvr additive="base">
                                        <p:cTn id="19" dur="500" fill="hold"/>
                                        <p:tgtEl>
                                          <p:spTgt spid="1331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12" fill="hold" grpId="0" nodeType="clickEffect">
                                  <p:stCondLst>
                                    <p:cond delay="0"/>
                                  </p:stCondLst>
                                  <p:childTnLst>
                                    <p:set>
                                      <p:cBhvr>
                                        <p:cTn id="23" dur="1" fill="hold">
                                          <p:stCondLst>
                                            <p:cond delay="0"/>
                                          </p:stCondLst>
                                        </p:cTn>
                                        <p:tgtEl>
                                          <p:spTgt spid="13315">
                                            <p:txEl>
                                              <p:pRg st="2" end="2"/>
                                            </p:txEl>
                                          </p:spTgt>
                                        </p:tgtEl>
                                        <p:attrNameLst>
                                          <p:attrName>style.visibility</p:attrName>
                                        </p:attrNameLst>
                                      </p:cBhvr>
                                      <p:to>
                                        <p:strVal val="visible"/>
                                      </p:to>
                                    </p:set>
                                    <p:anim calcmode="lin" valueType="num">
                                      <p:cBhvr additive="base">
                                        <p:cTn id="24" dur="500" fill="hold"/>
                                        <p:tgtEl>
                                          <p:spTgt spid="13315">
                                            <p:txEl>
                                              <p:pRg st="2" end="2"/>
                                            </p:txEl>
                                          </p:spTgt>
                                        </p:tgtEl>
                                        <p:attrNameLst>
                                          <p:attrName>ppt_x</p:attrName>
                                        </p:attrNameLst>
                                      </p:cBhvr>
                                      <p:tavLst>
                                        <p:tav tm="0">
                                          <p:val>
                                            <p:strVal val="0-#ppt_w/2"/>
                                          </p:val>
                                        </p:tav>
                                        <p:tav tm="100000">
                                          <p:val>
                                            <p:strVal val="#ppt_x"/>
                                          </p:val>
                                        </p:tav>
                                      </p:tavLst>
                                    </p:anim>
                                    <p:anim calcmode="lin" valueType="num">
                                      <p:cBhvr additive="base">
                                        <p:cTn id="25" dur="500" fill="hold"/>
                                        <p:tgtEl>
                                          <p:spTgt spid="1331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12" fill="hold" grpId="0" nodeType="clickEffect">
                                  <p:stCondLst>
                                    <p:cond delay="0"/>
                                  </p:stCondLst>
                                  <p:childTnLst>
                                    <p:set>
                                      <p:cBhvr>
                                        <p:cTn id="29" dur="1" fill="hold">
                                          <p:stCondLst>
                                            <p:cond delay="0"/>
                                          </p:stCondLst>
                                        </p:cTn>
                                        <p:tgtEl>
                                          <p:spTgt spid="13315">
                                            <p:txEl>
                                              <p:pRg st="3" end="3"/>
                                            </p:txEl>
                                          </p:spTgt>
                                        </p:tgtEl>
                                        <p:attrNameLst>
                                          <p:attrName>style.visibility</p:attrName>
                                        </p:attrNameLst>
                                      </p:cBhvr>
                                      <p:to>
                                        <p:strVal val="visible"/>
                                      </p:to>
                                    </p:set>
                                    <p:anim calcmode="lin" valueType="num">
                                      <p:cBhvr additive="base">
                                        <p:cTn id="30" dur="500" fill="hold"/>
                                        <p:tgtEl>
                                          <p:spTgt spid="13315">
                                            <p:txEl>
                                              <p:pRg st="3" end="3"/>
                                            </p:txEl>
                                          </p:spTgt>
                                        </p:tgtEl>
                                        <p:attrNameLst>
                                          <p:attrName>ppt_x</p:attrName>
                                        </p:attrNameLst>
                                      </p:cBhvr>
                                      <p:tavLst>
                                        <p:tav tm="0">
                                          <p:val>
                                            <p:strVal val="0-#ppt_w/2"/>
                                          </p:val>
                                        </p:tav>
                                        <p:tav tm="100000">
                                          <p:val>
                                            <p:strVal val="#ppt_x"/>
                                          </p:val>
                                        </p:tav>
                                      </p:tavLst>
                                    </p:anim>
                                    <p:anim calcmode="lin" valueType="num">
                                      <p:cBhvr additive="base">
                                        <p:cTn id="31" dur="500" fill="hold"/>
                                        <p:tgtEl>
                                          <p:spTgt spid="1331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12" fill="hold" grpId="0" nodeType="clickEffect">
                                  <p:stCondLst>
                                    <p:cond delay="0"/>
                                  </p:stCondLst>
                                  <p:childTnLst>
                                    <p:set>
                                      <p:cBhvr>
                                        <p:cTn id="35" dur="1" fill="hold">
                                          <p:stCondLst>
                                            <p:cond delay="0"/>
                                          </p:stCondLst>
                                        </p:cTn>
                                        <p:tgtEl>
                                          <p:spTgt spid="13315">
                                            <p:txEl>
                                              <p:pRg st="4" end="4"/>
                                            </p:txEl>
                                          </p:spTgt>
                                        </p:tgtEl>
                                        <p:attrNameLst>
                                          <p:attrName>style.visibility</p:attrName>
                                        </p:attrNameLst>
                                      </p:cBhvr>
                                      <p:to>
                                        <p:strVal val="visible"/>
                                      </p:to>
                                    </p:set>
                                    <p:anim calcmode="lin" valueType="num">
                                      <p:cBhvr additive="base">
                                        <p:cTn id="36" dur="500" fill="hold"/>
                                        <p:tgtEl>
                                          <p:spTgt spid="13315">
                                            <p:txEl>
                                              <p:pRg st="4" end="4"/>
                                            </p:txEl>
                                          </p:spTgt>
                                        </p:tgtEl>
                                        <p:attrNameLst>
                                          <p:attrName>ppt_x</p:attrName>
                                        </p:attrNameLst>
                                      </p:cBhvr>
                                      <p:tavLst>
                                        <p:tav tm="0">
                                          <p:val>
                                            <p:strVal val="0-#ppt_w/2"/>
                                          </p:val>
                                        </p:tav>
                                        <p:tav tm="100000">
                                          <p:val>
                                            <p:strVal val="#ppt_x"/>
                                          </p:val>
                                        </p:tav>
                                      </p:tavLst>
                                    </p:anim>
                                    <p:anim calcmode="lin" valueType="num">
                                      <p:cBhvr additive="base">
                                        <p:cTn id="37" dur="500" fill="hold"/>
                                        <p:tgtEl>
                                          <p:spTgt spid="1331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12" fill="hold" grpId="0" nodeType="clickEffect">
                                  <p:stCondLst>
                                    <p:cond delay="0"/>
                                  </p:stCondLst>
                                  <p:childTnLst>
                                    <p:set>
                                      <p:cBhvr>
                                        <p:cTn id="41" dur="1" fill="hold">
                                          <p:stCondLst>
                                            <p:cond delay="0"/>
                                          </p:stCondLst>
                                        </p:cTn>
                                        <p:tgtEl>
                                          <p:spTgt spid="13315">
                                            <p:txEl>
                                              <p:pRg st="5" end="5"/>
                                            </p:txEl>
                                          </p:spTgt>
                                        </p:tgtEl>
                                        <p:attrNameLst>
                                          <p:attrName>style.visibility</p:attrName>
                                        </p:attrNameLst>
                                      </p:cBhvr>
                                      <p:to>
                                        <p:strVal val="visible"/>
                                      </p:to>
                                    </p:set>
                                    <p:anim calcmode="lin" valueType="num">
                                      <p:cBhvr additive="base">
                                        <p:cTn id="42" dur="500" fill="hold"/>
                                        <p:tgtEl>
                                          <p:spTgt spid="13315">
                                            <p:txEl>
                                              <p:pRg st="5" end="5"/>
                                            </p:txEl>
                                          </p:spTgt>
                                        </p:tgtEl>
                                        <p:attrNameLst>
                                          <p:attrName>ppt_x</p:attrName>
                                        </p:attrNameLst>
                                      </p:cBhvr>
                                      <p:tavLst>
                                        <p:tav tm="0">
                                          <p:val>
                                            <p:strVal val="0-#ppt_w/2"/>
                                          </p:val>
                                        </p:tav>
                                        <p:tav tm="100000">
                                          <p:val>
                                            <p:strVal val="#ppt_x"/>
                                          </p:val>
                                        </p:tav>
                                      </p:tavLst>
                                    </p:anim>
                                    <p:anim calcmode="lin" valueType="num">
                                      <p:cBhvr additive="base">
                                        <p:cTn id="43" dur="500" fill="hold"/>
                                        <p:tgtEl>
                                          <p:spTgt spid="1331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12" fill="hold" grpId="0" nodeType="clickEffect">
                                  <p:stCondLst>
                                    <p:cond delay="0"/>
                                  </p:stCondLst>
                                  <p:childTnLst>
                                    <p:set>
                                      <p:cBhvr>
                                        <p:cTn id="47" dur="1" fill="hold">
                                          <p:stCondLst>
                                            <p:cond delay="0"/>
                                          </p:stCondLst>
                                        </p:cTn>
                                        <p:tgtEl>
                                          <p:spTgt spid="13315">
                                            <p:txEl>
                                              <p:pRg st="6" end="6"/>
                                            </p:txEl>
                                          </p:spTgt>
                                        </p:tgtEl>
                                        <p:attrNameLst>
                                          <p:attrName>style.visibility</p:attrName>
                                        </p:attrNameLst>
                                      </p:cBhvr>
                                      <p:to>
                                        <p:strVal val="visible"/>
                                      </p:to>
                                    </p:set>
                                    <p:anim calcmode="lin" valueType="num">
                                      <p:cBhvr additive="base">
                                        <p:cTn id="48" dur="500" fill="hold"/>
                                        <p:tgtEl>
                                          <p:spTgt spid="13315">
                                            <p:txEl>
                                              <p:pRg st="6" end="6"/>
                                            </p:txEl>
                                          </p:spTgt>
                                        </p:tgtEl>
                                        <p:attrNameLst>
                                          <p:attrName>ppt_x</p:attrName>
                                        </p:attrNameLst>
                                      </p:cBhvr>
                                      <p:tavLst>
                                        <p:tav tm="0">
                                          <p:val>
                                            <p:strVal val="0-#ppt_w/2"/>
                                          </p:val>
                                        </p:tav>
                                        <p:tav tm="100000">
                                          <p:val>
                                            <p:strVal val="#ppt_x"/>
                                          </p:val>
                                        </p:tav>
                                      </p:tavLst>
                                    </p:anim>
                                    <p:anim calcmode="lin" valueType="num">
                                      <p:cBhvr additive="base">
                                        <p:cTn id="49" dur="500" fill="hold"/>
                                        <p:tgtEl>
                                          <p:spTgt spid="13315">
                                            <p:txEl>
                                              <p:pRg st="6" end="6"/>
                                            </p:txEl>
                                          </p:spTgt>
                                        </p:tgtEl>
                                        <p:attrNameLst>
                                          <p:attrName>ppt_y</p:attrName>
                                        </p:attrNameLst>
                                      </p:cBhvr>
                                      <p:tavLst>
                                        <p:tav tm="0">
                                          <p:val>
                                            <p:strVal val="1+#ppt_h/2"/>
                                          </p:val>
                                        </p:tav>
                                        <p:tav tm="100000">
                                          <p:val>
                                            <p:strVal val="#ppt_y"/>
                                          </p:val>
                                        </p:tav>
                                      </p:tavLst>
                                    </p:anim>
                                  </p:childTnLst>
                                </p:cTn>
                              </p:par>
                            </p:childTnLst>
                          </p:cTn>
                        </p:par>
                        <p:par>
                          <p:cTn id="50" fill="hold">
                            <p:stCondLst>
                              <p:cond delay="500"/>
                            </p:stCondLst>
                            <p:childTnLst>
                              <p:par>
                                <p:cTn id="51" presetID="1" presetClass="mediacall" presetSubtype="0" fill="hold" nodeType="afterEffect">
                                  <p:stCondLst>
                                    <p:cond delay="0"/>
                                  </p:stCondLst>
                                  <p:childTnLst>
                                    <p:cmd type="call" cmd="playFrom(0.0)">
                                      <p:cBhvr>
                                        <p:cTn id="52" dur="1733" fill="hold"/>
                                        <p:tgtEl>
                                          <p:spTgt spid="1331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53" fill="hold" display="0">
                  <p:stCondLst>
                    <p:cond delay="indefinite"/>
                  </p:stCondLst>
                  <p:endCondLst>
                    <p:cond evt="onNext" delay="0">
                      <p:tgtEl>
                        <p:sldTgt/>
                      </p:tgtEl>
                    </p:cond>
                    <p:cond evt="onPrev" delay="0">
                      <p:tgtEl>
                        <p:sldTgt/>
                      </p:tgtEl>
                    </p:cond>
                    <p:cond evt="onStopAudio" delay="0">
                      <p:tgtEl>
                        <p:sldTgt/>
                      </p:tgtEl>
                    </p:cond>
                  </p:endCondLst>
                </p:cTn>
                <p:tgtEl>
                  <p:spTgt spid="13316"/>
                </p:tgtEl>
              </p:cMediaNode>
            </p:audio>
          </p:childTnLst>
        </p:cTn>
      </p:par>
    </p:tnLst>
    <p:bldLst>
      <p:bldP spid="13314" grpId="0" autoUpdateAnimBg="0"/>
      <p:bldP spid="13315" grpId="0" build="p" autoUpdateAnimBg="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WordArt 2"/>
          <p:cNvSpPr>
            <a:spLocks noChangeArrowheads="1" noChangeShapeType="1" noTextEdit="1"/>
          </p:cNvSpPr>
          <p:nvPr/>
        </p:nvSpPr>
        <p:spPr bwMode="auto">
          <a:xfrm>
            <a:off x="3200400" y="0"/>
            <a:ext cx="3200400" cy="914400"/>
          </a:xfrm>
          <a:prstGeom prst="rect">
            <a:avLst/>
          </a:prstGeom>
        </p:spPr>
        <p:txBody>
          <a:bodyPr wrap="none" fromWordArt="1">
            <a:prstTxWarp prst="textPlain">
              <a:avLst>
                <a:gd name="adj" fmla="val 50000"/>
              </a:avLst>
            </a:prstTxWarp>
          </a:bodyPr>
          <a:lstStyle/>
          <a:p>
            <a:pPr algn="ctr"/>
            <a:r>
              <a:rPr lang="en-US" sz="3600" kern="10">
                <a:ln w="12700">
                  <a:solidFill>
                    <a:schemeClr val="tx1"/>
                  </a:solidFill>
                  <a:round/>
                  <a:headEnd/>
                  <a:tailEnd/>
                </a:ln>
                <a:solidFill>
                  <a:schemeClr val="tx1">
                    <a:alpha val="50195"/>
                  </a:schemeClr>
                </a:solidFill>
                <a:effectLst>
                  <a:outerShdw dist="45791" dir="2021404" algn="ctr" rotWithShape="0">
                    <a:srgbClr val="9999FF"/>
                  </a:outerShdw>
                </a:effectLst>
                <a:latin typeface="Verdana"/>
                <a:ea typeface="Verdana"/>
                <a:cs typeface="Verdana"/>
              </a:rPr>
              <a:t>Article I</a:t>
            </a:r>
          </a:p>
        </p:txBody>
      </p:sp>
      <p:sp>
        <p:nvSpPr>
          <p:cNvPr id="61443" name="Text Box 3"/>
          <p:cNvSpPr txBox="1">
            <a:spLocks noChangeArrowheads="1"/>
          </p:cNvSpPr>
          <p:nvPr/>
        </p:nvSpPr>
        <p:spPr bwMode="auto">
          <a:xfrm>
            <a:off x="304800" y="-838200"/>
            <a:ext cx="8610600" cy="579437"/>
          </a:xfrm>
          <a:prstGeom prst="rect">
            <a:avLst/>
          </a:prstGeom>
          <a:noFill/>
          <a:ln w="9525">
            <a:noFill/>
            <a:miter lim="800000"/>
            <a:headEnd/>
            <a:tailEnd/>
          </a:ln>
        </p:spPr>
        <p:txBody>
          <a:bodyPr>
            <a:spAutoFit/>
          </a:bodyPr>
          <a:lstStyle/>
          <a:p>
            <a:pPr algn="ctr" eaLnBrk="1" hangingPunct="1">
              <a:spcBef>
                <a:spcPct val="50000"/>
              </a:spcBef>
            </a:pPr>
            <a:endParaRPr lang="en-US" sz="3200">
              <a:solidFill>
                <a:srgbClr val="FF3300"/>
              </a:solidFill>
              <a:latin typeface="Kristen ITC" pitchFamily="66" charset="0"/>
            </a:endParaRPr>
          </a:p>
        </p:txBody>
      </p:sp>
      <p:sp>
        <p:nvSpPr>
          <p:cNvPr id="68612" name="WordArt 4"/>
          <p:cNvSpPr>
            <a:spLocks noChangeArrowheads="1" noChangeShapeType="1" noTextEdit="1"/>
          </p:cNvSpPr>
          <p:nvPr/>
        </p:nvSpPr>
        <p:spPr bwMode="auto">
          <a:xfrm>
            <a:off x="1295400" y="1295400"/>
            <a:ext cx="6400800" cy="533400"/>
          </a:xfrm>
          <a:prstGeom prst="rect">
            <a:avLst/>
          </a:prstGeom>
        </p:spPr>
        <p:txBody>
          <a:bodyPr wrap="none" fromWordArt="1">
            <a:prstTxWarp prst="textPlain">
              <a:avLst>
                <a:gd name="adj" fmla="val 50000"/>
              </a:avLst>
            </a:prstTxWarp>
          </a:bodyPr>
          <a:lstStyle/>
          <a:p>
            <a:pPr algn="ctr"/>
            <a:r>
              <a:rPr lang="en-US" sz="3600" kern="10">
                <a:ln w="12700">
                  <a:solidFill>
                    <a:schemeClr val="tx1"/>
                  </a:solidFill>
                  <a:round/>
                  <a:headEnd/>
                  <a:tailEnd/>
                </a:ln>
                <a:solidFill>
                  <a:schemeClr val="tx1">
                    <a:alpha val="50195"/>
                  </a:schemeClr>
                </a:solidFill>
                <a:effectLst>
                  <a:outerShdw dist="45791" dir="2021404" algn="ctr" rotWithShape="0">
                    <a:srgbClr val="9999FF"/>
                  </a:outerShdw>
                </a:effectLst>
                <a:latin typeface="Kristen ITC"/>
              </a:rPr>
              <a:t>The Legislative Branch</a:t>
            </a:r>
          </a:p>
        </p:txBody>
      </p:sp>
      <p:sp>
        <p:nvSpPr>
          <p:cNvPr id="68613" name="WordArt 5"/>
          <p:cNvSpPr>
            <a:spLocks noChangeArrowheads="1" noChangeShapeType="1" noTextEdit="1"/>
          </p:cNvSpPr>
          <p:nvPr/>
        </p:nvSpPr>
        <p:spPr bwMode="auto">
          <a:xfrm>
            <a:off x="1447800" y="2362200"/>
            <a:ext cx="6400800" cy="3048000"/>
          </a:xfrm>
          <a:prstGeom prst="rect">
            <a:avLst/>
          </a:prstGeom>
        </p:spPr>
        <p:txBody>
          <a:bodyPr wrap="none" fromWordArt="1">
            <a:prstTxWarp prst="textPlain">
              <a:avLst>
                <a:gd name="adj" fmla="val 50000"/>
              </a:avLst>
            </a:prstTxWarp>
          </a:bodyPr>
          <a:lstStyle/>
          <a:p>
            <a:pPr algn="ctr"/>
            <a:r>
              <a:rPr lang="en-US" sz="3600" kern="10">
                <a:ln w="12700">
                  <a:solidFill>
                    <a:schemeClr val="tx1"/>
                  </a:solidFill>
                  <a:round/>
                  <a:headEnd/>
                  <a:tailEnd/>
                </a:ln>
                <a:solidFill>
                  <a:schemeClr val="tx1">
                    <a:alpha val="50195"/>
                  </a:schemeClr>
                </a:solidFill>
                <a:effectLst>
                  <a:outerShdw dist="45791" dir="2021404" algn="ctr" rotWithShape="0">
                    <a:srgbClr val="9999FF"/>
                  </a:outerShdw>
                </a:effectLst>
                <a:latin typeface="Kristen ITC"/>
              </a:rPr>
              <a:t>Article I explains the two parts</a:t>
            </a:r>
          </a:p>
          <a:p>
            <a:pPr algn="ctr"/>
            <a:r>
              <a:rPr lang="en-US" sz="3600" kern="10">
                <a:ln w="12700">
                  <a:solidFill>
                    <a:schemeClr val="tx1"/>
                  </a:solidFill>
                  <a:round/>
                  <a:headEnd/>
                  <a:tailEnd/>
                </a:ln>
                <a:solidFill>
                  <a:schemeClr val="tx1">
                    <a:alpha val="50195"/>
                  </a:schemeClr>
                </a:solidFill>
                <a:effectLst>
                  <a:outerShdw dist="45791" dir="2021404" algn="ctr" rotWithShape="0">
                    <a:srgbClr val="9999FF"/>
                  </a:outerShdw>
                </a:effectLst>
                <a:latin typeface="Kristen ITC"/>
              </a:rPr>
              <a:t>of Congress and how Congress</a:t>
            </a:r>
          </a:p>
          <a:p>
            <a:pPr algn="ctr"/>
            <a:r>
              <a:rPr lang="en-US" sz="3600" kern="10">
                <a:ln w="12700">
                  <a:solidFill>
                    <a:schemeClr val="tx1"/>
                  </a:solidFill>
                  <a:round/>
                  <a:headEnd/>
                  <a:tailEnd/>
                </a:ln>
                <a:solidFill>
                  <a:schemeClr val="tx1">
                    <a:alpha val="50195"/>
                  </a:schemeClr>
                </a:solidFill>
                <a:effectLst>
                  <a:outerShdw dist="45791" dir="2021404" algn="ctr" rotWithShape="0">
                    <a:srgbClr val="9999FF"/>
                  </a:outerShdw>
                </a:effectLst>
                <a:latin typeface="Kristen ITC"/>
              </a:rPr>
              <a:t>works.  It also explains the </a:t>
            </a:r>
          </a:p>
          <a:p>
            <a:pPr algn="ctr"/>
            <a:r>
              <a:rPr lang="en-US" sz="3600" kern="10">
                <a:ln w="12700">
                  <a:solidFill>
                    <a:schemeClr val="tx1"/>
                  </a:solidFill>
                  <a:round/>
                  <a:headEnd/>
                  <a:tailEnd/>
                </a:ln>
                <a:solidFill>
                  <a:schemeClr val="tx1">
                    <a:alpha val="50195"/>
                  </a:schemeClr>
                </a:solidFill>
                <a:effectLst>
                  <a:outerShdw dist="45791" dir="2021404" algn="ctr" rotWithShape="0">
                    <a:srgbClr val="9999FF"/>
                  </a:outerShdw>
                </a:effectLst>
                <a:latin typeface="Kristen ITC"/>
              </a:rPr>
              <a:t>powers of Congress.</a:t>
            </a:r>
          </a:p>
        </p:txBody>
      </p:sp>
      <p:pic>
        <p:nvPicPr>
          <p:cNvPr id="68614" name="Picture 6" descr="j0174047[1]"/>
          <p:cNvPicPr>
            <a:picLocks noChangeAspect="1" noChangeArrowheads="1"/>
          </p:cNvPicPr>
          <p:nvPr/>
        </p:nvPicPr>
        <p:blipFill>
          <a:blip r:embed="rId3" cstate="print"/>
          <a:srcRect/>
          <a:stretch>
            <a:fillRect/>
          </a:stretch>
        </p:blipFill>
        <p:spPr bwMode="auto">
          <a:xfrm>
            <a:off x="7391400" y="5181600"/>
            <a:ext cx="1447800" cy="1266825"/>
          </a:xfrm>
          <a:prstGeom prst="rect">
            <a:avLst/>
          </a:prstGeom>
          <a:noFill/>
          <a:ln w="9525">
            <a:noFill/>
            <a:miter lim="800000"/>
            <a:headEnd/>
            <a:tailEnd/>
          </a:ln>
        </p:spPr>
      </p:pic>
      <p:pic>
        <p:nvPicPr>
          <p:cNvPr id="68615" name="Picture 7" descr="j0174047[1]"/>
          <p:cNvPicPr>
            <a:picLocks noChangeAspect="1" noChangeArrowheads="1"/>
          </p:cNvPicPr>
          <p:nvPr/>
        </p:nvPicPr>
        <p:blipFill>
          <a:blip r:embed="rId3" cstate="print"/>
          <a:srcRect/>
          <a:stretch>
            <a:fillRect/>
          </a:stretch>
        </p:blipFill>
        <p:spPr bwMode="auto">
          <a:xfrm>
            <a:off x="381000" y="5105400"/>
            <a:ext cx="1447800" cy="1266825"/>
          </a:xfrm>
          <a:prstGeom prst="rect">
            <a:avLst/>
          </a:prstGeom>
          <a:noFill/>
          <a:ln w="9525">
            <a:noFill/>
            <a:miter lim="800000"/>
            <a:headEnd/>
            <a:tailEnd/>
          </a:ln>
        </p:spPr>
      </p:pic>
      <p:sp>
        <p:nvSpPr>
          <p:cNvPr id="68616" name="Text Box 9"/>
          <p:cNvSpPr txBox="1">
            <a:spLocks noChangeArrowheads="1"/>
          </p:cNvSpPr>
          <p:nvPr/>
        </p:nvSpPr>
        <p:spPr bwMode="auto">
          <a:xfrm>
            <a:off x="2362200" y="6324600"/>
            <a:ext cx="3429000" cy="396875"/>
          </a:xfrm>
          <a:prstGeom prst="rect">
            <a:avLst/>
          </a:prstGeom>
          <a:noFill/>
          <a:ln w="9525">
            <a:noFill/>
            <a:miter lim="800000"/>
            <a:headEnd/>
            <a:tailEnd/>
          </a:ln>
        </p:spPr>
        <p:txBody>
          <a:bodyPr>
            <a:spAutoFit/>
          </a:bodyPr>
          <a:lstStyle/>
          <a:p>
            <a:pPr>
              <a:spcBef>
                <a:spcPct val="50000"/>
              </a:spcBef>
            </a:pPr>
            <a:endParaRPr 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61443"/>
                                        </p:tgtEl>
                                        <p:attrNameLst>
                                          <p:attrName>style.visibility</p:attrName>
                                        </p:attrNameLst>
                                      </p:cBhvr>
                                      <p:to>
                                        <p:strVal val="visible"/>
                                      </p:to>
                                    </p:set>
                                    <p:anim calcmode="lin" valueType="num">
                                      <p:cBhvr additive="base">
                                        <p:cTn id="7" dur="500" fill="hold"/>
                                        <p:tgtEl>
                                          <p:spTgt spid="61443"/>
                                        </p:tgtEl>
                                        <p:attrNameLst>
                                          <p:attrName>ppt_x</p:attrName>
                                        </p:attrNameLst>
                                      </p:cBhvr>
                                      <p:tavLst>
                                        <p:tav tm="0">
                                          <p:val>
                                            <p:strVal val="#ppt_x"/>
                                          </p:val>
                                        </p:tav>
                                        <p:tav tm="100000">
                                          <p:val>
                                            <p:strVal val="#ppt_x"/>
                                          </p:val>
                                        </p:tav>
                                      </p:tavLst>
                                    </p:anim>
                                    <p:anim calcmode="lin" valueType="num">
                                      <p:cBhvr additive="base">
                                        <p:cTn id="8" dur="500" fill="hold"/>
                                        <p:tgtEl>
                                          <p:spTgt spid="6144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43" grpId="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WordArt 2"/>
          <p:cNvSpPr>
            <a:spLocks noChangeArrowheads="1" noChangeShapeType="1" noTextEdit="1"/>
          </p:cNvSpPr>
          <p:nvPr/>
        </p:nvSpPr>
        <p:spPr bwMode="auto">
          <a:xfrm>
            <a:off x="1447800" y="228600"/>
            <a:ext cx="6400800" cy="533400"/>
          </a:xfrm>
          <a:prstGeom prst="rect">
            <a:avLst/>
          </a:prstGeom>
        </p:spPr>
        <p:txBody>
          <a:bodyPr wrap="none" fromWordArt="1">
            <a:prstTxWarp prst="textPlain">
              <a:avLst>
                <a:gd name="adj" fmla="val 50000"/>
              </a:avLst>
            </a:prstTxWarp>
          </a:bodyPr>
          <a:lstStyle/>
          <a:p>
            <a:pPr algn="ctr"/>
            <a:r>
              <a:rPr lang="en-US" sz="3600" kern="10">
                <a:ln w="12700">
                  <a:solidFill>
                    <a:schemeClr val="tx1"/>
                  </a:solidFill>
                  <a:round/>
                  <a:headEnd/>
                  <a:tailEnd/>
                </a:ln>
                <a:solidFill>
                  <a:schemeClr val="tx1">
                    <a:alpha val="50195"/>
                  </a:schemeClr>
                </a:solidFill>
                <a:effectLst>
                  <a:outerShdw dist="45791" dir="2021404" algn="ctr" rotWithShape="0">
                    <a:srgbClr val="9999FF"/>
                  </a:outerShdw>
                </a:effectLst>
                <a:latin typeface="Verdana"/>
                <a:ea typeface="Verdana"/>
                <a:cs typeface="Verdana"/>
              </a:rPr>
              <a:t>The Legislative Branch</a:t>
            </a:r>
          </a:p>
        </p:txBody>
      </p:sp>
      <p:sp>
        <p:nvSpPr>
          <p:cNvPr id="71683" name="WordArt 3"/>
          <p:cNvSpPr>
            <a:spLocks noChangeArrowheads="1" noChangeShapeType="1" noTextEdit="1"/>
          </p:cNvSpPr>
          <p:nvPr/>
        </p:nvSpPr>
        <p:spPr bwMode="auto">
          <a:xfrm>
            <a:off x="2971800" y="1066800"/>
            <a:ext cx="2971800" cy="533400"/>
          </a:xfrm>
          <a:prstGeom prst="rect">
            <a:avLst/>
          </a:prstGeom>
        </p:spPr>
        <p:txBody>
          <a:bodyPr wrap="none" fromWordArt="1">
            <a:prstTxWarp prst="textPlain">
              <a:avLst>
                <a:gd name="adj" fmla="val 50000"/>
              </a:avLst>
            </a:prstTxWarp>
          </a:bodyPr>
          <a:lstStyle/>
          <a:p>
            <a:pPr algn="ctr"/>
            <a:r>
              <a:rPr lang="en-US" sz="3600" kern="10">
                <a:ln w="12700">
                  <a:solidFill>
                    <a:srgbClr val="800080"/>
                  </a:solidFill>
                  <a:round/>
                  <a:headEnd/>
                  <a:tailEnd/>
                </a:ln>
                <a:solidFill>
                  <a:srgbClr val="990099">
                    <a:alpha val="50195"/>
                  </a:srgbClr>
                </a:solidFill>
                <a:effectLst>
                  <a:outerShdw dist="45791" dir="2021404" algn="ctr" rotWithShape="0">
                    <a:srgbClr val="9999FF"/>
                  </a:outerShdw>
                </a:effectLst>
                <a:latin typeface="Kristen ITC"/>
              </a:rPr>
              <a:t>~makes the laws~</a:t>
            </a:r>
          </a:p>
        </p:txBody>
      </p:sp>
      <p:sp>
        <p:nvSpPr>
          <p:cNvPr id="71684" name="WordArt 4"/>
          <p:cNvSpPr>
            <a:spLocks noChangeArrowheads="1" noChangeShapeType="1" noTextEdit="1"/>
          </p:cNvSpPr>
          <p:nvPr/>
        </p:nvSpPr>
        <p:spPr bwMode="auto">
          <a:xfrm>
            <a:off x="533400" y="1981200"/>
            <a:ext cx="3048000" cy="838200"/>
          </a:xfrm>
          <a:prstGeom prst="rect">
            <a:avLst/>
          </a:prstGeom>
        </p:spPr>
        <p:txBody>
          <a:bodyPr wrap="none" fromWordArt="1">
            <a:prstTxWarp prst="textPlain">
              <a:avLst>
                <a:gd name="adj" fmla="val 50000"/>
              </a:avLst>
            </a:prstTxWarp>
          </a:bodyPr>
          <a:lstStyle/>
          <a:p>
            <a:pPr algn="ctr"/>
            <a:r>
              <a:rPr lang="en-US" sz="3200" kern="10" dirty="0">
                <a:ln w="12700">
                  <a:solidFill>
                    <a:srgbClr val="800080"/>
                  </a:solidFill>
                  <a:round/>
                  <a:headEnd/>
                  <a:tailEnd/>
                </a:ln>
                <a:solidFill>
                  <a:srgbClr val="FF0000"/>
                </a:solidFill>
                <a:effectLst>
                  <a:outerShdw dist="45791" dir="2021404" algn="ctr" rotWithShape="0">
                    <a:srgbClr val="9999FF"/>
                  </a:outerShdw>
                </a:effectLst>
                <a:latin typeface="Kristen ITC"/>
              </a:rPr>
              <a:t>House of</a:t>
            </a:r>
          </a:p>
          <a:p>
            <a:pPr algn="ctr"/>
            <a:r>
              <a:rPr lang="en-US" sz="3200" kern="10" dirty="0">
                <a:ln w="12700">
                  <a:solidFill>
                    <a:srgbClr val="800080"/>
                  </a:solidFill>
                  <a:round/>
                  <a:headEnd/>
                  <a:tailEnd/>
                </a:ln>
                <a:solidFill>
                  <a:srgbClr val="FF0000"/>
                </a:solidFill>
                <a:effectLst>
                  <a:outerShdw dist="45791" dir="2021404" algn="ctr" rotWithShape="0">
                    <a:srgbClr val="9999FF"/>
                  </a:outerShdw>
                </a:effectLst>
                <a:latin typeface="Kristen ITC"/>
              </a:rPr>
              <a:t> Representatives</a:t>
            </a:r>
          </a:p>
        </p:txBody>
      </p:sp>
      <p:sp>
        <p:nvSpPr>
          <p:cNvPr id="71685" name="WordArt 5"/>
          <p:cNvSpPr>
            <a:spLocks noChangeArrowheads="1" noChangeShapeType="1" noTextEdit="1"/>
          </p:cNvSpPr>
          <p:nvPr/>
        </p:nvSpPr>
        <p:spPr bwMode="auto">
          <a:xfrm>
            <a:off x="6172200" y="2362200"/>
            <a:ext cx="1752600" cy="304800"/>
          </a:xfrm>
          <a:prstGeom prst="rect">
            <a:avLst/>
          </a:prstGeom>
        </p:spPr>
        <p:txBody>
          <a:bodyPr wrap="none" fromWordArt="1">
            <a:prstTxWarp prst="textPlain">
              <a:avLst>
                <a:gd name="adj" fmla="val 50000"/>
              </a:avLst>
            </a:prstTxWarp>
          </a:bodyPr>
          <a:lstStyle/>
          <a:p>
            <a:pPr algn="ctr"/>
            <a:r>
              <a:rPr lang="en-US" sz="3200" kern="10" dirty="0">
                <a:ln w="12700">
                  <a:solidFill>
                    <a:srgbClr val="800080"/>
                  </a:solidFill>
                  <a:round/>
                  <a:headEnd/>
                  <a:tailEnd/>
                </a:ln>
                <a:solidFill>
                  <a:srgbClr val="FF0000"/>
                </a:solidFill>
                <a:effectLst>
                  <a:outerShdw dist="45791" dir="2021404" algn="ctr" rotWithShape="0">
                    <a:srgbClr val="9999FF"/>
                  </a:outerShdw>
                </a:effectLst>
                <a:latin typeface="Kristen ITC"/>
              </a:rPr>
              <a:t>Senate</a:t>
            </a:r>
          </a:p>
        </p:txBody>
      </p:sp>
      <p:sp>
        <p:nvSpPr>
          <p:cNvPr id="71686" name="Rectangle 6"/>
          <p:cNvSpPr>
            <a:spLocks noChangeArrowheads="1"/>
          </p:cNvSpPr>
          <p:nvPr/>
        </p:nvSpPr>
        <p:spPr bwMode="auto">
          <a:xfrm>
            <a:off x="0" y="-1447800"/>
            <a:ext cx="3505200" cy="990600"/>
          </a:xfrm>
          <a:prstGeom prst="rect">
            <a:avLst/>
          </a:prstGeom>
          <a:solidFill>
            <a:schemeClr val="accent1"/>
          </a:solidFill>
          <a:ln w="9525">
            <a:solidFill>
              <a:schemeClr val="tx1"/>
            </a:solidFill>
            <a:miter lim="800000"/>
            <a:headEnd/>
            <a:tailEnd/>
          </a:ln>
        </p:spPr>
        <p:txBody>
          <a:bodyPr wrap="none" anchor="ctr"/>
          <a:lstStyle/>
          <a:p>
            <a:endParaRPr lang="en-US"/>
          </a:p>
        </p:txBody>
      </p:sp>
      <p:sp>
        <p:nvSpPr>
          <p:cNvPr id="71687" name="Line 7"/>
          <p:cNvSpPr>
            <a:spLocks noChangeShapeType="1"/>
          </p:cNvSpPr>
          <p:nvPr/>
        </p:nvSpPr>
        <p:spPr bwMode="auto">
          <a:xfrm>
            <a:off x="4572000" y="1905000"/>
            <a:ext cx="0" cy="4953000"/>
          </a:xfrm>
          <a:prstGeom prst="line">
            <a:avLst/>
          </a:prstGeom>
          <a:noFill/>
          <a:ln w="28575">
            <a:solidFill>
              <a:srgbClr val="660066"/>
            </a:solidFill>
            <a:round/>
            <a:headEnd/>
            <a:tailEnd/>
          </a:ln>
        </p:spPr>
        <p:txBody>
          <a:bodyPr/>
          <a:lstStyle/>
          <a:p>
            <a:endParaRPr lang="en-US"/>
          </a:p>
        </p:txBody>
      </p:sp>
      <p:sp>
        <p:nvSpPr>
          <p:cNvPr id="71688" name="Line 8"/>
          <p:cNvSpPr>
            <a:spLocks noChangeShapeType="1"/>
          </p:cNvSpPr>
          <p:nvPr/>
        </p:nvSpPr>
        <p:spPr bwMode="auto">
          <a:xfrm>
            <a:off x="152400" y="2971800"/>
            <a:ext cx="8839200" cy="0"/>
          </a:xfrm>
          <a:prstGeom prst="line">
            <a:avLst/>
          </a:prstGeom>
          <a:noFill/>
          <a:ln w="28575">
            <a:solidFill>
              <a:srgbClr val="660066"/>
            </a:solidFill>
            <a:round/>
            <a:headEnd/>
            <a:tailEnd/>
          </a:ln>
        </p:spPr>
        <p:txBody>
          <a:bodyPr/>
          <a:lstStyle/>
          <a:p>
            <a:endParaRPr lang="en-US"/>
          </a:p>
        </p:txBody>
      </p:sp>
      <p:sp>
        <p:nvSpPr>
          <p:cNvPr id="71689" name="Text Box 9"/>
          <p:cNvSpPr txBox="1">
            <a:spLocks noChangeArrowheads="1"/>
          </p:cNvSpPr>
          <p:nvPr/>
        </p:nvSpPr>
        <p:spPr bwMode="auto">
          <a:xfrm>
            <a:off x="228600" y="3200400"/>
            <a:ext cx="4114800" cy="3140075"/>
          </a:xfrm>
          <a:prstGeom prst="rect">
            <a:avLst/>
          </a:prstGeom>
          <a:solidFill>
            <a:schemeClr val="bg1"/>
          </a:solidFill>
          <a:ln w="9525">
            <a:noFill/>
            <a:miter lim="800000"/>
            <a:headEnd/>
            <a:tailEnd/>
          </a:ln>
        </p:spPr>
        <p:txBody>
          <a:bodyPr>
            <a:spAutoFit/>
          </a:bodyPr>
          <a:lstStyle/>
          <a:p>
            <a:pPr algn="ctr" eaLnBrk="1" hangingPunct="1">
              <a:spcBef>
                <a:spcPct val="50000"/>
              </a:spcBef>
            </a:pPr>
            <a:r>
              <a:rPr lang="en-US">
                <a:solidFill>
                  <a:srgbClr val="990099"/>
                </a:solidFill>
                <a:latin typeface="Kristen ITC" pitchFamily="66" charset="0"/>
              </a:rPr>
              <a:t>Each state has representatives that go to Washington D.C.  and work to make laws for our country.  The number of representatives from each state depends on the population of the state.  Representatives are elected by the people of the state and have 2 year terms.</a:t>
            </a:r>
          </a:p>
        </p:txBody>
      </p:sp>
      <p:sp>
        <p:nvSpPr>
          <p:cNvPr id="71690" name="Text Box 10"/>
          <p:cNvSpPr txBox="1">
            <a:spLocks noChangeArrowheads="1"/>
          </p:cNvSpPr>
          <p:nvPr/>
        </p:nvSpPr>
        <p:spPr bwMode="auto">
          <a:xfrm>
            <a:off x="5181600" y="3429000"/>
            <a:ext cx="3657600" cy="2530475"/>
          </a:xfrm>
          <a:prstGeom prst="rect">
            <a:avLst/>
          </a:prstGeom>
          <a:solidFill>
            <a:schemeClr val="bg1"/>
          </a:solidFill>
          <a:ln w="9525">
            <a:noFill/>
            <a:miter lim="800000"/>
            <a:headEnd/>
            <a:tailEnd/>
          </a:ln>
        </p:spPr>
        <p:txBody>
          <a:bodyPr>
            <a:spAutoFit/>
          </a:bodyPr>
          <a:lstStyle/>
          <a:p>
            <a:pPr algn="ctr" eaLnBrk="1" hangingPunct="1">
              <a:spcBef>
                <a:spcPct val="50000"/>
              </a:spcBef>
            </a:pPr>
            <a:r>
              <a:rPr lang="en-US">
                <a:solidFill>
                  <a:srgbClr val="990099"/>
                </a:solidFill>
                <a:latin typeface="Kristen ITC" pitchFamily="66" charset="0"/>
              </a:rPr>
              <a:t>Each state has two senators that go to Washington D.C. to work and make laws for our country.  Senators are elected by the people of the state and have 6 year terms.</a:t>
            </a:r>
          </a:p>
        </p:txBody>
      </p:sp>
    </p:spTree>
  </p:cSld>
  <p:clrMapOvr>
    <a:masterClrMapping/>
  </p:clrMapOvr>
  <p:transition>
    <p:wipe dir="r"/>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a:xfrm>
            <a:off x="1317625" y="411163"/>
            <a:ext cx="6867525" cy="549275"/>
          </a:xfrm>
        </p:spPr>
        <p:txBody>
          <a:bodyPr/>
          <a:lstStyle/>
          <a:p>
            <a:r>
              <a:rPr lang="en-US" sz="3600" smtClean="0"/>
              <a:t>Constitution, Article I</a:t>
            </a:r>
          </a:p>
        </p:txBody>
      </p:sp>
      <p:sp>
        <p:nvSpPr>
          <p:cNvPr id="72707" name="Rectangle 3"/>
          <p:cNvSpPr>
            <a:spLocks noGrp="1" noChangeArrowheads="1"/>
          </p:cNvSpPr>
          <p:nvPr>
            <p:ph type="body" idx="1"/>
          </p:nvPr>
        </p:nvSpPr>
        <p:spPr/>
        <p:txBody>
          <a:bodyPr/>
          <a:lstStyle/>
          <a:p>
            <a:pPr>
              <a:lnSpc>
                <a:spcPct val="90000"/>
              </a:lnSpc>
              <a:buFontTx/>
              <a:buNone/>
            </a:pPr>
            <a:r>
              <a:rPr lang="en-US" sz="3600" smtClean="0"/>
              <a:t>Legislative Branch</a:t>
            </a:r>
          </a:p>
          <a:p>
            <a:pPr>
              <a:lnSpc>
                <a:spcPct val="90000"/>
              </a:lnSpc>
              <a:buFontTx/>
              <a:buNone/>
            </a:pPr>
            <a:r>
              <a:rPr lang="en-US" sz="3600" smtClean="0"/>
              <a:t>Section 1</a:t>
            </a:r>
          </a:p>
          <a:p>
            <a:pPr>
              <a:lnSpc>
                <a:spcPct val="90000"/>
              </a:lnSpc>
            </a:pPr>
            <a:r>
              <a:rPr lang="en-US" sz="3600" smtClean="0"/>
              <a:t>All legislative powers vested in a Congress, which shall include a House and Senate</a:t>
            </a:r>
          </a:p>
          <a:p>
            <a:pPr>
              <a:lnSpc>
                <a:spcPct val="90000"/>
              </a:lnSpc>
            </a:pPr>
            <a:endParaRPr lang="en-US" sz="3600" smtClean="0"/>
          </a:p>
        </p:txBody>
      </p:sp>
      <p:sp>
        <p:nvSpPr>
          <p:cNvPr id="4" name="Date Placeholder 3"/>
          <p:cNvSpPr>
            <a:spLocks noGrp="1"/>
          </p:cNvSpPr>
          <p:nvPr>
            <p:ph type="dt" sz="half" idx="10"/>
          </p:nvPr>
        </p:nvSpPr>
        <p:spPr/>
        <p:txBody>
          <a:bodyPr/>
          <a:lstStyle/>
          <a:p>
            <a:fld id="{5B76505A-2370-4576-B4E9-A581B7A14B80}"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84</a:t>
            </a:fld>
            <a:endParaRPr lang="en-US"/>
          </a:p>
        </p:txBody>
      </p:sp>
    </p:spTree>
  </p:cSld>
  <p:clrMapOvr>
    <a:masterClrMapping/>
  </p:clrMapOvr>
  <p:transition>
    <p:wipe dir="r"/>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p:txBody>
          <a:bodyPr/>
          <a:lstStyle/>
          <a:p>
            <a:r>
              <a:rPr lang="en-US" smtClean="0"/>
              <a:t>Constitution, Article I</a:t>
            </a:r>
          </a:p>
        </p:txBody>
      </p:sp>
      <p:sp>
        <p:nvSpPr>
          <p:cNvPr id="73731" name="Rectangle 3"/>
          <p:cNvSpPr>
            <a:spLocks noGrp="1" noChangeArrowheads="1"/>
          </p:cNvSpPr>
          <p:nvPr>
            <p:ph type="body" idx="1"/>
          </p:nvPr>
        </p:nvSpPr>
        <p:spPr/>
        <p:txBody>
          <a:bodyPr/>
          <a:lstStyle/>
          <a:p>
            <a:pPr>
              <a:lnSpc>
                <a:spcPct val="90000"/>
              </a:lnSpc>
              <a:buFontTx/>
              <a:buNone/>
            </a:pPr>
            <a:r>
              <a:rPr lang="en-US" sz="3600" smtClean="0"/>
              <a:t>Legislative Branch</a:t>
            </a:r>
          </a:p>
          <a:p>
            <a:pPr>
              <a:lnSpc>
                <a:spcPct val="90000"/>
              </a:lnSpc>
              <a:buFontTx/>
              <a:buNone/>
            </a:pPr>
            <a:r>
              <a:rPr lang="en-US" sz="3600" smtClean="0"/>
              <a:t>Section 2</a:t>
            </a:r>
          </a:p>
          <a:p>
            <a:pPr>
              <a:lnSpc>
                <a:spcPct val="90000"/>
              </a:lnSpc>
            </a:pPr>
            <a:r>
              <a:rPr lang="en-US" sz="3600" smtClean="0"/>
              <a:t>Membership of House</a:t>
            </a:r>
          </a:p>
          <a:p>
            <a:pPr>
              <a:lnSpc>
                <a:spcPct val="90000"/>
              </a:lnSpc>
            </a:pPr>
            <a:r>
              <a:rPr lang="en-US" sz="3600" smtClean="0"/>
              <a:t>Election Cycle: Every 2 years by the people</a:t>
            </a:r>
          </a:p>
          <a:p>
            <a:pPr>
              <a:lnSpc>
                <a:spcPct val="90000"/>
              </a:lnSpc>
            </a:pPr>
            <a:r>
              <a:rPr lang="en-US" sz="3600" smtClean="0"/>
              <a:t>Age: 25 years</a:t>
            </a:r>
          </a:p>
          <a:p>
            <a:pPr>
              <a:lnSpc>
                <a:spcPct val="90000"/>
              </a:lnSpc>
            </a:pPr>
            <a:r>
              <a:rPr lang="en-US" sz="3600" smtClean="0"/>
              <a:t>Citizenship: 7 years, </a:t>
            </a:r>
          </a:p>
          <a:p>
            <a:pPr>
              <a:lnSpc>
                <a:spcPct val="90000"/>
              </a:lnSpc>
            </a:pPr>
            <a:r>
              <a:rPr lang="en-US" sz="3600" smtClean="0"/>
              <a:t>Allocation: based by population</a:t>
            </a:r>
          </a:p>
          <a:p>
            <a:pPr>
              <a:lnSpc>
                <a:spcPct val="90000"/>
              </a:lnSpc>
            </a:pPr>
            <a:endParaRPr lang="en-US" sz="3600" smtClean="0"/>
          </a:p>
        </p:txBody>
      </p:sp>
      <p:sp>
        <p:nvSpPr>
          <p:cNvPr id="4" name="Date Placeholder 3"/>
          <p:cNvSpPr>
            <a:spLocks noGrp="1"/>
          </p:cNvSpPr>
          <p:nvPr>
            <p:ph type="dt" sz="half" idx="10"/>
          </p:nvPr>
        </p:nvSpPr>
        <p:spPr/>
        <p:txBody>
          <a:bodyPr/>
          <a:lstStyle/>
          <a:p>
            <a:fld id="{1C84DF31-B81A-4F80-AEAF-05D195858B5B}"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85</a:t>
            </a:fld>
            <a:endParaRPr lang="en-US"/>
          </a:p>
        </p:txBody>
      </p:sp>
    </p:spTree>
  </p:cSld>
  <p:clrMapOvr>
    <a:masterClrMapping/>
  </p:clrMapOvr>
  <p:transition>
    <p:wipe dir="r"/>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4" name="TextBox 3"/>
          <p:cNvSpPr txBox="1"/>
          <p:nvPr/>
        </p:nvSpPr>
        <p:spPr>
          <a:xfrm>
            <a:off x="5867400" y="5486400"/>
            <a:ext cx="2438400" cy="707886"/>
          </a:xfrm>
          <a:prstGeom prst="rect">
            <a:avLst/>
          </a:prstGeom>
          <a:solidFill>
            <a:schemeClr val="accent3"/>
          </a:solidFill>
        </p:spPr>
        <p:txBody>
          <a:bodyPr>
            <a:spAutoFit/>
          </a:bodyPr>
          <a:lstStyle/>
          <a:p>
            <a:pPr>
              <a:defRPr/>
            </a:pPr>
            <a:r>
              <a:rPr lang="en-US" dirty="0" smtClean="0"/>
              <a:t>This has changed as of 2011 . </a:t>
            </a:r>
            <a:endParaRPr lang="en-US" dirty="0"/>
          </a:p>
        </p:txBody>
      </p:sp>
      <p:sp>
        <p:nvSpPr>
          <p:cNvPr id="8" name="Date Placeholder 7"/>
          <p:cNvSpPr>
            <a:spLocks noGrp="1"/>
          </p:cNvSpPr>
          <p:nvPr>
            <p:ph type="dt" sz="quarter" idx="10"/>
          </p:nvPr>
        </p:nvSpPr>
        <p:spPr/>
        <p:txBody>
          <a:bodyPr/>
          <a:lstStyle/>
          <a:p>
            <a:pPr>
              <a:defRPr/>
            </a:pPr>
            <a:fld id="{0ADBC9D8-D621-4F4F-9E64-48F0CC33A57E}" type="datetime3">
              <a:rPr lang="en-US" smtClean="0"/>
              <a:t>20 December 2011</a:t>
            </a:fld>
            <a:endParaRPr lang="en-US"/>
          </a:p>
        </p:txBody>
      </p:sp>
      <p:sp>
        <p:nvSpPr>
          <p:cNvPr id="6" name="Slide Number Placeholder 5"/>
          <p:cNvSpPr>
            <a:spLocks noGrp="1"/>
          </p:cNvSpPr>
          <p:nvPr>
            <p:ph type="sldNum" sz="quarter" idx="12"/>
          </p:nvPr>
        </p:nvSpPr>
        <p:spPr/>
        <p:txBody>
          <a:bodyPr/>
          <a:lstStyle/>
          <a:p>
            <a:pPr>
              <a:defRPr/>
            </a:pPr>
            <a:endParaRPr lang="en-US" dirty="0"/>
          </a:p>
        </p:txBody>
      </p:sp>
    </p:spTree>
  </p:cSld>
  <p:clrMapOvr>
    <a:masterClrMapping/>
  </p:clrMapOvr>
  <p:transition>
    <p:wipe dir="r"/>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2011 Census Redistricting</a:t>
            </a:r>
            <a:endParaRPr lang="en-US" dirty="0"/>
          </a:p>
        </p:txBody>
      </p:sp>
      <p:sp>
        <p:nvSpPr>
          <p:cNvPr id="3" name="Content Placeholder 2"/>
          <p:cNvSpPr>
            <a:spLocks noGrp="1"/>
          </p:cNvSpPr>
          <p:nvPr>
            <p:ph idx="1"/>
          </p:nvPr>
        </p:nvSpPr>
        <p:spPr/>
        <p:txBody>
          <a:bodyPr/>
          <a:lstStyle/>
          <a:p>
            <a:r>
              <a:rPr lang="en-US" sz="2400" dirty="0" smtClean="0"/>
              <a:t>According to </a:t>
            </a:r>
            <a:r>
              <a:rPr lang="en-US" sz="2400" dirty="0" err="1" smtClean="0">
                <a:hlinkClick r:id="rId2"/>
              </a:rPr>
              <a:t>Polidata</a:t>
            </a:r>
            <a:r>
              <a:rPr lang="en-US" sz="2400" dirty="0" smtClean="0">
                <a:hlinkClick r:id="rId2"/>
              </a:rPr>
              <a:t> projections</a:t>
            </a:r>
            <a:r>
              <a:rPr lang="en-US" sz="2400" dirty="0" smtClean="0"/>
              <a:t> (the best in the business), eight states are positioned to gain one or more seats in the remapping and 10 states are slated to lose a seat or more. </a:t>
            </a:r>
          </a:p>
          <a:p>
            <a:r>
              <a:rPr lang="en-US" sz="2400" dirty="0" smtClean="0"/>
              <a:t>The gainers are, not surprisingly, primarily in the South and Southwest, the regions that have been growing fastest for much of the past two decades. Among the eight states -- Arizona, Florida, Georgia, Nevada, South Carolina, Texas, Utah and Washington</a:t>
            </a:r>
            <a:endParaRPr lang="en-US" sz="2400" dirty="0"/>
          </a:p>
        </p:txBody>
      </p:sp>
      <p:sp>
        <p:nvSpPr>
          <p:cNvPr id="4" name="Date Placeholder 3"/>
          <p:cNvSpPr>
            <a:spLocks noGrp="1"/>
          </p:cNvSpPr>
          <p:nvPr>
            <p:ph type="dt" sz="half" idx="10"/>
          </p:nvPr>
        </p:nvSpPr>
        <p:spPr/>
        <p:txBody>
          <a:bodyPr/>
          <a:lstStyle/>
          <a:p>
            <a:pPr>
              <a:defRPr/>
            </a:pPr>
            <a:fld id="{C77196C4-6CD8-4A46-8D89-03FF6FE9D18C}" type="datetime3">
              <a:rPr lang="en-US" smtClean="0"/>
              <a:t>20 December 2011</a:t>
            </a:fld>
            <a:endParaRPr lang="en-US"/>
          </a:p>
        </p:txBody>
      </p:sp>
      <p:sp>
        <p:nvSpPr>
          <p:cNvPr id="6" name="Slide Number Placeholder 5"/>
          <p:cNvSpPr>
            <a:spLocks noGrp="1"/>
          </p:cNvSpPr>
          <p:nvPr>
            <p:ph type="sldNum" sz="quarter" idx="11"/>
          </p:nvPr>
        </p:nvSpPr>
        <p:spPr/>
        <p:txBody>
          <a:bodyPr/>
          <a:lstStyle/>
          <a:p>
            <a:pPr>
              <a:defRPr/>
            </a:pPr>
            <a:fld id="{4D546C6D-B0AD-471F-94E2-39230EC56827}" type="slidenum">
              <a:rPr lang="en-US" smtClean="0"/>
              <a:pPr>
                <a:defRPr/>
              </a:pPr>
              <a:t>87</a:t>
            </a:fld>
            <a:endParaRPr lang="en-US"/>
          </a:p>
        </p:txBody>
      </p:sp>
    </p:spTree>
  </p:cSld>
  <p:clrMapOvr>
    <a:masterClrMapping/>
  </p:clrMapOvr>
  <p:transition>
    <p:wipe dir="r"/>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States to lose a seat</a:t>
            </a:r>
            <a:endParaRPr lang="en-US" dirty="0"/>
          </a:p>
        </p:txBody>
      </p:sp>
      <p:sp>
        <p:nvSpPr>
          <p:cNvPr id="3" name="Content Placeholder 2"/>
          <p:cNvSpPr>
            <a:spLocks noGrp="1"/>
          </p:cNvSpPr>
          <p:nvPr>
            <p:ph idx="1"/>
          </p:nvPr>
        </p:nvSpPr>
        <p:spPr/>
        <p:txBody>
          <a:bodyPr/>
          <a:lstStyle/>
          <a:p>
            <a:r>
              <a:rPr lang="en-US" sz="2800" dirty="0" smtClean="0"/>
              <a:t>The losers -- again, not surprisingly -- come from the Northeast and the industrial Midwest (a.k.a. the Rust Belt). 10 states -- Ohio, Louisiana, Michigan, Minnesota Pennsylvania, Illinois, Massachusetts, New York, Iowa and New Jersey.</a:t>
            </a:r>
            <a:endParaRPr lang="en-US" sz="2800" dirty="0"/>
          </a:p>
        </p:txBody>
      </p:sp>
      <p:sp>
        <p:nvSpPr>
          <p:cNvPr id="4" name="Date Placeholder 3"/>
          <p:cNvSpPr>
            <a:spLocks noGrp="1"/>
          </p:cNvSpPr>
          <p:nvPr>
            <p:ph type="dt" sz="half" idx="10"/>
          </p:nvPr>
        </p:nvSpPr>
        <p:spPr/>
        <p:txBody>
          <a:bodyPr/>
          <a:lstStyle/>
          <a:p>
            <a:fld id="{E1AB8D25-C38A-4871-8204-1E8ABB7E0E68}" type="datetime3">
              <a:rPr lang="en-US" smtClean="0"/>
              <a:t>20 December 2011</a:t>
            </a:fld>
            <a:endParaRPr lang="en-US" dirty="0"/>
          </a:p>
        </p:txBody>
      </p:sp>
      <p:sp>
        <p:nvSpPr>
          <p:cNvPr id="5" name="Slide Number Placeholder 4"/>
          <p:cNvSpPr>
            <a:spLocks noGrp="1"/>
          </p:cNvSpPr>
          <p:nvPr>
            <p:ph type="sldNum" sz="quarter" idx="11"/>
          </p:nvPr>
        </p:nvSpPr>
        <p:spPr/>
        <p:txBody>
          <a:bodyPr/>
          <a:lstStyle/>
          <a:p>
            <a:fld id="{4C011AAB-9C46-4AF0-9EFF-B6C3C69C4330}" type="slidenum">
              <a:rPr lang="en-US" smtClean="0"/>
              <a:pPr/>
              <a:t>88</a:t>
            </a:fld>
            <a:endParaRPr lang="en-US" dirty="0"/>
          </a:p>
        </p:txBody>
      </p:sp>
    </p:spTree>
  </p:cSld>
  <p:clrMapOvr>
    <a:masterClrMapping/>
  </p:clrMapOvr>
  <p:transition>
    <p:wipe dir="r"/>
  </p:transition>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p:txBody>
          <a:bodyPr/>
          <a:lstStyle/>
          <a:p>
            <a:r>
              <a:rPr lang="en-US" dirty="0" smtClean="0"/>
              <a:t>Constitution, Article I</a:t>
            </a:r>
          </a:p>
        </p:txBody>
      </p:sp>
      <p:sp>
        <p:nvSpPr>
          <p:cNvPr id="75779" name="Rectangle 3"/>
          <p:cNvSpPr>
            <a:spLocks noGrp="1" noChangeArrowheads="1"/>
          </p:cNvSpPr>
          <p:nvPr>
            <p:ph type="body" idx="1"/>
          </p:nvPr>
        </p:nvSpPr>
        <p:spPr/>
        <p:txBody>
          <a:bodyPr/>
          <a:lstStyle/>
          <a:p>
            <a:pPr>
              <a:buFontTx/>
              <a:buNone/>
            </a:pPr>
            <a:r>
              <a:rPr lang="en-US" sz="3600" dirty="0" smtClean="0"/>
              <a:t>Section 3: Senate</a:t>
            </a:r>
          </a:p>
          <a:p>
            <a:r>
              <a:rPr lang="en-US" sz="3600" dirty="0" smtClean="0"/>
              <a:t>Membership: 2 from each state</a:t>
            </a:r>
          </a:p>
          <a:p>
            <a:r>
              <a:rPr lang="en-US" sz="3600" dirty="0" smtClean="0"/>
              <a:t>Election cycle: 6 years, 1/3 up for election every 2 years.</a:t>
            </a:r>
          </a:p>
          <a:p>
            <a:r>
              <a:rPr lang="en-US" sz="3600" dirty="0" smtClean="0"/>
              <a:t>Age: 30 years</a:t>
            </a:r>
            <a:endParaRPr lang="en-US" sz="1800" dirty="0" smtClean="0"/>
          </a:p>
        </p:txBody>
      </p:sp>
      <p:sp>
        <p:nvSpPr>
          <p:cNvPr id="4" name="Date Placeholder 3"/>
          <p:cNvSpPr>
            <a:spLocks noGrp="1"/>
          </p:cNvSpPr>
          <p:nvPr>
            <p:ph type="dt" sz="half" idx="10"/>
          </p:nvPr>
        </p:nvSpPr>
        <p:spPr/>
        <p:txBody>
          <a:bodyPr/>
          <a:lstStyle/>
          <a:p>
            <a:fld id="{29BED1A2-3768-4798-A88C-5A81F9F6C031}" type="datetime3">
              <a:rPr lang="en-US" smtClean="0"/>
              <a:t>20 December 2011</a:t>
            </a:fld>
            <a:endParaRPr lang="en-US" dirty="0"/>
          </a:p>
        </p:txBody>
      </p:sp>
      <p:sp>
        <p:nvSpPr>
          <p:cNvPr id="5" name="Slide Number Placeholder 4"/>
          <p:cNvSpPr>
            <a:spLocks noGrp="1"/>
          </p:cNvSpPr>
          <p:nvPr>
            <p:ph type="sldNum" sz="quarter" idx="11"/>
          </p:nvPr>
        </p:nvSpPr>
        <p:spPr/>
        <p:txBody>
          <a:bodyPr/>
          <a:lstStyle/>
          <a:p>
            <a:fld id="{4C011AAB-9C46-4AF0-9EFF-B6C3C69C4330}" type="slidenum">
              <a:rPr lang="en-US" smtClean="0"/>
              <a:pPr/>
              <a:t>89</a:t>
            </a:fld>
            <a:endParaRPr lang="en-US" dirty="0"/>
          </a:p>
        </p:txBody>
      </p:sp>
    </p:spTree>
  </p:cSld>
  <p:clrMapOvr>
    <a:masterClrMapping/>
  </p:clrMapOvr>
  <p:transition>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Homework </a:t>
            </a:r>
            <a:r>
              <a:rPr lang="en-US" dirty="0" smtClean="0"/>
              <a:t>26 </a:t>
            </a:r>
            <a:r>
              <a:rPr lang="en-US" dirty="0" smtClean="0"/>
              <a:t>Jan </a:t>
            </a:r>
            <a:r>
              <a:rPr lang="en-US" dirty="0" smtClean="0"/>
              <a:t>2012</a:t>
            </a:r>
            <a:endParaRPr lang="en-US" dirty="0"/>
          </a:p>
        </p:txBody>
      </p:sp>
      <p:sp>
        <p:nvSpPr>
          <p:cNvPr id="3" name="Content Placeholder 2"/>
          <p:cNvSpPr>
            <a:spLocks noGrp="1"/>
          </p:cNvSpPr>
          <p:nvPr>
            <p:ph idx="1"/>
          </p:nvPr>
        </p:nvSpPr>
        <p:spPr/>
        <p:txBody>
          <a:bodyPr/>
          <a:lstStyle/>
          <a:p>
            <a:r>
              <a:rPr lang="en-US" sz="4000" dirty="0" smtClean="0"/>
              <a:t>Read Pages 70- 74. Complete Words to Know on page 75, and “Thinking Things Through” Q1-5.</a:t>
            </a:r>
            <a:endParaRPr lang="en-US" sz="4000" dirty="0"/>
          </a:p>
        </p:txBody>
      </p:sp>
      <p:sp>
        <p:nvSpPr>
          <p:cNvPr id="4" name="Date Placeholder 3"/>
          <p:cNvSpPr>
            <a:spLocks noGrp="1"/>
          </p:cNvSpPr>
          <p:nvPr>
            <p:ph type="dt" sz="half" idx="10"/>
          </p:nvPr>
        </p:nvSpPr>
        <p:spPr/>
        <p:txBody>
          <a:bodyPr/>
          <a:lstStyle/>
          <a:p>
            <a:fld id="{D96BFE0B-04F6-40B1-BCE6-32289BB051E8}"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9</a:t>
            </a:fld>
            <a:endParaRPr lang="en-US"/>
          </a:p>
        </p:txBody>
      </p:sp>
    </p:spTree>
  </p:cSld>
  <p:clrMapOvr>
    <a:masterClrMapping/>
  </p:clrMapOvr>
  <p:transition>
    <p:wipe dir="r"/>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p:txBody>
          <a:bodyPr/>
          <a:lstStyle/>
          <a:p>
            <a:r>
              <a:rPr lang="en-US" dirty="0" smtClean="0"/>
              <a:t>Constitution, Article I</a:t>
            </a:r>
          </a:p>
        </p:txBody>
      </p:sp>
      <p:sp>
        <p:nvSpPr>
          <p:cNvPr id="76803" name="Rectangle 3"/>
          <p:cNvSpPr>
            <a:spLocks noGrp="1" noChangeArrowheads="1"/>
          </p:cNvSpPr>
          <p:nvPr>
            <p:ph type="body" idx="1"/>
          </p:nvPr>
        </p:nvSpPr>
        <p:spPr>
          <a:xfrm>
            <a:off x="914400" y="1219200"/>
            <a:ext cx="8001000" cy="5081588"/>
          </a:xfrm>
        </p:spPr>
        <p:txBody>
          <a:bodyPr/>
          <a:lstStyle/>
          <a:p>
            <a:pPr>
              <a:buFontTx/>
              <a:buNone/>
            </a:pPr>
            <a:r>
              <a:rPr lang="en-US" sz="3600" dirty="0" smtClean="0"/>
              <a:t>Section 3: Senate</a:t>
            </a:r>
          </a:p>
          <a:p>
            <a:r>
              <a:rPr lang="en-US" sz="3600" dirty="0" smtClean="0"/>
              <a:t>Citizenship: 9 years</a:t>
            </a:r>
          </a:p>
          <a:p>
            <a:r>
              <a:rPr lang="en-US" sz="3600" dirty="0" smtClean="0"/>
              <a:t>Provide for senate leadership</a:t>
            </a:r>
          </a:p>
          <a:p>
            <a:r>
              <a:rPr lang="en-US" sz="3600" dirty="0" smtClean="0"/>
              <a:t>Try all impeachments 2/3 majority for convictions</a:t>
            </a:r>
            <a:br>
              <a:rPr lang="en-US" sz="3600" dirty="0" smtClean="0"/>
            </a:br>
            <a:r>
              <a:rPr lang="en-US" sz="3600" dirty="0" smtClean="0"/>
              <a:t/>
            </a:r>
            <a:br>
              <a:rPr lang="en-US" sz="3600" dirty="0" smtClean="0"/>
            </a:br>
            <a:r>
              <a:rPr lang="en-US" sz="2800" b="1" dirty="0" smtClean="0"/>
              <a:t>The Vice-President will be the President of the Senate</a:t>
            </a:r>
          </a:p>
          <a:p>
            <a:endParaRPr lang="en-US" sz="2800" b="1" dirty="0" smtClean="0"/>
          </a:p>
          <a:p>
            <a:endParaRPr lang="en-US" sz="1800" dirty="0" smtClean="0"/>
          </a:p>
        </p:txBody>
      </p:sp>
      <p:sp>
        <p:nvSpPr>
          <p:cNvPr id="4" name="Date Placeholder 3"/>
          <p:cNvSpPr>
            <a:spLocks noGrp="1"/>
          </p:cNvSpPr>
          <p:nvPr>
            <p:ph type="dt" sz="half" idx="10"/>
          </p:nvPr>
        </p:nvSpPr>
        <p:spPr/>
        <p:txBody>
          <a:bodyPr/>
          <a:lstStyle/>
          <a:p>
            <a:fld id="{E4A79CD8-2272-4F82-8041-0BE967D6F439}" type="datetime3">
              <a:rPr lang="en-US" smtClean="0"/>
              <a:t>20 December 2011</a:t>
            </a:fld>
            <a:endParaRPr lang="en-US" dirty="0"/>
          </a:p>
        </p:txBody>
      </p:sp>
      <p:sp>
        <p:nvSpPr>
          <p:cNvPr id="5" name="Slide Number Placeholder 4"/>
          <p:cNvSpPr>
            <a:spLocks noGrp="1"/>
          </p:cNvSpPr>
          <p:nvPr>
            <p:ph type="sldNum" sz="quarter" idx="11"/>
          </p:nvPr>
        </p:nvSpPr>
        <p:spPr/>
        <p:txBody>
          <a:bodyPr/>
          <a:lstStyle/>
          <a:p>
            <a:fld id="{4C011AAB-9C46-4AF0-9EFF-B6C3C69C4330}" type="slidenum">
              <a:rPr lang="en-US" smtClean="0"/>
              <a:pPr/>
              <a:t>90</a:t>
            </a:fld>
            <a:endParaRPr lang="en-US" dirty="0"/>
          </a:p>
        </p:txBody>
      </p:sp>
    </p:spTree>
  </p:cSld>
  <p:clrMapOvr>
    <a:masterClrMapping/>
  </p:clrMapOvr>
  <p:transition>
    <p:wipe dir="r"/>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WordArt 2"/>
          <p:cNvSpPr>
            <a:spLocks noChangeArrowheads="1" noChangeShapeType="1" noTextEdit="1"/>
          </p:cNvSpPr>
          <p:nvPr/>
        </p:nvSpPr>
        <p:spPr bwMode="auto">
          <a:xfrm>
            <a:off x="2209800" y="228600"/>
            <a:ext cx="2209800" cy="609600"/>
          </a:xfrm>
          <a:prstGeom prst="rect">
            <a:avLst/>
          </a:prstGeom>
        </p:spPr>
        <p:txBody>
          <a:bodyPr wrap="none" fromWordArt="1">
            <a:prstTxWarp prst="textPlain">
              <a:avLst>
                <a:gd name="adj" fmla="val 50000"/>
              </a:avLst>
            </a:prstTxWarp>
          </a:bodyPr>
          <a:lstStyle/>
          <a:p>
            <a:pPr algn="ctr"/>
            <a:r>
              <a:rPr lang="en-US" sz="3600" kern="10" dirty="0">
                <a:ln w="12700">
                  <a:solidFill>
                    <a:schemeClr val="tx1"/>
                  </a:solidFill>
                  <a:round/>
                  <a:headEnd/>
                  <a:tailEnd/>
                </a:ln>
                <a:solidFill>
                  <a:schemeClr val="tx1">
                    <a:alpha val="50195"/>
                  </a:schemeClr>
                </a:solidFill>
                <a:effectLst>
                  <a:outerShdw dist="45791" dir="2021404" algn="ctr" rotWithShape="0">
                    <a:srgbClr val="9999FF"/>
                  </a:outerShdw>
                </a:effectLst>
                <a:latin typeface="Verdana"/>
                <a:ea typeface="Verdana"/>
                <a:cs typeface="Verdana"/>
              </a:rPr>
              <a:t>Article I</a:t>
            </a:r>
          </a:p>
        </p:txBody>
      </p:sp>
      <p:sp>
        <p:nvSpPr>
          <p:cNvPr id="77827" name="WordArt 3"/>
          <p:cNvSpPr>
            <a:spLocks noChangeArrowheads="1" noChangeShapeType="1" noTextEdit="1"/>
          </p:cNvSpPr>
          <p:nvPr/>
        </p:nvSpPr>
        <p:spPr bwMode="auto">
          <a:xfrm>
            <a:off x="4953000" y="304800"/>
            <a:ext cx="2057400" cy="457200"/>
          </a:xfrm>
          <a:prstGeom prst="rect">
            <a:avLst/>
          </a:prstGeom>
        </p:spPr>
        <p:txBody>
          <a:bodyPr wrap="none" fromWordArt="1">
            <a:prstTxWarp prst="textPlain">
              <a:avLst>
                <a:gd name="adj" fmla="val 50000"/>
              </a:avLst>
            </a:prstTxWarp>
          </a:bodyPr>
          <a:lstStyle/>
          <a:p>
            <a:pPr algn="ctr"/>
            <a:r>
              <a:rPr lang="en-US" sz="3600" kern="10" dirty="0">
                <a:ln w="12700">
                  <a:solidFill>
                    <a:schemeClr val="tx1"/>
                  </a:solidFill>
                  <a:round/>
                  <a:headEnd/>
                  <a:tailEnd/>
                </a:ln>
                <a:solidFill>
                  <a:schemeClr val="tx1">
                    <a:alpha val="50195"/>
                  </a:schemeClr>
                </a:solidFill>
                <a:effectLst>
                  <a:outerShdw dist="45791" dir="2021404" algn="ctr" rotWithShape="0">
                    <a:srgbClr val="9999FF"/>
                  </a:outerShdw>
                </a:effectLst>
                <a:latin typeface="Verdana"/>
                <a:ea typeface="Verdana"/>
                <a:cs typeface="Verdana"/>
              </a:rPr>
              <a:t>Section 4</a:t>
            </a:r>
          </a:p>
        </p:txBody>
      </p:sp>
      <p:sp>
        <p:nvSpPr>
          <p:cNvPr id="63492" name="Text Box 4"/>
          <p:cNvSpPr txBox="1">
            <a:spLocks noChangeArrowheads="1"/>
          </p:cNvSpPr>
          <p:nvPr/>
        </p:nvSpPr>
        <p:spPr bwMode="auto">
          <a:xfrm>
            <a:off x="990600" y="1447800"/>
            <a:ext cx="7696200" cy="3321050"/>
          </a:xfrm>
          <a:prstGeom prst="rect">
            <a:avLst/>
          </a:prstGeom>
          <a:noFill/>
          <a:ln w="9525">
            <a:noFill/>
            <a:miter lim="800000"/>
            <a:headEnd/>
            <a:tailEnd/>
          </a:ln>
        </p:spPr>
        <p:txBody>
          <a:bodyPr>
            <a:spAutoFit/>
          </a:bodyPr>
          <a:lstStyle/>
          <a:p>
            <a:pPr eaLnBrk="1" hangingPunct="1">
              <a:spcBef>
                <a:spcPct val="50000"/>
              </a:spcBef>
              <a:buFontTx/>
              <a:buChar char="•"/>
            </a:pPr>
            <a:r>
              <a:rPr lang="en-US" sz="2400" dirty="0">
                <a:latin typeface="Kristen ITC" pitchFamily="66" charset="0"/>
              </a:rPr>
              <a:t> </a:t>
            </a:r>
            <a:r>
              <a:rPr lang="en-US" sz="3200" dirty="0">
                <a:latin typeface="Verdana" pitchFamily="34" charset="0"/>
              </a:rPr>
              <a:t>Each state will decide when and where it will have elections for the House of Representatives and the Senate.</a:t>
            </a:r>
          </a:p>
          <a:p>
            <a:pPr eaLnBrk="1" hangingPunct="1">
              <a:spcBef>
                <a:spcPct val="50000"/>
              </a:spcBef>
              <a:buFontTx/>
              <a:buChar char="•"/>
            </a:pPr>
            <a:r>
              <a:rPr lang="en-US" sz="3200" dirty="0">
                <a:latin typeface="Verdana" pitchFamily="34" charset="0"/>
              </a:rPr>
              <a:t> Congress will meet once a year</a:t>
            </a:r>
            <a:r>
              <a:rPr lang="en-US" dirty="0">
                <a:solidFill>
                  <a:srgbClr val="990099"/>
                </a:solidFill>
                <a:latin typeface="Kristen ITC" pitchFamily="66" charset="0"/>
              </a:rPr>
              <a:t>.</a:t>
            </a:r>
          </a:p>
          <a:p>
            <a:pPr eaLnBrk="1" hangingPunct="1">
              <a:spcBef>
                <a:spcPct val="50000"/>
              </a:spcBef>
            </a:pPr>
            <a:endParaRPr lang="en-US" sz="2400" dirty="0">
              <a:solidFill>
                <a:srgbClr val="990099"/>
              </a:solidFill>
              <a:latin typeface="Kristen ITC" pitchFamily="66" charset="0"/>
            </a:endParaRPr>
          </a:p>
        </p:txBody>
      </p:sp>
      <p:pic>
        <p:nvPicPr>
          <p:cNvPr id="77829" name="Picture 5" descr="bl00064_"/>
          <p:cNvPicPr>
            <a:picLocks noChangeAspect="1" noChangeArrowheads="1"/>
          </p:cNvPicPr>
          <p:nvPr/>
        </p:nvPicPr>
        <p:blipFill>
          <a:blip r:embed="rId3" cstate="print"/>
          <a:srcRect/>
          <a:stretch>
            <a:fillRect/>
          </a:stretch>
        </p:blipFill>
        <p:spPr bwMode="auto">
          <a:xfrm>
            <a:off x="7315200" y="533400"/>
            <a:ext cx="1055688" cy="966788"/>
          </a:xfrm>
          <a:prstGeom prst="rect">
            <a:avLst/>
          </a:prstGeom>
          <a:noFill/>
          <a:ln w="9525">
            <a:noFill/>
            <a:miter lim="800000"/>
            <a:headEnd/>
            <a:tailEnd/>
          </a:ln>
        </p:spPr>
      </p:pic>
      <p:pic>
        <p:nvPicPr>
          <p:cNvPr id="77830" name="Picture 6" descr="bl00064_"/>
          <p:cNvPicPr>
            <a:picLocks noChangeAspect="1" noChangeArrowheads="1"/>
          </p:cNvPicPr>
          <p:nvPr/>
        </p:nvPicPr>
        <p:blipFill>
          <a:blip r:embed="rId3" cstate="print"/>
          <a:srcRect/>
          <a:stretch>
            <a:fillRect/>
          </a:stretch>
        </p:blipFill>
        <p:spPr bwMode="auto">
          <a:xfrm>
            <a:off x="1143000" y="381000"/>
            <a:ext cx="1055688" cy="966788"/>
          </a:xfrm>
          <a:prstGeom prst="rect">
            <a:avLst/>
          </a:prstGeom>
          <a:noFill/>
          <a:ln w="9525">
            <a:noFill/>
            <a:miter lim="800000"/>
            <a:headEnd/>
            <a:tailEnd/>
          </a:ln>
        </p:spPr>
      </p:pic>
      <p:pic>
        <p:nvPicPr>
          <p:cNvPr id="77831" name="Picture 7" descr="j0173989"/>
          <p:cNvPicPr>
            <a:picLocks noChangeAspect="1" noChangeArrowheads="1" noCrop="1"/>
          </p:cNvPicPr>
          <p:nvPr/>
        </p:nvPicPr>
        <p:blipFill>
          <a:blip r:embed="rId4" cstate="print"/>
          <a:srcRect/>
          <a:stretch>
            <a:fillRect/>
          </a:stretch>
        </p:blipFill>
        <p:spPr bwMode="auto">
          <a:xfrm>
            <a:off x="7543800" y="4953000"/>
            <a:ext cx="1284288" cy="1752600"/>
          </a:xfrm>
          <a:prstGeom prst="rect">
            <a:avLst/>
          </a:prstGeom>
          <a:noFill/>
          <a:ln w="9525">
            <a:noFill/>
            <a:miter lim="800000"/>
            <a:headEnd/>
            <a:tailEnd/>
          </a:ln>
        </p:spPr>
      </p:pic>
      <p:pic>
        <p:nvPicPr>
          <p:cNvPr id="77832" name="Picture 8" descr="j0174047"/>
          <p:cNvPicPr>
            <a:picLocks noChangeAspect="1" noChangeArrowheads="1"/>
          </p:cNvPicPr>
          <p:nvPr/>
        </p:nvPicPr>
        <p:blipFill>
          <a:blip r:embed="rId5" cstate="print"/>
          <a:srcRect/>
          <a:stretch>
            <a:fillRect/>
          </a:stretch>
        </p:blipFill>
        <p:spPr bwMode="auto">
          <a:xfrm>
            <a:off x="4114800" y="4876800"/>
            <a:ext cx="1673225" cy="1463675"/>
          </a:xfrm>
          <a:prstGeom prst="rect">
            <a:avLst/>
          </a:prstGeom>
          <a:noFill/>
          <a:ln w="9525">
            <a:noFill/>
            <a:miter lim="800000"/>
            <a:headEnd/>
            <a:tailEnd/>
          </a:ln>
        </p:spPr>
      </p:pic>
      <p:pic>
        <p:nvPicPr>
          <p:cNvPr id="77833" name="Picture 9" descr="j0173989"/>
          <p:cNvPicPr>
            <a:picLocks noChangeAspect="1" noChangeArrowheads="1" noCrop="1"/>
          </p:cNvPicPr>
          <p:nvPr/>
        </p:nvPicPr>
        <p:blipFill>
          <a:blip r:embed="rId4" cstate="print"/>
          <a:srcRect/>
          <a:stretch>
            <a:fillRect/>
          </a:stretch>
        </p:blipFill>
        <p:spPr bwMode="auto">
          <a:xfrm>
            <a:off x="609600" y="4191000"/>
            <a:ext cx="1284288" cy="1752600"/>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3492">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3492">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3492">
                                            <p:txEl>
                                              <p:pRg st="0" end="0"/>
                                            </p:txEl>
                                          </p:spTgt>
                                        </p:tgtEl>
                                        <p:attrNameLst>
                                          <p:attrName>style.visibility</p:attrName>
                                        </p:attrNameLst>
                                      </p:cBhvr>
                                      <p:to>
                                        <p:strVal val="visible"/>
                                      </p:to>
                                    </p:set>
                                    <p:anim calcmode="lin" valueType="num">
                                      <p:cBhvr additive="base">
                                        <p:cTn id="13" dur="500" fill="hold"/>
                                        <p:tgtEl>
                                          <p:spTgt spid="63492">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349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3492">
                                            <p:txEl>
                                              <p:pRg st="1" end="1"/>
                                            </p:txEl>
                                          </p:spTgt>
                                        </p:tgtEl>
                                        <p:attrNameLst>
                                          <p:attrName>style.visibility</p:attrName>
                                        </p:attrNameLst>
                                      </p:cBhvr>
                                      <p:to>
                                        <p:strVal val="visible"/>
                                      </p:to>
                                    </p:set>
                                    <p:anim calcmode="lin" valueType="num">
                                      <p:cBhvr additive="base">
                                        <p:cTn id="19" dur="500" fill="hold"/>
                                        <p:tgtEl>
                                          <p:spTgt spid="63492">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3492">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492" grpId="0" build="allAtOnce"/>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WordArt 2"/>
          <p:cNvSpPr>
            <a:spLocks noChangeArrowheads="1" noChangeShapeType="1" noTextEdit="1"/>
          </p:cNvSpPr>
          <p:nvPr/>
        </p:nvSpPr>
        <p:spPr bwMode="auto">
          <a:xfrm>
            <a:off x="2286000" y="228600"/>
            <a:ext cx="2209800" cy="609600"/>
          </a:xfrm>
          <a:prstGeom prst="rect">
            <a:avLst/>
          </a:prstGeom>
        </p:spPr>
        <p:txBody>
          <a:bodyPr wrap="none" fromWordArt="1">
            <a:prstTxWarp prst="textPlain">
              <a:avLst>
                <a:gd name="adj" fmla="val 50000"/>
              </a:avLst>
            </a:prstTxWarp>
          </a:bodyPr>
          <a:lstStyle/>
          <a:p>
            <a:pPr algn="ctr"/>
            <a:r>
              <a:rPr lang="en-US" sz="3600" kern="10" dirty="0">
                <a:ln w="12700">
                  <a:solidFill>
                    <a:schemeClr val="tx1"/>
                  </a:solidFill>
                  <a:round/>
                  <a:headEnd/>
                  <a:tailEnd/>
                </a:ln>
                <a:solidFill>
                  <a:srgbClr val="990099">
                    <a:alpha val="50195"/>
                  </a:srgbClr>
                </a:solidFill>
                <a:effectLst>
                  <a:outerShdw dist="45791" dir="2021404" algn="ctr" rotWithShape="0">
                    <a:srgbClr val="9999FF"/>
                  </a:outerShdw>
                </a:effectLst>
                <a:latin typeface="Verdana"/>
                <a:ea typeface="Verdana"/>
                <a:cs typeface="Verdana"/>
              </a:rPr>
              <a:t>Article I</a:t>
            </a:r>
          </a:p>
        </p:txBody>
      </p:sp>
      <p:sp>
        <p:nvSpPr>
          <p:cNvPr id="78851" name="WordArt 3"/>
          <p:cNvSpPr>
            <a:spLocks noChangeArrowheads="1" noChangeShapeType="1" noTextEdit="1"/>
          </p:cNvSpPr>
          <p:nvPr/>
        </p:nvSpPr>
        <p:spPr bwMode="auto">
          <a:xfrm>
            <a:off x="4876800" y="304800"/>
            <a:ext cx="2057400" cy="457200"/>
          </a:xfrm>
          <a:prstGeom prst="rect">
            <a:avLst/>
          </a:prstGeom>
        </p:spPr>
        <p:txBody>
          <a:bodyPr wrap="none" fromWordArt="1">
            <a:prstTxWarp prst="textPlain">
              <a:avLst>
                <a:gd name="adj" fmla="val 50000"/>
              </a:avLst>
            </a:prstTxWarp>
          </a:bodyPr>
          <a:lstStyle/>
          <a:p>
            <a:pPr algn="ctr"/>
            <a:r>
              <a:rPr lang="en-US" sz="3600" kern="10" dirty="0">
                <a:ln w="12700">
                  <a:solidFill>
                    <a:schemeClr val="tx1"/>
                  </a:solidFill>
                  <a:round/>
                  <a:headEnd/>
                  <a:tailEnd/>
                </a:ln>
                <a:solidFill>
                  <a:srgbClr val="990099">
                    <a:alpha val="50195"/>
                  </a:srgbClr>
                </a:solidFill>
                <a:effectLst>
                  <a:outerShdw dist="45791" dir="2021404" algn="ctr" rotWithShape="0">
                    <a:srgbClr val="9999FF"/>
                  </a:outerShdw>
                </a:effectLst>
                <a:latin typeface="Verdana"/>
                <a:ea typeface="Verdana"/>
                <a:cs typeface="Verdana"/>
              </a:rPr>
              <a:t>Section 5</a:t>
            </a:r>
          </a:p>
        </p:txBody>
      </p:sp>
      <p:sp>
        <p:nvSpPr>
          <p:cNvPr id="64516" name="Text Box 4"/>
          <p:cNvSpPr txBox="1">
            <a:spLocks noChangeArrowheads="1"/>
          </p:cNvSpPr>
          <p:nvPr/>
        </p:nvSpPr>
        <p:spPr bwMode="auto">
          <a:xfrm>
            <a:off x="304800" y="1828800"/>
            <a:ext cx="8610600" cy="2286000"/>
          </a:xfrm>
          <a:prstGeom prst="rect">
            <a:avLst/>
          </a:prstGeom>
          <a:noFill/>
          <a:ln w="9525">
            <a:noFill/>
            <a:miter lim="800000"/>
            <a:headEnd/>
            <a:tailEnd/>
          </a:ln>
        </p:spPr>
        <p:txBody>
          <a:bodyPr>
            <a:spAutoFit/>
          </a:bodyPr>
          <a:lstStyle/>
          <a:p>
            <a:pPr algn="ctr" eaLnBrk="1" hangingPunct="1">
              <a:spcBef>
                <a:spcPct val="50000"/>
              </a:spcBef>
              <a:buFontTx/>
              <a:buChar char="•"/>
            </a:pPr>
            <a:r>
              <a:rPr lang="en-US" sz="2400" dirty="0">
                <a:latin typeface="Kristen ITC" pitchFamily="66" charset="0"/>
              </a:rPr>
              <a:t> </a:t>
            </a:r>
            <a:r>
              <a:rPr lang="en-US" sz="3200" dirty="0">
                <a:latin typeface="Verdana" pitchFamily="34" charset="0"/>
              </a:rPr>
              <a:t>In order for Congress to meet, a majority (more than half) of the members must be at the meeting.</a:t>
            </a:r>
          </a:p>
          <a:p>
            <a:pPr eaLnBrk="1" hangingPunct="1">
              <a:spcBef>
                <a:spcPct val="50000"/>
              </a:spcBef>
            </a:pPr>
            <a:endParaRPr lang="en-US" sz="3200" dirty="0">
              <a:latin typeface="Verdana" pitchFamily="34" charset="0"/>
            </a:endParaRPr>
          </a:p>
        </p:txBody>
      </p:sp>
      <p:pic>
        <p:nvPicPr>
          <p:cNvPr id="78853" name="Picture 5" descr="bl00064_"/>
          <p:cNvPicPr>
            <a:picLocks noChangeAspect="1" noChangeArrowheads="1"/>
          </p:cNvPicPr>
          <p:nvPr/>
        </p:nvPicPr>
        <p:blipFill>
          <a:blip r:embed="rId3" cstate="print"/>
          <a:srcRect/>
          <a:stretch>
            <a:fillRect/>
          </a:stretch>
        </p:blipFill>
        <p:spPr bwMode="auto">
          <a:xfrm>
            <a:off x="1143000" y="381000"/>
            <a:ext cx="1055688" cy="966788"/>
          </a:xfrm>
          <a:prstGeom prst="rect">
            <a:avLst/>
          </a:prstGeom>
          <a:noFill/>
          <a:ln w="9525">
            <a:noFill/>
            <a:miter lim="800000"/>
            <a:headEnd/>
            <a:tailEnd/>
          </a:ln>
        </p:spPr>
      </p:pic>
      <p:pic>
        <p:nvPicPr>
          <p:cNvPr id="78854" name="Picture 6" descr="bl00064_"/>
          <p:cNvPicPr>
            <a:picLocks noChangeAspect="1" noChangeArrowheads="1"/>
          </p:cNvPicPr>
          <p:nvPr/>
        </p:nvPicPr>
        <p:blipFill>
          <a:blip r:embed="rId3" cstate="print"/>
          <a:srcRect/>
          <a:stretch>
            <a:fillRect/>
          </a:stretch>
        </p:blipFill>
        <p:spPr bwMode="auto">
          <a:xfrm>
            <a:off x="7239000" y="381000"/>
            <a:ext cx="1055688" cy="966788"/>
          </a:xfrm>
          <a:prstGeom prst="rect">
            <a:avLst/>
          </a:prstGeom>
          <a:noFill/>
          <a:ln w="9525">
            <a:noFill/>
            <a:miter lim="800000"/>
            <a:headEnd/>
            <a:tailEnd/>
          </a:ln>
        </p:spPr>
      </p:pic>
      <p:pic>
        <p:nvPicPr>
          <p:cNvPr id="78855" name="Picture 7" descr="PE01465_"/>
          <p:cNvPicPr>
            <a:picLocks noChangeAspect="1" noChangeArrowheads="1"/>
          </p:cNvPicPr>
          <p:nvPr/>
        </p:nvPicPr>
        <p:blipFill>
          <a:blip r:embed="rId4" cstate="print"/>
          <a:srcRect/>
          <a:stretch>
            <a:fillRect/>
          </a:stretch>
        </p:blipFill>
        <p:spPr bwMode="auto">
          <a:xfrm>
            <a:off x="2971800" y="3505200"/>
            <a:ext cx="3103563" cy="2855913"/>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451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64516">
                                            <p:txEl>
                                              <p:pRg st="0" end="0"/>
                                            </p:txEl>
                                          </p:spTgt>
                                        </p:tgtEl>
                                        <p:attrNameLst>
                                          <p:attrName>style.visibility</p:attrName>
                                        </p:attrNameLst>
                                      </p:cBhvr>
                                      <p:to>
                                        <p:strVal val="visible"/>
                                      </p:to>
                                    </p:set>
                                    <p:anim calcmode="lin" valueType="num">
                                      <p:cBhvr additive="base">
                                        <p:cTn id="11" dur="500" fill="hold"/>
                                        <p:tgtEl>
                                          <p:spTgt spid="64516">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451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16" grpId="0" build="allAtOnce"/>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WordArt 2"/>
          <p:cNvSpPr>
            <a:spLocks noChangeArrowheads="1" noChangeShapeType="1" noTextEdit="1"/>
          </p:cNvSpPr>
          <p:nvPr/>
        </p:nvSpPr>
        <p:spPr bwMode="auto">
          <a:xfrm>
            <a:off x="2362200" y="228600"/>
            <a:ext cx="2209800" cy="609600"/>
          </a:xfrm>
          <a:prstGeom prst="rect">
            <a:avLst/>
          </a:prstGeom>
        </p:spPr>
        <p:txBody>
          <a:bodyPr wrap="none" fromWordArt="1">
            <a:prstTxWarp prst="textPlain">
              <a:avLst>
                <a:gd name="adj" fmla="val 50000"/>
              </a:avLst>
            </a:prstTxWarp>
          </a:bodyPr>
          <a:lstStyle/>
          <a:p>
            <a:pPr algn="ctr"/>
            <a:r>
              <a:rPr lang="en-US" sz="3600" kern="10" dirty="0">
                <a:ln w="12700">
                  <a:solidFill>
                    <a:schemeClr val="tx1"/>
                  </a:solidFill>
                  <a:round/>
                  <a:headEnd/>
                  <a:tailEnd/>
                </a:ln>
                <a:solidFill>
                  <a:schemeClr val="tx1">
                    <a:alpha val="50195"/>
                  </a:schemeClr>
                </a:solidFill>
                <a:effectLst>
                  <a:outerShdw dist="45791" dir="2021404" algn="ctr" rotWithShape="0">
                    <a:srgbClr val="9999FF"/>
                  </a:outerShdw>
                </a:effectLst>
                <a:latin typeface="Verdana"/>
                <a:ea typeface="Verdana"/>
                <a:cs typeface="Verdana"/>
              </a:rPr>
              <a:t>Article I</a:t>
            </a:r>
          </a:p>
        </p:txBody>
      </p:sp>
      <p:sp>
        <p:nvSpPr>
          <p:cNvPr id="79875" name="WordArt 3"/>
          <p:cNvSpPr>
            <a:spLocks noChangeArrowheads="1" noChangeShapeType="1" noTextEdit="1"/>
          </p:cNvSpPr>
          <p:nvPr/>
        </p:nvSpPr>
        <p:spPr bwMode="auto">
          <a:xfrm>
            <a:off x="4800600" y="304800"/>
            <a:ext cx="2057400" cy="457200"/>
          </a:xfrm>
          <a:prstGeom prst="rect">
            <a:avLst/>
          </a:prstGeom>
        </p:spPr>
        <p:txBody>
          <a:bodyPr wrap="none" fromWordArt="1">
            <a:prstTxWarp prst="textPlain">
              <a:avLst>
                <a:gd name="adj" fmla="val 50000"/>
              </a:avLst>
            </a:prstTxWarp>
          </a:bodyPr>
          <a:lstStyle/>
          <a:p>
            <a:pPr algn="ctr"/>
            <a:r>
              <a:rPr lang="en-US" sz="3600" kern="10" dirty="0">
                <a:ln w="12700">
                  <a:solidFill>
                    <a:schemeClr val="tx1"/>
                  </a:solidFill>
                  <a:round/>
                  <a:headEnd/>
                  <a:tailEnd/>
                </a:ln>
                <a:solidFill>
                  <a:schemeClr val="tx1">
                    <a:alpha val="50195"/>
                  </a:schemeClr>
                </a:solidFill>
                <a:effectLst>
                  <a:outerShdw dist="45791" dir="2021404" algn="ctr" rotWithShape="0">
                    <a:srgbClr val="9999FF"/>
                  </a:outerShdw>
                </a:effectLst>
                <a:latin typeface="Verdana"/>
                <a:ea typeface="Verdana"/>
                <a:cs typeface="Verdana"/>
              </a:rPr>
              <a:t>Section 6</a:t>
            </a:r>
          </a:p>
        </p:txBody>
      </p:sp>
      <p:sp>
        <p:nvSpPr>
          <p:cNvPr id="65540" name="Text Box 4"/>
          <p:cNvSpPr txBox="1">
            <a:spLocks noChangeArrowheads="1"/>
          </p:cNvSpPr>
          <p:nvPr/>
        </p:nvSpPr>
        <p:spPr bwMode="auto">
          <a:xfrm>
            <a:off x="990600" y="1828800"/>
            <a:ext cx="7924800" cy="3113088"/>
          </a:xfrm>
          <a:prstGeom prst="rect">
            <a:avLst/>
          </a:prstGeom>
          <a:noFill/>
          <a:ln w="9525">
            <a:noFill/>
            <a:miter lim="800000"/>
            <a:headEnd/>
            <a:tailEnd/>
          </a:ln>
        </p:spPr>
        <p:txBody>
          <a:bodyPr>
            <a:spAutoFit/>
          </a:bodyPr>
          <a:lstStyle/>
          <a:p>
            <a:pPr eaLnBrk="1" hangingPunct="1">
              <a:spcBef>
                <a:spcPct val="50000"/>
              </a:spcBef>
            </a:pPr>
            <a:r>
              <a:rPr lang="en-US" sz="2800" dirty="0">
                <a:solidFill>
                  <a:srgbClr val="990099"/>
                </a:solidFill>
                <a:latin typeface="Kristen ITC" pitchFamily="66" charset="0"/>
              </a:rPr>
              <a:t> </a:t>
            </a:r>
            <a:r>
              <a:rPr lang="en-US" sz="3600" dirty="0">
                <a:latin typeface="Verdana" pitchFamily="34" charset="0"/>
              </a:rPr>
              <a:t>Members of Congress are paid with money from the Treasury of the United States (“bank” of the federal government)</a:t>
            </a:r>
          </a:p>
          <a:p>
            <a:pPr eaLnBrk="1" hangingPunct="1">
              <a:spcBef>
                <a:spcPct val="50000"/>
              </a:spcBef>
            </a:pPr>
            <a:endParaRPr lang="en-US" sz="3600" dirty="0">
              <a:latin typeface="Verdana" pitchFamily="34" charset="0"/>
            </a:endParaRPr>
          </a:p>
        </p:txBody>
      </p:sp>
      <p:pic>
        <p:nvPicPr>
          <p:cNvPr id="79877" name="Picture 5" descr="bl00064_"/>
          <p:cNvPicPr>
            <a:picLocks noChangeAspect="1" noChangeArrowheads="1"/>
          </p:cNvPicPr>
          <p:nvPr/>
        </p:nvPicPr>
        <p:blipFill>
          <a:blip r:embed="rId3" cstate="print"/>
          <a:srcRect/>
          <a:stretch>
            <a:fillRect/>
          </a:stretch>
        </p:blipFill>
        <p:spPr bwMode="auto">
          <a:xfrm>
            <a:off x="1143000" y="381000"/>
            <a:ext cx="1055688" cy="966788"/>
          </a:xfrm>
          <a:prstGeom prst="rect">
            <a:avLst/>
          </a:prstGeom>
          <a:noFill/>
          <a:ln w="9525">
            <a:noFill/>
            <a:miter lim="800000"/>
            <a:headEnd/>
            <a:tailEnd/>
          </a:ln>
        </p:spPr>
      </p:pic>
      <p:pic>
        <p:nvPicPr>
          <p:cNvPr id="79878" name="Picture 6" descr="bl00064_"/>
          <p:cNvPicPr>
            <a:picLocks noChangeAspect="1" noChangeArrowheads="1"/>
          </p:cNvPicPr>
          <p:nvPr/>
        </p:nvPicPr>
        <p:blipFill>
          <a:blip r:embed="rId3" cstate="print"/>
          <a:srcRect/>
          <a:stretch>
            <a:fillRect/>
          </a:stretch>
        </p:blipFill>
        <p:spPr bwMode="auto">
          <a:xfrm>
            <a:off x="6858000" y="609600"/>
            <a:ext cx="1055688" cy="966788"/>
          </a:xfrm>
          <a:prstGeom prst="rect">
            <a:avLst/>
          </a:prstGeom>
          <a:noFill/>
          <a:ln w="9525">
            <a:noFill/>
            <a:miter lim="800000"/>
            <a:headEnd/>
            <a:tailEnd/>
          </a:ln>
        </p:spPr>
      </p:pic>
      <p:pic>
        <p:nvPicPr>
          <p:cNvPr id="79879" name="Picture 7" descr="j0336974"/>
          <p:cNvPicPr>
            <a:picLocks noChangeAspect="1" noChangeArrowheads="1" noCrop="1"/>
          </p:cNvPicPr>
          <p:nvPr/>
        </p:nvPicPr>
        <p:blipFill>
          <a:blip r:embed="rId4" cstate="print"/>
          <a:srcRect/>
          <a:stretch>
            <a:fillRect/>
          </a:stretch>
        </p:blipFill>
        <p:spPr bwMode="auto">
          <a:xfrm>
            <a:off x="6400800" y="5181600"/>
            <a:ext cx="1447800" cy="1447800"/>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554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65540">
                                            <p:txEl>
                                              <p:pRg st="0" end="0"/>
                                            </p:txEl>
                                          </p:spTgt>
                                        </p:tgtEl>
                                        <p:attrNameLst>
                                          <p:attrName>style.visibility</p:attrName>
                                        </p:attrNameLst>
                                      </p:cBhvr>
                                      <p:to>
                                        <p:strVal val="visible"/>
                                      </p:to>
                                    </p:set>
                                    <p:anim calcmode="lin" valueType="num">
                                      <p:cBhvr additive="base">
                                        <p:cTn id="11" dur="500" fill="hold"/>
                                        <p:tgtEl>
                                          <p:spTgt spid="65540">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5540">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40" grpId="0" build="allAtOnce"/>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WordArt 2"/>
          <p:cNvSpPr>
            <a:spLocks noChangeArrowheads="1" noChangeShapeType="1" noTextEdit="1"/>
          </p:cNvSpPr>
          <p:nvPr/>
        </p:nvSpPr>
        <p:spPr bwMode="auto">
          <a:xfrm>
            <a:off x="2362200" y="228600"/>
            <a:ext cx="2209800" cy="609600"/>
          </a:xfrm>
          <a:prstGeom prst="rect">
            <a:avLst/>
          </a:prstGeom>
        </p:spPr>
        <p:txBody>
          <a:bodyPr wrap="none" fromWordArt="1">
            <a:prstTxWarp prst="textPlain">
              <a:avLst>
                <a:gd name="adj" fmla="val 50000"/>
              </a:avLst>
            </a:prstTxWarp>
          </a:bodyPr>
          <a:lstStyle/>
          <a:p>
            <a:pPr algn="ctr"/>
            <a:r>
              <a:rPr lang="en-US" sz="3600" kern="10" dirty="0">
                <a:ln w="12700">
                  <a:solidFill>
                    <a:schemeClr val="tx1"/>
                  </a:solidFill>
                  <a:round/>
                  <a:headEnd/>
                  <a:tailEnd/>
                </a:ln>
                <a:solidFill>
                  <a:schemeClr val="tx1">
                    <a:alpha val="50195"/>
                  </a:schemeClr>
                </a:solidFill>
                <a:effectLst>
                  <a:outerShdw dist="45791" dir="2021404" algn="ctr" rotWithShape="0">
                    <a:srgbClr val="9999FF"/>
                  </a:outerShdw>
                </a:effectLst>
                <a:latin typeface="Verdana"/>
                <a:ea typeface="Verdana"/>
                <a:cs typeface="Verdana"/>
              </a:rPr>
              <a:t>Article I</a:t>
            </a:r>
          </a:p>
        </p:txBody>
      </p:sp>
      <p:sp>
        <p:nvSpPr>
          <p:cNvPr id="80899" name="WordArt 3"/>
          <p:cNvSpPr>
            <a:spLocks noChangeArrowheads="1" noChangeShapeType="1" noTextEdit="1"/>
          </p:cNvSpPr>
          <p:nvPr/>
        </p:nvSpPr>
        <p:spPr bwMode="auto">
          <a:xfrm>
            <a:off x="4800600" y="304800"/>
            <a:ext cx="2057400" cy="457200"/>
          </a:xfrm>
          <a:prstGeom prst="rect">
            <a:avLst/>
          </a:prstGeom>
        </p:spPr>
        <p:txBody>
          <a:bodyPr wrap="none" fromWordArt="1">
            <a:prstTxWarp prst="textPlain">
              <a:avLst>
                <a:gd name="adj" fmla="val 50000"/>
              </a:avLst>
            </a:prstTxWarp>
          </a:bodyPr>
          <a:lstStyle/>
          <a:p>
            <a:pPr algn="ctr"/>
            <a:r>
              <a:rPr lang="en-US" sz="3600" kern="10" dirty="0">
                <a:ln w="12700">
                  <a:solidFill>
                    <a:schemeClr val="tx1"/>
                  </a:solidFill>
                  <a:round/>
                  <a:headEnd/>
                  <a:tailEnd/>
                </a:ln>
                <a:solidFill>
                  <a:schemeClr val="tx1">
                    <a:alpha val="50195"/>
                  </a:schemeClr>
                </a:solidFill>
                <a:effectLst>
                  <a:outerShdw dist="45791" dir="2021404" algn="ctr" rotWithShape="0">
                    <a:srgbClr val="9999FF"/>
                  </a:outerShdw>
                </a:effectLst>
                <a:latin typeface="Verdana"/>
                <a:ea typeface="Verdana"/>
                <a:cs typeface="Verdana"/>
              </a:rPr>
              <a:t>Section 6</a:t>
            </a:r>
          </a:p>
        </p:txBody>
      </p:sp>
      <p:sp>
        <p:nvSpPr>
          <p:cNvPr id="66564" name="Text Box 4"/>
          <p:cNvSpPr txBox="1">
            <a:spLocks noChangeArrowheads="1"/>
          </p:cNvSpPr>
          <p:nvPr/>
        </p:nvSpPr>
        <p:spPr bwMode="auto">
          <a:xfrm>
            <a:off x="1066800" y="1828800"/>
            <a:ext cx="7848600" cy="3570288"/>
          </a:xfrm>
          <a:prstGeom prst="rect">
            <a:avLst/>
          </a:prstGeom>
          <a:noFill/>
          <a:ln w="9525">
            <a:noFill/>
            <a:miter lim="800000"/>
            <a:headEnd/>
            <a:tailEnd/>
          </a:ln>
        </p:spPr>
        <p:txBody>
          <a:bodyPr>
            <a:spAutoFit/>
          </a:bodyPr>
          <a:lstStyle/>
          <a:p>
            <a:pPr eaLnBrk="1" hangingPunct="1">
              <a:spcBef>
                <a:spcPct val="50000"/>
              </a:spcBef>
              <a:buFontTx/>
              <a:buChar char="•"/>
            </a:pPr>
            <a:r>
              <a:rPr lang="en-US" sz="3600" dirty="0">
                <a:latin typeface="Verdana" pitchFamily="34" charset="0"/>
              </a:rPr>
              <a:t>Members of Congress cannot be arrested while Congress is meeting except if they have committed a serious crime (such as murder).</a:t>
            </a:r>
          </a:p>
          <a:p>
            <a:pPr eaLnBrk="1" hangingPunct="1">
              <a:spcBef>
                <a:spcPct val="50000"/>
              </a:spcBef>
            </a:pPr>
            <a:endParaRPr lang="en-US" sz="3200" dirty="0">
              <a:latin typeface="Verdana" pitchFamily="34" charset="0"/>
            </a:endParaRPr>
          </a:p>
        </p:txBody>
      </p:sp>
      <p:pic>
        <p:nvPicPr>
          <p:cNvPr id="80901" name="Picture 5" descr="bl00064_"/>
          <p:cNvPicPr>
            <a:picLocks noChangeAspect="1" noChangeArrowheads="1"/>
          </p:cNvPicPr>
          <p:nvPr/>
        </p:nvPicPr>
        <p:blipFill>
          <a:blip r:embed="rId3" cstate="print"/>
          <a:srcRect/>
          <a:stretch>
            <a:fillRect/>
          </a:stretch>
        </p:blipFill>
        <p:spPr bwMode="auto">
          <a:xfrm>
            <a:off x="1143000" y="381000"/>
            <a:ext cx="1055688" cy="966788"/>
          </a:xfrm>
          <a:prstGeom prst="rect">
            <a:avLst/>
          </a:prstGeom>
          <a:noFill/>
          <a:ln w="9525">
            <a:noFill/>
            <a:miter lim="800000"/>
            <a:headEnd/>
            <a:tailEnd/>
          </a:ln>
        </p:spPr>
      </p:pic>
      <p:pic>
        <p:nvPicPr>
          <p:cNvPr id="80902" name="Picture 6" descr="bl00064_"/>
          <p:cNvPicPr>
            <a:picLocks noChangeAspect="1" noChangeArrowheads="1"/>
          </p:cNvPicPr>
          <p:nvPr/>
        </p:nvPicPr>
        <p:blipFill>
          <a:blip r:embed="rId3" cstate="print"/>
          <a:srcRect/>
          <a:stretch>
            <a:fillRect/>
          </a:stretch>
        </p:blipFill>
        <p:spPr bwMode="auto">
          <a:xfrm>
            <a:off x="6858000" y="609600"/>
            <a:ext cx="1055688" cy="966788"/>
          </a:xfrm>
          <a:prstGeom prst="rect">
            <a:avLst/>
          </a:prstGeom>
          <a:noFill/>
          <a:ln w="9525">
            <a:noFill/>
            <a:miter lim="800000"/>
            <a:headEnd/>
            <a:tailEnd/>
          </a:ln>
        </p:spPr>
      </p:pic>
      <p:pic>
        <p:nvPicPr>
          <p:cNvPr id="80903" name="Picture 7" descr="j0336974"/>
          <p:cNvPicPr>
            <a:picLocks noChangeAspect="1" noChangeArrowheads="1" noCrop="1"/>
          </p:cNvPicPr>
          <p:nvPr/>
        </p:nvPicPr>
        <p:blipFill>
          <a:blip r:embed="rId4" cstate="print"/>
          <a:srcRect/>
          <a:stretch>
            <a:fillRect/>
          </a:stretch>
        </p:blipFill>
        <p:spPr bwMode="auto">
          <a:xfrm>
            <a:off x="7086600" y="5181600"/>
            <a:ext cx="1447800" cy="1447800"/>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656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66564">
                                            <p:txEl>
                                              <p:pRg st="0" end="0"/>
                                            </p:txEl>
                                          </p:spTgt>
                                        </p:tgtEl>
                                        <p:attrNameLst>
                                          <p:attrName>style.visibility</p:attrName>
                                        </p:attrNameLst>
                                      </p:cBhvr>
                                      <p:to>
                                        <p:strVal val="visible"/>
                                      </p:to>
                                    </p:set>
                                    <p:anim calcmode="lin" valueType="num">
                                      <p:cBhvr additive="base">
                                        <p:cTn id="11" dur="500" fill="hold"/>
                                        <p:tgtEl>
                                          <p:spTgt spid="66564">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656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4" grpId="0" build="allAtOnce"/>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a:xfrm>
            <a:off x="1317625" y="411163"/>
            <a:ext cx="6867525" cy="549275"/>
          </a:xfrm>
        </p:spPr>
        <p:txBody>
          <a:bodyPr/>
          <a:lstStyle/>
          <a:p>
            <a:r>
              <a:rPr lang="en-US" sz="3600" dirty="0" smtClean="0"/>
              <a:t>Constitution, Article I</a:t>
            </a:r>
          </a:p>
        </p:txBody>
      </p:sp>
      <p:sp>
        <p:nvSpPr>
          <p:cNvPr id="82947" name="Rectangle 3"/>
          <p:cNvSpPr>
            <a:spLocks noGrp="1" noChangeArrowheads="1"/>
          </p:cNvSpPr>
          <p:nvPr>
            <p:ph type="body" idx="1"/>
          </p:nvPr>
        </p:nvSpPr>
        <p:spPr/>
        <p:txBody>
          <a:bodyPr/>
          <a:lstStyle/>
          <a:p>
            <a:pPr>
              <a:buFontTx/>
              <a:buNone/>
            </a:pPr>
            <a:r>
              <a:rPr lang="en-US" sz="3600" dirty="0" smtClean="0"/>
              <a:t>Section 7</a:t>
            </a:r>
          </a:p>
          <a:p>
            <a:r>
              <a:rPr lang="en-US" sz="3600" dirty="0" smtClean="0"/>
              <a:t>Bills of Revenue originate in the House</a:t>
            </a:r>
          </a:p>
          <a:p>
            <a:r>
              <a:rPr lang="en-US" sz="3600" dirty="0" smtClean="0"/>
              <a:t>Process for Bills to become law</a:t>
            </a:r>
          </a:p>
          <a:p>
            <a:pPr>
              <a:buFontTx/>
              <a:buNone/>
            </a:pPr>
            <a:endParaRPr lang="en-US" sz="3600" dirty="0" smtClean="0"/>
          </a:p>
          <a:p>
            <a:pPr>
              <a:buFontTx/>
              <a:buNone/>
            </a:pPr>
            <a:endParaRPr lang="en-US" sz="3600" dirty="0" smtClean="0"/>
          </a:p>
        </p:txBody>
      </p:sp>
      <p:sp>
        <p:nvSpPr>
          <p:cNvPr id="4" name="Date Placeholder 3"/>
          <p:cNvSpPr>
            <a:spLocks noGrp="1"/>
          </p:cNvSpPr>
          <p:nvPr>
            <p:ph type="dt" sz="half" idx="10"/>
          </p:nvPr>
        </p:nvSpPr>
        <p:spPr/>
        <p:txBody>
          <a:bodyPr/>
          <a:lstStyle/>
          <a:p>
            <a:fld id="{A4D49B4F-CD23-4126-BBE7-0A89DE8940D9}" type="datetime3">
              <a:rPr lang="en-US" smtClean="0"/>
              <a:t>20 December 2011</a:t>
            </a:fld>
            <a:endParaRPr lang="en-US" dirty="0"/>
          </a:p>
        </p:txBody>
      </p:sp>
      <p:sp>
        <p:nvSpPr>
          <p:cNvPr id="5" name="Slide Number Placeholder 4"/>
          <p:cNvSpPr>
            <a:spLocks noGrp="1"/>
          </p:cNvSpPr>
          <p:nvPr>
            <p:ph type="sldNum" sz="quarter" idx="11"/>
          </p:nvPr>
        </p:nvSpPr>
        <p:spPr/>
        <p:txBody>
          <a:bodyPr/>
          <a:lstStyle/>
          <a:p>
            <a:fld id="{4C011AAB-9C46-4AF0-9EFF-B6C3C69C4330}" type="slidenum">
              <a:rPr lang="en-US" smtClean="0"/>
              <a:pPr/>
              <a:t>95</a:t>
            </a:fld>
            <a:endParaRPr lang="en-US" dirty="0"/>
          </a:p>
        </p:txBody>
      </p:sp>
    </p:spTree>
  </p:cSld>
  <p:clrMapOvr>
    <a:masterClrMapping/>
  </p:clrMapOvr>
  <p:transition>
    <p:wipe dir="r"/>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WordArt 2"/>
          <p:cNvSpPr>
            <a:spLocks noChangeArrowheads="1" noChangeShapeType="1" noTextEdit="1"/>
          </p:cNvSpPr>
          <p:nvPr/>
        </p:nvSpPr>
        <p:spPr bwMode="auto">
          <a:xfrm>
            <a:off x="2362200" y="304800"/>
            <a:ext cx="4419600" cy="457200"/>
          </a:xfrm>
          <a:prstGeom prst="rect">
            <a:avLst/>
          </a:prstGeom>
        </p:spPr>
        <p:txBody>
          <a:bodyPr wrap="none" fromWordArt="1">
            <a:prstTxWarp prst="textPlain">
              <a:avLst>
                <a:gd name="adj" fmla="val 50000"/>
              </a:avLst>
            </a:prstTxWarp>
          </a:bodyPr>
          <a:lstStyle/>
          <a:p>
            <a:pPr algn="ctr"/>
            <a:r>
              <a:rPr lang="en-US" sz="3600" kern="10" dirty="0">
                <a:ln w="12700">
                  <a:solidFill>
                    <a:schemeClr val="accent2"/>
                  </a:solidFill>
                  <a:round/>
                  <a:headEnd/>
                  <a:tailEnd/>
                </a:ln>
                <a:solidFill>
                  <a:srgbClr val="6666FF">
                    <a:alpha val="50195"/>
                  </a:srgbClr>
                </a:solidFill>
                <a:effectLst>
                  <a:outerShdw dist="45791" dir="2021404" algn="ctr" rotWithShape="0">
                    <a:srgbClr val="9999FF"/>
                  </a:outerShdw>
                </a:effectLst>
                <a:latin typeface="Kristen ITC"/>
              </a:rPr>
              <a:t>How A Bill Becomes a Law!</a:t>
            </a:r>
          </a:p>
        </p:txBody>
      </p:sp>
      <p:pic>
        <p:nvPicPr>
          <p:cNvPr id="83971" name="Picture 3" descr="j0174043"/>
          <p:cNvPicPr>
            <a:picLocks noChangeAspect="1" noChangeArrowheads="1"/>
          </p:cNvPicPr>
          <p:nvPr/>
        </p:nvPicPr>
        <p:blipFill>
          <a:blip r:embed="rId3" cstate="print"/>
          <a:srcRect/>
          <a:stretch>
            <a:fillRect/>
          </a:stretch>
        </p:blipFill>
        <p:spPr bwMode="auto">
          <a:xfrm>
            <a:off x="838200" y="1295400"/>
            <a:ext cx="1295400" cy="1270000"/>
          </a:xfrm>
          <a:prstGeom prst="rect">
            <a:avLst/>
          </a:prstGeom>
          <a:noFill/>
          <a:ln w="9525">
            <a:noFill/>
            <a:miter lim="800000"/>
            <a:headEnd/>
            <a:tailEnd/>
          </a:ln>
        </p:spPr>
      </p:pic>
      <p:sp>
        <p:nvSpPr>
          <p:cNvPr id="83972" name="WordArt 4"/>
          <p:cNvSpPr>
            <a:spLocks noChangeArrowheads="1" noChangeShapeType="1" noTextEdit="1"/>
          </p:cNvSpPr>
          <p:nvPr/>
        </p:nvSpPr>
        <p:spPr bwMode="auto">
          <a:xfrm>
            <a:off x="685800" y="2667000"/>
            <a:ext cx="1752600" cy="381000"/>
          </a:xfrm>
          <a:prstGeom prst="rect">
            <a:avLst/>
          </a:prstGeom>
        </p:spPr>
        <p:txBody>
          <a:bodyPr wrap="none" fromWordArt="1">
            <a:prstTxWarp prst="textPlain">
              <a:avLst>
                <a:gd name="adj" fmla="val 50000"/>
              </a:avLst>
            </a:prstTxWarp>
          </a:bodyPr>
          <a:lstStyle/>
          <a:p>
            <a:pPr algn="ctr"/>
            <a:r>
              <a:rPr lang="en-US" sz="3600" kern="10" dirty="0">
                <a:ln w="12700">
                  <a:solidFill>
                    <a:srgbClr val="000080"/>
                  </a:solidFill>
                  <a:round/>
                  <a:headEnd/>
                  <a:tailEnd/>
                </a:ln>
                <a:solidFill>
                  <a:schemeClr val="accent2">
                    <a:alpha val="50195"/>
                  </a:schemeClr>
                </a:solidFill>
                <a:effectLst>
                  <a:outerShdw dist="45791" dir="2021404" algn="ctr" rotWithShape="0">
                    <a:srgbClr val="9999FF"/>
                  </a:outerShdw>
                </a:effectLst>
                <a:latin typeface="Kristen ITC"/>
              </a:rPr>
              <a:t>Congress</a:t>
            </a:r>
          </a:p>
        </p:txBody>
      </p:sp>
      <p:sp>
        <p:nvSpPr>
          <p:cNvPr id="83973" name="Line 5"/>
          <p:cNvSpPr>
            <a:spLocks noChangeShapeType="1"/>
          </p:cNvSpPr>
          <p:nvPr/>
        </p:nvSpPr>
        <p:spPr bwMode="auto">
          <a:xfrm>
            <a:off x="1524000" y="3200400"/>
            <a:ext cx="0" cy="609600"/>
          </a:xfrm>
          <a:prstGeom prst="line">
            <a:avLst/>
          </a:prstGeom>
          <a:noFill/>
          <a:ln w="57150">
            <a:solidFill>
              <a:schemeClr val="accent2"/>
            </a:solidFill>
            <a:round/>
            <a:headEnd/>
            <a:tailEnd type="triangle" w="med" len="med"/>
          </a:ln>
        </p:spPr>
        <p:txBody>
          <a:bodyPr/>
          <a:lstStyle/>
          <a:p>
            <a:endParaRPr lang="en-US" dirty="0"/>
          </a:p>
        </p:txBody>
      </p:sp>
      <p:pic>
        <p:nvPicPr>
          <p:cNvPr id="83974" name="Picture 6" descr="j0202982"/>
          <p:cNvPicPr>
            <a:picLocks noChangeAspect="1" noChangeArrowheads="1"/>
          </p:cNvPicPr>
          <p:nvPr/>
        </p:nvPicPr>
        <p:blipFill>
          <a:blip r:embed="rId4" cstate="print"/>
          <a:srcRect/>
          <a:stretch>
            <a:fillRect/>
          </a:stretch>
        </p:blipFill>
        <p:spPr bwMode="auto">
          <a:xfrm>
            <a:off x="609600" y="3886200"/>
            <a:ext cx="1752600" cy="1330325"/>
          </a:xfrm>
          <a:prstGeom prst="rect">
            <a:avLst/>
          </a:prstGeom>
          <a:noFill/>
          <a:ln w="9525">
            <a:noFill/>
            <a:miter lim="800000"/>
            <a:headEnd/>
            <a:tailEnd/>
          </a:ln>
        </p:spPr>
      </p:pic>
      <p:pic>
        <p:nvPicPr>
          <p:cNvPr id="83975" name="Picture 7" descr="j0241173"/>
          <p:cNvPicPr>
            <a:picLocks noChangeAspect="1" noChangeArrowheads="1"/>
          </p:cNvPicPr>
          <p:nvPr/>
        </p:nvPicPr>
        <p:blipFill>
          <a:blip r:embed="rId5" cstate="print"/>
          <a:srcRect/>
          <a:stretch>
            <a:fillRect/>
          </a:stretch>
        </p:blipFill>
        <p:spPr bwMode="auto">
          <a:xfrm>
            <a:off x="304800" y="685800"/>
            <a:ext cx="822325" cy="823913"/>
          </a:xfrm>
          <a:prstGeom prst="rect">
            <a:avLst/>
          </a:prstGeom>
          <a:noFill/>
          <a:ln w="9525">
            <a:noFill/>
            <a:miter lim="800000"/>
            <a:headEnd/>
            <a:tailEnd/>
          </a:ln>
        </p:spPr>
      </p:pic>
      <p:sp>
        <p:nvSpPr>
          <p:cNvPr id="83976" name="Rectangle 8"/>
          <p:cNvSpPr>
            <a:spLocks noChangeArrowheads="1"/>
          </p:cNvSpPr>
          <p:nvPr/>
        </p:nvSpPr>
        <p:spPr bwMode="auto">
          <a:xfrm rot="-1614993">
            <a:off x="765175" y="930275"/>
            <a:ext cx="457200" cy="228600"/>
          </a:xfrm>
          <a:prstGeom prst="rect">
            <a:avLst/>
          </a:prstGeom>
          <a:solidFill>
            <a:schemeClr val="bg1"/>
          </a:solidFill>
          <a:ln w="9525">
            <a:noFill/>
            <a:miter lim="800000"/>
            <a:headEnd/>
            <a:tailEnd/>
          </a:ln>
        </p:spPr>
        <p:txBody>
          <a:bodyPr>
            <a:spAutoFit/>
          </a:bodyPr>
          <a:lstStyle/>
          <a:p>
            <a:pPr eaLnBrk="1" hangingPunct="1"/>
            <a:r>
              <a:rPr lang="en-US" sz="900" dirty="0">
                <a:latin typeface="Arial" charset="0"/>
              </a:rPr>
              <a:t>IBILL</a:t>
            </a:r>
          </a:p>
        </p:txBody>
      </p:sp>
      <p:sp>
        <p:nvSpPr>
          <p:cNvPr id="83977" name="Text Box 9"/>
          <p:cNvSpPr txBox="1">
            <a:spLocks noChangeArrowheads="1"/>
          </p:cNvSpPr>
          <p:nvPr/>
        </p:nvSpPr>
        <p:spPr bwMode="auto">
          <a:xfrm>
            <a:off x="3048000" y="3429000"/>
            <a:ext cx="3429000" cy="711200"/>
          </a:xfrm>
          <a:prstGeom prst="rect">
            <a:avLst/>
          </a:prstGeom>
          <a:noFill/>
          <a:ln w="9525">
            <a:solidFill>
              <a:schemeClr val="tx1"/>
            </a:solidFill>
            <a:miter lim="800000"/>
            <a:headEnd/>
            <a:tailEnd/>
          </a:ln>
        </p:spPr>
        <p:txBody>
          <a:bodyPr>
            <a:spAutoFit/>
          </a:bodyPr>
          <a:lstStyle/>
          <a:p>
            <a:pPr algn="ctr" eaLnBrk="1" hangingPunct="1">
              <a:spcBef>
                <a:spcPct val="50000"/>
              </a:spcBef>
            </a:pPr>
            <a:r>
              <a:rPr lang="en-US" dirty="0">
                <a:latin typeface="Arial" charset="0"/>
              </a:rPr>
              <a:t>If the President vetoes       the bill</a:t>
            </a:r>
          </a:p>
        </p:txBody>
      </p:sp>
      <p:sp>
        <p:nvSpPr>
          <p:cNvPr id="83978" name="Line 10"/>
          <p:cNvSpPr>
            <a:spLocks noChangeShapeType="1"/>
          </p:cNvSpPr>
          <p:nvPr/>
        </p:nvSpPr>
        <p:spPr bwMode="auto">
          <a:xfrm flipH="1" flipV="1">
            <a:off x="4648200" y="2514600"/>
            <a:ext cx="0" cy="838200"/>
          </a:xfrm>
          <a:prstGeom prst="line">
            <a:avLst/>
          </a:prstGeom>
          <a:noFill/>
          <a:ln w="57150">
            <a:solidFill>
              <a:schemeClr val="accent2"/>
            </a:solidFill>
            <a:round/>
            <a:headEnd/>
            <a:tailEnd type="triangle" w="med" len="med"/>
          </a:ln>
        </p:spPr>
        <p:txBody>
          <a:bodyPr/>
          <a:lstStyle/>
          <a:p>
            <a:endParaRPr lang="en-US" dirty="0"/>
          </a:p>
        </p:txBody>
      </p:sp>
      <p:sp>
        <p:nvSpPr>
          <p:cNvPr id="83979" name="Text Box 11"/>
          <p:cNvSpPr txBox="1">
            <a:spLocks noChangeArrowheads="1"/>
          </p:cNvSpPr>
          <p:nvPr/>
        </p:nvSpPr>
        <p:spPr bwMode="auto">
          <a:xfrm>
            <a:off x="3048000" y="4419600"/>
            <a:ext cx="3429000" cy="711200"/>
          </a:xfrm>
          <a:prstGeom prst="rect">
            <a:avLst/>
          </a:prstGeom>
          <a:noFill/>
          <a:ln w="9525">
            <a:solidFill>
              <a:schemeClr val="tx1"/>
            </a:solidFill>
            <a:miter lim="800000"/>
            <a:headEnd/>
            <a:tailEnd/>
          </a:ln>
        </p:spPr>
        <p:txBody>
          <a:bodyPr>
            <a:spAutoFit/>
          </a:bodyPr>
          <a:lstStyle/>
          <a:p>
            <a:pPr algn="ctr" eaLnBrk="1" hangingPunct="1">
              <a:spcBef>
                <a:spcPct val="50000"/>
              </a:spcBef>
            </a:pPr>
            <a:r>
              <a:rPr lang="en-US" dirty="0">
                <a:latin typeface="Arial" charset="0"/>
              </a:rPr>
              <a:t>If the President approves and signs the bill</a:t>
            </a:r>
          </a:p>
        </p:txBody>
      </p:sp>
      <p:sp>
        <p:nvSpPr>
          <p:cNvPr id="83980" name="Text Box 12"/>
          <p:cNvSpPr txBox="1">
            <a:spLocks noChangeArrowheads="1"/>
          </p:cNvSpPr>
          <p:nvPr/>
        </p:nvSpPr>
        <p:spPr bwMode="auto">
          <a:xfrm>
            <a:off x="3048000" y="5410200"/>
            <a:ext cx="3429000" cy="1016000"/>
          </a:xfrm>
          <a:prstGeom prst="rect">
            <a:avLst/>
          </a:prstGeom>
          <a:noFill/>
          <a:ln w="9525">
            <a:solidFill>
              <a:schemeClr val="tx1"/>
            </a:solidFill>
            <a:miter lim="800000"/>
            <a:headEnd/>
            <a:tailEnd/>
          </a:ln>
        </p:spPr>
        <p:txBody>
          <a:bodyPr>
            <a:spAutoFit/>
          </a:bodyPr>
          <a:lstStyle/>
          <a:p>
            <a:pPr algn="ctr" eaLnBrk="1" hangingPunct="1">
              <a:spcBef>
                <a:spcPct val="50000"/>
              </a:spcBef>
            </a:pPr>
            <a:r>
              <a:rPr lang="en-US" dirty="0">
                <a:latin typeface="Arial" charset="0"/>
              </a:rPr>
              <a:t>If the President keeps the bill for ten days and does not sign it</a:t>
            </a:r>
          </a:p>
        </p:txBody>
      </p:sp>
      <p:sp>
        <p:nvSpPr>
          <p:cNvPr id="83981" name="Line 13"/>
          <p:cNvSpPr>
            <a:spLocks noChangeShapeType="1"/>
          </p:cNvSpPr>
          <p:nvPr/>
        </p:nvSpPr>
        <p:spPr bwMode="auto">
          <a:xfrm flipV="1">
            <a:off x="6553200" y="3733800"/>
            <a:ext cx="838200" cy="1219200"/>
          </a:xfrm>
          <a:prstGeom prst="line">
            <a:avLst/>
          </a:prstGeom>
          <a:noFill/>
          <a:ln w="57150">
            <a:solidFill>
              <a:schemeClr val="accent2"/>
            </a:solidFill>
            <a:round/>
            <a:headEnd/>
            <a:tailEnd type="triangle" w="med" len="med"/>
          </a:ln>
        </p:spPr>
        <p:txBody>
          <a:bodyPr/>
          <a:lstStyle/>
          <a:p>
            <a:endParaRPr lang="en-US" dirty="0"/>
          </a:p>
        </p:txBody>
      </p:sp>
      <p:sp>
        <p:nvSpPr>
          <p:cNvPr id="83982" name="Line 14"/>
          <p:cNvSpPr>
            <a:spLocks noChangeShapeType="1"/>
          </p:cNvSpPr>
          <p:nvPr/>
        </p:nvSpPr>
        <p:spPr bwMode="auto">
          <a:xfrm flipV="1">
            <a:off x="6629400" y="3733800"/>
            <a:ext cx="1403350" cy="2438400"/>
          </a:xfrm>
          <a:prstGeom prst="line">
            <a:avLst/>
          </a:prstGeom>
          <a:noFill/>
          <a:ln w="57150">
            <a:solidFill>
              <a:schemeClr val="accent2"/>
            </a:solidFill>
            <a:round/>
            <a:headEnd/>
            <a:tailEnd type="triangle" w="med" len="med"/>
          </a:ln>
        </p:spPr>
        <p:txBody>
          <a:bodyPr/>
          <a:lstStyle/>
          <a:p>
            <a:endParaRPr lang="en-US" dirty="0"/>
          </a:p>
        </p:txBody>
      </p:sp>
      <p:pic>
        <p:nvPicPr>
          <p:cNvPr id="83983" name="Picture 15" descr="j0241173"/>
          <p:cNvPicPr>
            <a:picLocks noChangeAspect="1" noChangeArrowheads="1"/>
          </p:cNvPicPr>
          <p:nvPr/>
        </p:nvPicPr>
        <p:blipFill>
          <a:blip r:embed="rId5" cstate="print"/>
          <a:srcRect/>
          <a:stretch>
            <a:fillRect/>
          </a:stretch>
        </p:blipFill>
        <p:spPr bwMode="auto">
          <a:xfrm>
            <a:off x="6629400" y="1295400"/>
            <a:ext cx="2282825" cy="2286000"/>
          </a:xfrm>
          <a:prstGeom prst="rect">
            <a:avLst/>
          </a:prstGeom>
          <a:noFill/>
          <a:ln w="9525">
            <a:noFill/>
            <a:miter lim="800000"/>
            <a:headEnd/>
            <a:tailEnd/>
          </a:ln>
        </p:spPr>
      </p:pic>
      <p:sp>
        <p:nvSpPr>
          <p:cNvPr id="83984" name="Text Box 16"/>
          <p:cNvSpPr txBox="1">
            <a:spLocks noChangeArrowheads="1"/>
          </p:cNvSpPr>
          <p:nvPr/>
        </p:nvSpPr>
        <p:spPr bwMode="auto">
          <a:xfrm>
            <a:off x="2971800" y="1447800"/>
            <a:ext cx="3429000" cy="711200"/>
          </a:xfrm>
          <a:prstGeom prst="rect">
            <a:avLst/>
          </a:prstGeom>
          <a:noFill/>
          <a:ln w="9525">
            <a:solidFill>
              <a:schemeClr val="tx1"/>
            </a:solidFill>
            <a:miter lim="800000"/>
            <a:headEnd/>
            <a:tailEnd/>
          </a:ln>
        </p:spPr>
        <p:txBody>
          <a:bodyPr>
            <a:spAutoFit/>
          </a:bodyPr>
          <a:lstStyle/>
          <a:p>
            <a:pPr algn="ctr" eaLnBrk="1" hangingPunct="1">
              <a:spcBef>
                <a:spcPct val="50000"/>
              </a:spcBef>
            </a:pPr>
            <a:r>
              <a:rPr lang="en-US" dirty="0">
                <a:latin typeface="Arial" charset="0"/>
              </a:rPr>
              <a:t>Congress votes again, if 2/3 of the members agree</a:t>
            </a:r>
          </a:p>
        </p:txBody>
      </p:sp>
      <p:sp>
        <p:nvSpPr>
          <p:cNvPr id="83985" name="Line 17"/>
          <p:cNvSpPr>
            <a:spLocks noChangeShapeType="1"/>
          </p:cNvSpPr>
          <p:nvPr/>
        </p:nvSpPr>
        <p:spPr bwMode="auto">
          <a:xfrm>
            <a:off x="5943600" y="1981200"/>
            <a:ext cx="533400" cy="0"/>
          </a:xfrm>
          <a:prstGeom prst="line">
            <a:avLst/>
          </a:prstGeom>
          <a:noFill/>
          <a:ln w="57150">
            <a:solidFill>
              <a:schemeClr val="accent2"/>
            </a:solidFill>
            <a:round/>
            <a:headEnd/>
            <a:tailEnd type="triangle" w="med" len="med"/>
          </a:ln>
        </p:spPr>
        <p:txBody>
          <a:bodyPr/>
          <a:lstStyle/>
          <a:p>
            <a:endParaRPr lang="en-US" dirty="0"/>
          </a:p>
        </p:txBody>
      </p:sp>
      <p:sp>
        <p:nvSpPr>
          <p:cNvPr id="83986" name="WordArt 18"/>
          <p:cNvSpPr>
            <a:spLocks noChangeArrowheads="1" noChangeShapeType="1" noTextEdit="1"/>
          </p:cNvSpPr>
          <p:nvPr/>
        </p:nvSpPr>
        <p:spPr bwMode="auto">
          <a:xfrm>
            <a:off x="609600" y="5334000"/>
            <a:ext cx="1752600" cy="381000"/>
          </a:xfrm>
          <a:prstGeom prst="rect">
            <a:avLst/>
          </a:prstGeom>
        </p:spPr>
        <p:txBody>
          <a:bodyPr wrap="none" fromWordArt="1">
            <a:prstTxWarp prst="textPlain">
              <a:avLst>
                <a:gd name="adj" fmla="val 50000"/>
              </a:avLst>
            </a:prstTxWarp>
          </a:bodyPr>
          <a:lstStyle/>
          <a:p>
            <a:pPr algn="ctr"/>
            <a:r>
              <a:rPr lang="en-US" sz="3600" kern="10" dirty="0">
                <a:ln w="12700">
                  <a:solidFill>
                    <a:srgbClr val="000080"/>
                  </a:solidFill>
                  <a:round/>
                  <a:headEnd/>
                  <a:tailEnd/>
                </a:ln>
                <a:solidFill>
                  <a:schemeClr val="accent2">
                    <a:alpha val="50195"/>
                  </a:schemeClr>
                </a:solidFill>
                <a:effectLst>
                  <a:outerShdw dist="45791" dir="2021404" algn="ctr" rotWithShape="0">
                    <a:srgbClr val="9999FF"/>
                  </a:outerShdw>
                </a:effectLst>
                <a:latin typeface="Kristen ITC"/>
              </a:rPr>
              <a:t>President</a:t>
            </a:r>
          </a:p>
        </p:txBody>
      </p:sp>
      <p:sp>
        <p:nvSpPr>
          <p:cNvPr id="83987" name="Line 19"/>
          <p:cNvSpPr>
            <a:spLocks noChangeShapeType="1"/>
          </p:cNvSpPr>
          <p:nvPr/>
        </p:nvSpPr>
        <p:spPr bwMode="auto">
          <a:xfrm flipV="1">
            <a:off x="2362200" y="3810000"/>
            <a:ext cx="457200" cy="381000"/>
          </a:xfrm>
          <a:prstGeom prst="line">
            <a:avLst/>
          </a:prstGeom>
          <a:noFill/>
          <a:ln w="57150">
            <a:solidFill>
              <a:schemeClr val="accent2"/>
            </a:solidFill>
            <a:round/>
            <a:headEnd/>
            <a:tailEnd type="triangle" w="med" len="med"/>
          </a:ln>
        </p:spPr>
        <p:txBody>
          <a:bodyPr/>
          <a:lstStyle/>
          <a:p>
            <a:endParaRPr lang="en-US" dirty="0"/>
          </a:p>
        </p:txBody>
      </p:sp>
      <p:sp>
        <p:nvSpPr>
          <p:cNvPr id="83988" name="Line 20"/>
          <p:cNvSpPr>
            <a:spLocks noChangeShapeType="1"/>
          </p:cNvSpPr>
          <p:nvPr/>
        </p:nvSpPr>
        <p:spPr bwMode="auto">
          <a:xfrm>
            <a:off x="2209800" y="5257800"/>
            <a:ext cx="685800" cy="0"/>
          </a:xfrm>
          <a:prstGeom prst="line">
            <a:avLst/>
          </a:prstGeom>
          <a:noFill/>
          <a:ln w="57150">
            <a:solidFill>
              <a:schemeClr val="accent2"/>
            </a:solidFill>
            <a:round/>
            <a:headEnd/>
            <a:tailEnd type="triangle" w="med" len="med"/>
          </a:ln>
        </p:spPr>
        <p:txBody>
          <a:bodyPr/>
          <a:lstStyle/>
          <a:p>
            <a:endParaRPr lang="en-US" dirty="0"/>
          </a:p>
        </p:txBody>
      </p:sp>
    </p:spTree>
  </p:cSld>
  <p:clrMapOvr>
    <a:masterClrMapping/>
  </p:clrMapOvr>
  <p:transition>
    <p:wipe dir="r"/>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p:txBody>
          <a:bodyPr/>
          <a:lstStyle/>
          <a:p>
            <a:r>
              <a:rPr lang="en-US" dirty="0" smtClean="0"/>
              <a:t>School House Rock</a:t>
            </a:r>
          </a:p>
        </p:txBody>
      </p:sp>
      <p:sp>
        <p:nvSpPr>
          <p:cNvPr id="84995" name="Rectangle 3"/>
          <p:cNvSpPr>
            <a:spLocks noGrp="1" noChangeArrowheads="1"/>
          </p:cNvSpPr>
          <p:nvPr>
            <p:ph type="body" idx="1"/>
          </p:nvPr>
        </p:nvSpPr>
        <p:spPr/>
        <p:txBody>
          <a:bodyPr/>
          <a:lstStyle/>
          <a:p>
            <a:r>
              <a:rPr lang="en-US" dirty="0" smtClean="0"/>
              <a:t>Bill!!</a:t>
            </a:r>
          </a:p>
          <a:p>
            <a:r>
              <a:rPr lang="en-US" dirty="0" smtClean="0">
                <a:hlinkClick r:id="rId3"/>
              </a:rPr>
              <a:t>http://www.fanpop.com/spots/school-house-rock/links/14616</a:t>
            </a:r>
            <a:endParaRPr lang="en-US" dirty="0" smtClean="0"/>
          </a:p>
        </p:txBody>
      </p:sp>
      <p:pic>
        <p:nvPicPr>
          <p:cNvPr id="84996" name="Picture 4"/>
          <p:cNvPicPr>
            <a:picLocks noChangeAspect="1" noChangeArrowheads="1"/>
          </p:cNvPicPr>
          <p:nvPr/>
        </p:nvPicPr>
        <p:blipFill>
          <a:blip r:embed="rId4" cstate="print"/>
          <a:srcRect/>
          <a:stretch>
            <a:fillRect/>
          </a:stretch>
        </p:blipFill>
        <p:spPr bwMode="auto">
          <a:xfrm>
            <a:off x="2286000" y="2403475"/>
            <a:ext cx="5094288" cy="3957638"/>
          </a:xfrm>
          <a:prstGeom prst="rect">
            <a:avLst/>
          </a:prstGeom>
          <a:noFill/>
          <a:ln w="9525">
            <a:noFill/>
            <a:miter lim="800000"/>
            <a:headEnd/>
            <a:tailEnd/>
          </a:ln>
        </p:spPr>
      </p:pic>
      <p:sp>
        <p:nvSpPr>
          <p:cNvPr id="5" name="Date Placeholder 4"/>
          <p:cNvSpPr>
            <a:spLocks noGrp="1"/>
          </p:cNvSpPr>
          <p:nvPr>
            <p:ph type="dt" sz="half" idx="10"/>
          </p:nvPr>
        </p:nvSpPr>
        <p:spPr/>
        <p:txBody>
          <a:bodyPr/>
          <a:lstStyle/>
          <a:p>
            <a:fld id="{F8F97207-35E8-4010-A331-823727E2C40E}" type="datetime3">
              <a:rPr lang="en-US" smtClean="0"/>
              <a:t>20 December 2011</a:t>
            </a:fld>
            <a:endParaRPr lang="en-US" dirty="0"/>
          </a:p>
        </p:txBody>
      </p:sp>
      <p:sp>
        <p:nvSpPr>
          <p:cNvPr id="6" name="Slide Number Placeholder 5"/>
          <p:cNvSpPr>
            <a:spLocks noGrp="1"/>
          </p:cNvSpPr>
          <p:nvPr>
            <p:ph type="sldNum" sz="quarter" idx="11"/>
          </p:nvPr>
        </p:nvSpPr>
        <p:spPr/>
        <p:txBody>
          <a:bodyPr/>
          <a:lstStyle/>
          <a:p>
            <a:fld id="{4C011AAB-9C46-4AF0-9EFF-B6C3C69C4330}" type="slidenum">
              <a:rPr lang="en-US" smtClean="0"/>
              <a:pPr/>
              <a:t>97</a:t>
            </a:fld>
            <a:endParaRPr lang="en-US" dirty="0"/>
          </a:p>
        </p:txBody>
      </p:sp>
    </p:spTree>
  </p:cSld>
  <p:clrMapOvr>
    <a:masterClrMapping/>
  </p:clrMapOvr>
  <p:transition>
    <p:wipe dir="r"/>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a:xfrm>
            <a:off x="1317625" y="411163"/>
            <a:ext cx="6867525" cy="549275"/>
          </a:xfrm>
        </p:spPr>
        <p:txBody>
          <a:bodyPr/>
          <a:lstStyle/>
          <a:p>
            <a:r>
              <a:rPr lang="en-US" sz="3600" dirty="0" smtClean="0"/>
              <a:t>Constitution, Article I</a:t>
            </a:r>
          </a:p>
        </p:txBody>
      </p:sp>
      <p:sp>
        <p:nvSpPr>
          <p:cNvPr id="86019" name="Rectangle 3"/>
          <p:cNvSpPr>
            <a:spLocks noGrp="1" noChangeArrowheads="1"/>
          </p:cNvSpPr>
          <p:nvPr>
            <p:ph type="body" idx="1"/>
          </p:nvPr>
        </p:nvSpPr>
        <p:spPr/>
        <p:txBody>
          <a:bodyPr/>
          <a:lstStyle/>
          <a:p>
            <a:pPr>
              <a:buFontTx/>
              <a:buNone/>
            </a:pPr>
            <a:endParaRPr lang="en-US" sz="1800" dirty="0" smtClean="0"/>
          </a:p>
          <a:p>
            <a:pPr>
              <a:buFontTx/>
              <a:buNone/>
            </a:pPr>
            <a:r>
              <a:rPr lang="en-US" sz="3600" dirty="0" smtClean="0"/>
              <a:t>Section 8: Specific Powers of Congress</a:t>
            </a:r>
          </a:p>
          <a:p>
            <a:r>
              <a:rPr lang="en-US" sz="3600" dirty="0" smtClean="0"/>
              <a:t>Lay and collect taxes</a:t>
            </a:r>
          </a:p>
          <a:p>
            <a:r>
              <a:rPr lang="en-US" sz="3600" dirty="0" smtClean="0"/>
              <a:t>Provide for common Defense, General Welfare</a:t>
            </a:r>
          </a:p>
          <a:p>
            <a:r>
              <a:rPr lang="en-US" sz="3600" dirty="0" smtClean="0"/>
              <a:t>Borrow money</a:t>
            </a:r>
          </a:p>
        </p:txBody>
      </p:sp>
      <p:sp>
        <p:nvSpPr>
          <p:cNvPr id="4" name="Date Placeholder 3"/>
          <p:cNvSpPr>
            <a:spLocks noGrp="1"/>
          </p:cNvSpPr>
          <p:nvPr>
            <p:ph type="dt" sz="half" idx="10"/>
          </p:nvPr>
        </p:nvSpPr>
        <p:spPr/>
        <p:txBody>
          <a:bodyPr/>
          <a:lstStyle/>
          <a:p>
            <a:fld id="{5B5A7AB7-8B37-4DDC-A542-ACA8B56021FA}" type="datetime3">
              <a:rPr lang="en-US" smtClean="0"/>
              <a:t>20 December 2011</a:t>
            </a:fld>
            <a:endParaRPr lang="en-US" dirty="0"/>
          </a:p>
        </p:txBody>
      </p:sp>
      <p:sp>
        <p:nvSpPr>
          <p:cNvPr id="5" name="Slide Number Placeholder 4"/>
          <p:cNvSpPr>
            <a:spLocks noGrp="1"/>
          </p:cNvSpPr>
          <p:nvPr>
            <p:ph type="sldNum" sz="quarter" idx="11"/>
          </p:nvPr>
        </p:nvSpPr>
        <p:spPr/>
        <p:txBody>
          <a:bodyPr/>
          <a:lstStyle/>
          <a:p>
            <a:fld id="{4C011AAB-9C46-4AF0-9EFF-B6C3C69C4330}" type="slidenum">
              <a:rPr lang="en-US" smtClean="0"/>
              <a:pPr/>
              <a:t>98</a:t>
            </a:fld>
            <a:endParaRPr lang="en-US" dirty="0"/>
          </a:p>
        </p:txBody>
      </p:sp>
    </p:spTree>
  </p:cSld>
  <p:clrMapOvr>
    <a:masterClrMapping/>
  </p:clrMapOvr>
  <p:transition>
    <p:wipe dir="r"/>
  </p:transition>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990600" y="457200"/>
            <a:ext cx="8153400" cy="430887"/>
          </a:xfrm>
        </p:spPr>
        <p:txBody>
          <a:bodyPr/>
          <a:lstStyle/>
          <a:p>
            <a:r>
              <a:rPr lang="en-US" dirty="0" smtClean="0"/>
              <a:t>Constitution, Article I Section 8 </a:t>
            </a:r>
            <a:r>
              <a:rPr lang="en-US" dirty="0" err="1" smtClean="0"/>
              <a:t>Con’t</a:t>
            </a:r>
            <a:endParaRPr lang="en-US" dirty="0" smtClean="0"/>
          </a:p>
        </p:txBody>
      </p:sp>
      <p:sp>
        <p:nvSpPr>
          <p:cNvPr id="87043" name="Rectangle 3"/>
          <p:cNvSpPr>
            <a:spLocks noGrp="1" noChangeArrowheads="1"/>
          </p:cNvSpPr>
          <p:nvPr>
            <p:ph type="body" idx="1"/>
          </p:nvPr>
        </p:nvSpPr>
        <p:spPr/>
        <p:txBody>
          <a:bodyPr/>
          <a:lstStyle/>
          <a:p>
            <a:r>
              <a:rPr lang="en-US" sz="3200" dirty="0" smtClean="0"/>
              <a:t>Regulate commerce with Foreign Nations</a:t>
            </a:r>
          </a:p>
          <a:p>
            <a:r>
              <a:rPr lang="en-US" sz="3600" dirty="0" smtClean="0"/>
              <a:t>Coin money</a:t>
            </a:r>
          </a:p>
          <a:p>
            <a:r>
              <a:rPr lang="en-US" sz="3600" dirty="0" smtClean="0"/>
              <a:t>Confirm Presidential appointments (Senate)</a:t>
            </a:r>
          </a:p>
          <a:p>
            <a:r>
              <a:rPr lang="en-US" sz="3600" dirty="0" smtClean="0"/>
              <a:t>Establish Post Offices</a:t>
            </a:r>
          </a:p>
          <a:p>
            <a:r>
              <a:rPr lang="en-US" sz="3600" dirty="0" smtClean="0"/>
              <a:t>Declare War</a:t>
            </a:r>
          </a:p>
          <a:p>
            <a:endParaRPr lang="en-US" dirty="0" smtClean="0"/>
          </a:p>
        </p:txBody>
      </p:sp>
      <p:sp>
        <p:nvSpPr>
          <p:cNvPr id="4" name="Date Placeholder 3"/>
          <p:cNvSpPr>
            <a:spLocks noGrp="1"/>
          </p:cNvSpPr>
          <p:nvPr>
            <p:ph type="dt" sz="half" idx="10"/>
          </p:nvPr>
        </p:nvSpPr>
        <p:spPr/>
        <p:txBody>
          <a:bodyPr/>
          <a:lstStyle/>
          <a:p>
            <a:fld id="{0C1D4B81-8B92-414B-8C45-861D82F63316}" type="datetime3">
              <a:rPr lang="en-US" smtClean="0"/>
              <a:t>20 December 2011</a:t>
            </a:fld>
            <a:endParaRPr lang="en-US"/>
          </a:p>
        </p:txBody>
      </p:sp>
      <p:sp>
        <p:nvSpPr>
          <p:cNvPr id="5" name="Slide Number Placeholder 4"/>
          <p:cNvSpPr>
            <a:spLocks noGrp="1"/>
          </p:cNvSpPr>
          <p:nvPr>
            <p:ph type="sldNum" sz="quarter" idx="11"/>
          </p:nvPr>
        </p:nvSpPr>
        <p:spPr/>
        <p:txBody>
          <a:bodyPr/>
          <a:lstStyle/>
          <a:p>
            <a:fld id="{4C011AAB-9C46-4AF0-9EFF-B6C3C69C4330}" type="slidenum">
              <a:rPr lang="en-US" smtClean="0"/>
              <a:pPr/>
              <a:t>99</a:t>
            </a:fld>
            <a:endParaRPr lang="en-US"/>
          </a:p>
        </p:txBody>
      </p:sp>
    </p:spTree>
  </p:cSld>
  <p:clrMapOvr>
    <a:masterClrMapping/>
  </p:clrMapOvr>
  <p:transition>
    <p:wipe dir="r"/>
  </p:transition>
  <p:timing>
    <p:tnLst>
      <p:par>
        <p:cTn id="1" dur="indefinite" restart="never" nodeType="tmRoot"/>
      </p:par>
    </p:tnLst>
  </p:timing>
</p:sld>
</file>

<file path=ppt/theme/theme1.xml><?xml version="1.0" encoding="utf-8"?>
<a:theme xmlns:a="http://schemas.openxmlformats.org/drawingml/2006/main" name="patriotic18">
  <a:themeElements>
    <a:clrScheme name="">
      <a:dk1>
        <a:srgbClr val="000099"/>
      </a:dk1>
      <a:lt1>
        <a:srgbClr val="FFFFFF"/>
      </a:lt1>
      <a:dk2>
        <a:srgbClr val="000099"/>
      </a:dk2>
      <a:lt2>
        <a:srgbClr val="000000"/>
      </a:lt2>
      <a:accent1>
        <a:srgbClr val="FF0000"/>
      </a:accent1>
      <a:accent2>
        <a:srgbClr val="FFCC00"/>
      </a:accent2>
      <a:accent3>
        <a:srgbClr val="FFFFFF"/>
      </a:accent3>
      <a:accent4>
        <a:srgbClr val="000082"/>
      </a:accent4>
      <a:accent5>
        <a:srgbClr val="FFAAAA"/>
      </a:accent5>
      <a:accent6>
        <a:srgbClr val="E7B900"/>
      </a:accent6>
      <a:hlink>
        <a:srgbClr val="0000FF"/>
      </a:hlink>
      <a:folHlink>
        <a:srgbClr val="808080"/>
      </a:folHlink>
    </a:clrScheme>
    <a:fontScheme name="patriotic18">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patriotic18 1">
        <a:dk1>
          <a:srgbClr val="000000"/>
        </a:dk1>
        <a:lt1>
          <a:srgbClr val="FFFFFF"/>
        </a:lt1>
        <a:dk2>
          <a:srgbClr val="6600CC"/>
        </a:dk2>
        <a:lt2>
          <a:srgbClr val="CCECFF"/>
        </a:lt2>
        <a:accent1>
          <a:srgbClr val="00FFCC"/>
        </a:accent1>
        <a:accent2>
          <a:srgbClr val="9933FF"/>
        </a:accent2>
        <a:accent3>
          <a:srgbClr val="B8AAE2"/>
        </a:accent3>
        <a:accent4>
          <a:srgbClr val="DADADA"/>
        </a:accent4>
        <a:accent5>
          <a:srgbClr val="AAFFE2"/>
        </a:accent5>
        <a:accent6>
          <a:srgbClr val="8A2DE7"/>
        </a:accent6>
        <a:hlink>
          <a:srgbClr val="660066"/>
        </a:hlink>
        <a:folHlink>
          <a:srgbClr val="006699"/>
        </a:folHlink>
      </a:clrScheme>
      <a:clrMap bg1="dk2" tx1="lt1" bg2="dk1" tx2="lt2" accent1="accent1" accent2="accent2" accent3="accent3" accent4="accent4" accent5="accent5" accent6="accent6" hlink="hlink" folHlink="folHlink"/>
    </a:extraClrScheme>
    <a:extraClrScheme>
      <a:clrScheme name="patriotic18 2">
        <a:dk1>
          <a:srgbClr val="660066"/>
        </a:dk1>
        <a:lt1>
          <a:srgbClr val="FFFFFF"/>
        </a:lt1>
        <a:dk2>
          <a:srgbClr val="FF00FF"/>
        </a:dk2>
        <a:lt2>
          <a:srgbClr val="FFCC99"/>
        </a:lt2>
        <a:accent1>
          <a:srgbClr val="99FF99"/>
        </a:accent1>
        <a:accent2>
          <a:srgbClr val="CC66FF"/>
        </a:accent2>
        <a:accent3>
          <a:srgbClr val="FFFFFF"/>
        </a:accent3>
        <a:accent4>
          <a:srgbClr val="560056"/>
        </a:accent4>
        <a:accent5>
          <a:srgbClr val="CAFFCA"/>
        </a:accent5>
        <a:accent6>
          <a:srgbClr val="B95CE7"/>
        </a:accent6>
        <a:hlink>
          <a:srgbClr val="FF99CC"/>
        </a:hlink>
        <a:folHlink>
          <a:srgbClr val="006600"/>
        </a:folHlink>
      </a:clrScheme>
      <a:clrMap bg1="lt1" tx1="dk1" bg2="lt2" tx2="dk2" accent1="accent1" accent2="accent2" accent3="accent3" accent4="accent4" accent5="accent5" accent6="accent6" hlink="hlink" folHlink="folHlink"/>
    </a:extraClrScheme>
    <a:extraClrScheme>
      <a:clrScheme name="patriotic18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patriotic18 4">
        <a:dk1>
          <a:srgbClr val="000000"/>
        </a:dk1>
        <a:lt1>
          <a:srgbClr val="FFFFFF"/>
        </a:lt1>
        <a:dk2>
          <a:srgbClr val="CC0099"/>
        </a:dk2>
        <a:lt2>
          <a:srgbClr val="FFCCFF"/>
        </a:lt2>
        <a:accent1>
          <a:srgbClr val="00FF00"/>
        </a:accent1>
        <a:accent2>
          <a:srgbClr val="9933FF"/>
        </a:accent2>
        <a:accent3>
          <a:srgbClr val="E2AACA"/>
        </a:accent3>
        <a:accent4>
          <a:srgbClr val="DADADA"/>
        </a:accent4>
        <a:accent5>
          <a:srgbClr val="AAFFAA"/>
        </a:accent5>
        <a:accent6>
          <a:srgbClr val="8A2DE7"/>
        </a:accent6>
        <a:hlink>
          <a:srgbClr val="660066"/>
        </a:hlink>
        <a:folHlink>
          <a:srgbClr val="006600"/>
        </a:folHlink>
      </a:clrScheme>
      <a:clrMap bg1="dk2" tx1="lt1" bg2="dk1" tx2="lt2" accent1="accent1" accent2="accent2" accent3="accent3" accent4="accent4" accent5="accent5" accent6="accent6" hlink="hlink" folHlink="folHlink"/>
    </a:extraClrScheme>
    <a:extraClrScheme>
      <a:clrScheme name="patriotic18 5">
        <a:dk1>
          <a:srgbClr val="000000"/>
        </a:dk1>
        <a:lt1>
          <a:srgbClr val="FFCC66"/>
        </a:lt1>
        <a:dk2>
          <a:srgbClr val="000000"/>
        </a:dk2>
        <a:lt2>
          <a:srgbClr val="99CC00"/>
        </a:lt2>
        <a:accent1>
          <a:srgbClr val="FF9933"/>
        </a:accent1>
        <a:accent2>
          <a:srgbClr val="99FF33"/>
        </a:accent2>
        <a:accent3>
          <a:srgbClr val="AAAAAA"/>
        </a:accent3>
        <a:accent4>
          <a:srgbClr val="DAAE56"/>
        </a:accent4>
        <a:accent5>
          <a:srgbClr val="FFCAAD"/>
        </a:accent5>
        <a:accent6>
          <a:srgbClr val="8AE72D"/>
        </a:accent6>
        <a:hlink>
          <a:srgbClr val="9966FF"/>
        </a:hlink>
        <a:folHlink>
          <a:srgbClr val="6666FF"/>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AncientRome[1]">
  <a:themeElements>
    <a:clrScheme name="AncientRome[1] 1">
      <a:dk1>
        <a:srgbClr val="333333"/>
      </a:dk1>
      <a:lt1>
        <a:srgbClr val="EFD58D"/>
      </a:lt1>
      <a:dk2>
        <a:srgbClr val="663300"/>
      </a:dk2>
      <a:lt2>
        <a:srgbClr val="000000"/>
      </a:lt2>
      <a:accent1>
        <a:srgbClr val="CC9900"/>
      </a:accent1>
      <a:accent2>
        <a:srgbClr val="008080"/>
      </a:accent2>
      <a:accent3>
        <a:srgbClr val="F6E7C5"/>
      </a:accent3>
      <a:accent4>
        <a:srgbClr val="2A2A2A"/>
      </a:accent4>
      <a:accent5>
        <a:srgbClr val="E2CAAA"/>
      </a:accent5>
      <a:accent6>
        <a:srgbClr val="007373"/>
      </a:accent6>
      <a:hlink>
        <a:srgbClr val="996600"/>
      </a:hlink>
      <a:folHlink>
        <a:srgbClr val="808000"/>
      </a:folHlink>
    </a:clrScheme>
    <a:fontScheme name="AncientRome[1]">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AncientRome[1] 1">
        <a:dk1>
          <a:srgbClr val="333333"/>
        </a:dk1>
        <a:lt1>
          <a:srgbClr val="EFD58D"/>
        </a:lt1>
        <a:dk2>
          <a:srgbClr val="663300"/>
        </a:dk2>
        <a:lt2>
          <a:srgbClr val="000000"/>
        </a:lt2>
        <a:accent1>
          <a:srgbClr val="CC9900"/>
        </a:accent1>
        <a:accent2>
          <a:srgbClr val="008080"/>
        </a:accent2>
        <a:accent3>
          <a:srgbClr val="F6E7C5"/>
        </a:accent3>
        <a:accent4>
          <a:srgbClr val="2A2A2A"/>
        </a:accent4>
        <a:accent5>
          <a:srgbClr val="E2CAAA"/>
        </a:accent5>
        <a:accent6>
          <a:srgbClr val="007373"/>
        </a:accent6>
        <a:hlink>
          <a:srgbClr val="996600"/>
        </a:hlink>
        <a:folHlink>
          <a:srgbClr val="808000"/>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
    <a:dk1>
      <a:srgbClr val="000066"/>
    </a:dk1>
    <a:lt1>
      <a:srgbClr val="000066"/>
    </a:lt1>
    <a:dk2>
      <a:srgbClr val="FFFFFF"/>
    </a:dk2>
    <a:lt2>
      <a:srgbClr val="000000"/>
    </a:lt2>
    <a:accent1>
      <a:srgbClr val="CC3300"/>
    </a:accent1>
    <a:accent2>
      <a:srgbClr val="FF9900"/>
    </a:accent2>
    <a:accent3>
      <a:srgbClr val="AAAAB8"/>
    </a:accent3>
    <a:accent4>
      <a:srgbClr val="000056"/>
    </a:accent4>
    <a:accent5>
      <a:srgbClr val="E2ADAA"/>
    </a:accent5>
    <a:accent6>
      <a:srgbClr val="E78A00"/>
    </a:accent6>
    <a:hlink>
      <a:srgbClr val="0000FF"/>
    </a:hlink>
    <a:folHlink>
      <a:srgbClr val="808080"/>
    </a:folHlink>
  </a:clrScheme>
</a:themeOverride>
</file>

<file path=docProps/app.xml><?xml version="1.0" encoding="utf-8"?>
<Properties xmlns="http://schemas.openxmlformats.org/officeDocument/2006/extended-properties" xmlns:vt="http://schemas.openxmlformats.org/officeDocument/2006/docPropsVTypes">
  <Template>patriotic18</Template>
  <TotalTime>13020</TotalTime>
  <Words>8013</Words>
  <Application>Microsoft Office PowerPoint</Application>
  <PresentationFormat>On-screen Show (4:3)</PresentationFormat>
  <Paragraphs>1461</Paragraphs>
  <Slides>243</Slides>
  <Notes>194</Notes>
  <HiddenSlides>18</HiddenSlides>
  <MMClips>32</MMClips>
  <ScaleCrop>false</ScaleCrop>
  <HeadingPairs>
    <vt:vector size="4" baseType="variant">
      <vt:variant>
        <vt:lpstr>Theme</vt:lpstr>
      </vt:variant>
      <vt:variant>
        <vt:i4>4</vt:i4>
      </vt:variant>
      <vt:variant>
        <vt:lpstr>Slide Titles</vt:lpstr>
      </vt:variant>
      <vt:variant>
        <vt:i4>243</vt:i4>
      </vt:variant>
    </vt:vector>
  </HeadingPairs>
  <TitlesOfParts>
    <vt:vector size="247" baseType="lpstr">
      <vt:lpstr>patriotic18</vt:lpstr>
      <vt:lpstr>Default Design</vt:lpstr>
      <vt:lpstr>1_Default Design</vt:lpstr>
      <vt:lpstr>AncientRome[1]</vt:lpstr>
      <vt:lpstr>The Constitution</vt:lpstr>
      <vt:lpstr>Preamble</vt:lpstr>
      <vt:lpstr>Homework 11 Jan 2012</vt:lpstr>
      <vt:lpstr>Homework 13 Jan 2012</vt:lpstr>
      <vt:lpstr>Class work- Homework  20 Jan  2012</vt:lpstr>
      <vt:lpstr>Homework 23 Jan 2012</vt:lpstr>
      <vt:lpstr>Homework  24 Jan 2012 (25 PTS)</vt:lpstr>
      <vt:lpstr>Homework 25 Jan 2012</vt:lpstr>
      <vt:lpstr>Homework 26 Jan 2012</vt:lpstr>
      <vt:lpstr>Homework 27 Jan 2012</vt:lpstr>
      <vt:lpstr>Homework 30 Jan 2012</vt:lpstr>
      <vt:lpstr>Homework  01 Feb 2012</vt:lpstr>
      <vt:lpstr>Homework 06 Feb 2012</vt:lpstr>
      <vt:lpstr>Homework 07 Feb 2012 </vt:lpstr>
      <vt:lpstr>Homework 10 Feb 2012</vt:lpstr>
      <vt:lpstr>Test Article I </vt:lpstr>
      <vt:lpstr>Test Vocab Articles 1 and 2 </vt:lpstr>
      <vt:lpstr>Test (article I, II, and III)</vt:lpstr>
      <vt:lpstr>Test (article IV Through VII)</vt:lpstr>
      <vt:lpstr>Constitution  Final Test  </vt:lpstr>
      <vt:lpstr>Revolution</vt:lpstr>
      <vt:lpstr>Slide 22</vt:lpstr>
      <vt:lpstr>Yorktown and Selected Principles of War</vt:lpstr>
      <vt:lpstr>Yorktown: Maneuver</vt:lpstr>
      <vt:lpstr>Yorktown: Unity of Command</vt:lpstr>
      <vt:lpstr>Yorktown</vt:lpstr>
      <vt:lpstr>Yorktown</vt:lpstr>
      <vt:lpstr>Causes of British Defeat</vt:lpstr>
      <vt:lpstr>Causes of British Defeat</vt:lpstr>
      <vt:lpstr>French Contributions</vt:lpstr>
      <vt:lpstr>WEAPONS</vt:lpstr>
      <vt:lpstr>Impact</vt:lpstr>
      <vt:lpstr>Articles of Confederation</vt:lpstr>
      <vt:lpstr>Articles of Confederation</vt:lpstr>
      <vt:lpstr>Articles to Central Government</vt:lpstr>
      <vt:lpstr>The Constitution Begin Our Study</vt:lpstr>
      <vt:lpstr>The Constitution</vt:lpstr>
      <vt:lpstr>Treaty of Paris 1783</vt:lpstr>
      <vt:lpstr>Treaty of Paris 1783</vt:lpstr>
      <vt:lpstr>A New Nation</vt:lpstr>
      <vt:lpstr>Constitutional Convention</vt:lpstr>
      <vt:lpstr> </vt:lpstr>
      <vt:lpstr>Delegates</vt:lpstr>
      <vt:lpstr>Delegates</vt:lpstr>
      <vt:lpstr>Delegates</vt:lpstr>
      <vt:lpstr>Constitutional Convention (1787)</vt:lpstr>
      <vt:lpstr>Great Compromise:  Issue of Representation</vt:lpstr>
      <vt:lpstr>New Jersey Plan–William Patterson </vt:lpstr>
      <vt:lpstr>Connecticut Compromise  (Great Compromise) Roger Sherman of Connecticut</vt:lpstr>
      <vt:lpstr>Three-fifths Compromise </vt:lpstr>
      <vt:lpstr>Slide 51</vt:lpstr>
      <vt:lpstr>Slide 52</vt:lpstr>
      <vt:lpstr>    The Principles of the  United States Constitution</vt:lpstr>
      <vt:lpstr>The Basic Principles of the  U.S. Constitution</vt:lpstr>
      <vt:lpstr>The Basic Principles of the  U.S. Constitution</vt:lpstr>
      <vt:lpstr>Basic Principles cont.</vt:lpstr>
      <vt:lpstr>I. Popular Sovereignty</vt:lpstr>
      <vt:lpstr>II. Limited Government</vt:lpstr>
      <vt:lpstr>II. Limited Government</vt:lpstr>
      <vt:lpstr>III. Federalism</vt:lpstr>
      <vt:lpstr>Checks and Balances; Separation of Powers</vt:lpstr>
      <vt:lpstr>IV. Separation of Powers</vt:lpstr>
      <vt:lpstr>V. Checks and Balances</vt:lpstr>
      <vt:lpstr>Citizenship Test </vt:lpstr>
      <vt:lpstr>Constitution</vt:lpstr>
      <vt:lpstr>Slide 66</vt:lpstr>
      <vt:lpstr>Schoolhouse Rock VHS clip</vt:lpstr>
      <vt:lpstr>Preamble</vt:lpstr>
      <vt:lpstr>Preamble</vt:lpstr>
      <vt:lpstr>Constitution, Preamble</vt:lpstr>
      <vt:lpstr>Slide 71</vt:lpstr>
      <vt:lpstr>Preamble</vt:lpstr>
      <vt:lpstr>Preamble Oral quiz (12 Jan 2012)</vt:lpstr>
      <vt:lpstr>Class work- Homework  20 Jan  2012</vt:lpstr>
      <vt:lpstr>Homework 1/22/09</vt:lpstr>
      <vt:lpstr>The Articles of the Constitution</vt:lpstr>
      <vt:lpstr>The Articles of the Constitution</vt:lpstr>
      <vt:lpstr>The Articles of the Constitution</vt:lpstr>
      <vt:lpstr>Homework 23 Jan 2012</vt:lpstr>
      <vt:lpstr>Article One (23 Jan 2012)</vt:lpstr>
      <vt:lpstr>Legislative Branch Overview</vt:lpstr>
      <vt:lpstr>Slide 82</vt:lpstr>
      <vt:lpstr>Slide 83</vt:lpstr>
      <vt:lpstr>Constitution, Article I</vt:lpstr>
      <vt:lpstr>Constitution, Article I</vt:lpstr>
      <vt:lpstr>Slide 86</vt:lpstr>
      <vt:lpstr>2011 Census Redistricting</vt:lpstr>
      <vt:lpstr>States to lose a seat</vt:lpstr>
      <vt:lpstr>Constitution, Article I</vt:lpstr>
      <vt:lpstr>Constitution, Article I</vt:lpstr>
      <vt:lpstr>Slide 91</vt:lpstr>
      <vt:lpstr>Slide 92</vt:lpstr>
      <vt:lpstr>Slide 93</vt:lpstr>
      <vt:lpstr>Slide 94</vt:lpstr>
      <vt:lpstr>Constitution, Article I</vt:lpstr>
      <vt:lpstr>Slide 96</vt:lpstr>
      <vt:lpstr>School House Rock</vt:lpstr>
      <vt:lpstr>Constitution, Article I</vt:lpstr>
      <vt:lpstr>Constitution, Article I Section 8 Con’t</vt:lpstr>
      <vt:lpstr>Constitution, Article I Section 8 Con’t</vt:lpstr>
      <vt:lpstr>Constitution, Article I</vt:lpstr>
      <vt:lpstr>Constitution, Article I</vt:lpstr>
      <vt:lpstr>Homework  24 Jan 2012 (25 PTS)</vt:lpstr>
      <vt:lpstr>(Review Homework From 24 Jan 2012)</vt:lpstr>
      <vt:lpstr>Constitution, Article I</vt:lpstr>
      <vt:lpstr>Constitution, Article I</vt:lpstr>
      <vt:lpstr>Constitution, Article I</vt:lpstr>
      <vt:lpstr>Homework 18 Jan 2011</vt:lpstr>
      <vt:lpstr>  </vt:lpstr>
      <vt:lpstr>Checks and Balances</vt:lpstr>
      <vt:lpstr>Legislative Checks</vt:lpstr>
      <vt:lpstr>Legislative Checks</vt:lpstr>
      <vt:lpstr>Homework 25 Jan 2012</vt:lpstr>
      <vt:lpstr>Test U.S. Constitution  Article #1 </vt:lpstr>
      <vt:lpstr>Article II—Executive Branch (Begin  by 27 Jan 2012) </vt:lpstr>
      <vt:lpstr>Homework 26 Jan 2012</vt:lpstr>
      <vt:lpstr>Homework 27 Jan 2012</vt:lpstr>
      <vt:lpstr>Executive Branch</vt:lpstr>
      <vt:lpstr>Article II—Section One</vt:lpstr>
      <vt:lpstr>Article II—Section One</vt:lpstr>
      <vt:lpstr>Article II—Section One</vt:lpstr>
      <vt:lpstr>Article II—Section One</vt:lpstr>
      <vt:lpstr>   Article II—Section One  </vt:lpstr>
      <vt:lpstr>Article II—Section One</vt:lpstr>
      <vt:lpstr>Article II—Section One</vt:lpstr>
      <vt:lpstr>Article II—Section One</vt:lpstr>
      <vt:lpstr>Article II—Section One</vt:lpstr>
      <vt:lpstr>Article II—Section One</vt:lpstr>
      <vt:lpstr>Article II—Section One</vt:lpstr>
      <vt:lpstr>Article II—Section One</vt:lpstr>
      <vt:lpstr>Article II—Section One</vt:lpstr>
      <vt:lpstr>Article II—Section One</vt:lpstr>
      <vt:lpstr>Article II—Section One</vt:lpstr>
      <vt:lpstr>Article II—Section One</vt:lpstr>
      <vt:lpstr>Article II—Section One</vt:lpstr>
      <vt:lpstr>Homework 30 Jan 2012</vt:lpstr>
      <vt:lpstr>Article II   Section Two Powers of the President (Should begin by 30 Jan 2012)</vt:lpstr>
      <vt:lpstr>Article II   Section Two</vt:lpstr>
      <vt:lpstr>Article II   Section Two</vt:lpstr>
      <vt:lpstr>Article II   Section Two</vt:lpstr>
      <vt:lpstr>Slide 141</vt:lpstr>
      <vt:lpstr>Article II - Section Three    Duties of the President?</vt:lpstr>
      <vt:lpstr>Article II - Section Three  </vt:lpstr>
      <vt:lpstr>Article II - Section Three</vt:lpstr>
      <vt:lpstr>Article II – Section Four Impeachment  </vt:lpstr>
      <vt:lpstr>Section Four--Impeachment</vt:lpstr>
      <vt:lpstr>V. Checks and Balances</vt:lpstr>
      <vt:lpstr>Executive Checks</vt:lpstr>
      <vt:lpstr>Homework Review</vt:lpstr>
      <vt:lpstr>Homework  01 Feb 2012</vt:lpstr>
      <vt:lpstr>Test (Vocabulary) Article 1 and 2</vt:lpstr>
      <vt:lpstr>Article III—Judicial Branch Section One—Federal Courts Should begin 02 Feb 2012</vt:lpstr>
      <vt:lpstr>Homework Review</vt:lpstr>
      <vt:lpstr>Judicial Branch</vt:lpstr>
      <vt:lpstr>Judicial Branch</vt:lpstr>
      <vt:lpstr>Article III   Section 1</vt:lpstr>
      <vt:lpstr>Article III   Section 1</vt:lpstr>
      <vt:lpstr>Article III - Section Two Jurisdiction of the Federal Courts</vt:lpstr>
      <vt:lpstr>Article III - Section Two </vt:lpstr>
      <vt:lpstr>Article III - Section Two</vt:lpstr>
      <vt:lpstr>Article III - Section Two</vt:lpstr>
      <vt:lpstr>Article III - Section Two</vt:lpstr>
      <vt:lpstr>Article III - Section Two</vt:lpstr>
      <vt:lpstr>Section Three--Treason</vt:lpstr>
      <vt:lpstr>Section Three--Treason</vt:lpstr>
      <vt:lpstr>Section Three--Treason</vt:lpstr>
      <vt:lpstr>Section Three--Treason</vt:lpstr>
      <vt:lpstr>Slide 168</vt:lpstr>
      <vt:lpstr>Slide 169</vt:lpstr>
      <vt:lpstr>V. Checks and Balances</vt:lpstr>
      <vt:lpstr>Judicial Checks</vt:lpstr>
      <vt:lpstr>Judicial Checks</vt:lpstr>
      <vt:lpstr>Test (article I, II, and III)</vt:lpstr>
      <vt:lpstr>Homework 06 Feb 2012</vt:lpstr>
      <vt:lpstr>Homework 07 Feb 2012</vt:lpstr>
      <vt:lpstr>Article IV—Relations Among the States (Should begin NLT 08 Feb 2012) </vt:lpstr>
      <vt:lpstr>Note Taking</vt:lpstr>
      <vt:lpstr>Article IV- Section One—Official Acts</vt:lpstr>
      <vt:lpstr>Article IV - Section Two—Privileges of Citizens </vt:lpstr>
      <vt:lpstr>Article IV - Section Two—Privileges of Citizens </vt:lpstr>
      <vt:lpstr>Article IV - Section Two—Privileges of Citizens</vt:lpstr>
      <vt:lpstr>Article IV- Section – Three -New States</vt:lpstr>
      <vt:lpstr>Article IV - Section Four - Guarantees of the State</vt:lpstr>
      <vt:lpstr>Article V  Methods of Amendments</vt:lpstr>
      <vt:lpstr>Article V -  Methods of Amendments</vt:lpstr>
      <vt:lpstr>Article V -  Methods of Amendments</vt:lpstr>
      <vt:lpstr>Article V -  Methods of Amendments</vt:lpstr>
      <vt:lpstr>Article VI—General Provisions </vt:lpstr>
      <vt:lpstr>Article VI – Section one</vt:lpstr>
      <vt:lpstr>Article VI- Section Two</vt:lpstr>
      <vt:lpstr>Article VI – Section Three</vt:lpstr>
      <vt:lpstr>Article Seven--Ratification</vt:lpstr>
      <vt:lpstr>Ratification of Constitution</vt:lpstr>
      <vt:lpstr>Finished product</vt:lpstr>
      <vt:lpstr>CLOSURE</vt:lpstr>
      <vt:lpstr>Summary </vt:lpstr>
      <vt:lpstr>Summary</vt:lpstr>
      <vt:lpstr>Finish ??</vt:lpstr>
      <vt:lpstr>Finish??</vt:lpstr>
      <vt:lpstr>Summary</vt:lpstr>
      <vt:lpstr>Finished!!</vt:lpstr>
      <vt:lpstr>Homework 10 Feb 2012</vt:lpstr>
      <vt:lpstr>Test (article IV Through VII)</vt:lpstr>
      <vt:lpstr>  Constitution Lesson</vt:lpstr>
      <vt:lpstr>Amendments to the Constitution</vt:lpstr>
      <vt:lpstr>Slide 206</vt:lpstr>
      <vt:lpstr>Amendments to the Constitution</vt:lpstr>
      <vt:lpstr>Freedom of Religion</vt:lpstr>
      <vt:lpstr>Establishment and free exercise clause often conflict with each other </vt:lpstr>
      <vt:lpstr>Establishment Clause—Government cannot promote religion</vt:lpstr>
      <vt:lpstr>Establishment clause-Government  Cans      Cannot</vt:lpstr>
      <vt:lpstr>Free Exercise—The person Can       Cannot</vt:lpstr>
      <vt:lpstr>Freedom of speech</vt:lpstr>
      <vt:lpstr>Free speech– The individual can:</vt:lpstr>
      <vt:lpstr>Free speech—limits on the person</vt:lpstr>
      <vt:lpstr>Freedom of the press</vt:lpstr>
      <vt:lpstr>Freedom of the press-the press Can     Cannot</vt:lpstr>
      <vt:lpstr>Freedom of Assembly</vt:lpstr>
      <vt:lpstr>Freedom of Assembly--Individual  Can    Cannot</vt:lpstr>
      <vt:lpstr>Petition the Government</vt:lpstr>
      <vt:lpstr>Petition the government</vt:lpstr>
      <vt:lpstr>Amendments to the Constitution </vt:lpstr>
      <vt:lpstr>2nd Amendment—Right to bear arms</vt:lpstr>
      <vt:lpstr>What is the debate with the right to bear arms?</vt:lpstr>
      <vt:lpstr>Gun debate continued</vt:lpstr>
      <vt:lpstr>Amendments to the Constitution  </vt:lpstr>
      <vt:lpstr>Third Amendment</vt:lpstr>
      <vt:lpstr>Amendments to the Constitution </vt:lpstr>
      <vt:lpstr>Fourth Amendment</vt:lpstr>
      <vt:lpstr>Slide 230</vt:lpstr>
      <vt:lpstr>Fifth Amendment</vt:lpstr>
      <vt:lpstr>Amendments to the Constitution </vt:lpstr>
      <vt:lpstr>Sixth Amendment</vt:lpstr>
      <vt:lpstr>Sixth Amendment continued</vt:lpstr>
      <vt:lpstr>Amendments to the Constitution  </vt:lpstr>
      <vt:lpstr>Amendments to the Constitution  </vt:lpstr>
      <vt:lpstr>Eighth Amendment</vt:lpstr>
      <vt:lpstr>Amendments to the Constitution </vt:lpstr>
      <vt:lpstr>  Amendments to the Constitution </vt:lpstr>
      <vt:lpstr>10th Amendment</vt:lpstr>
      <vt:lpstr>The End</vt:lpstr>
      <vt:lpstr>Constitution  Final Test  </vt:lpstr>
      <vt:lpstr>References</vt:lpstr>
    </vt:vector>
  </TitlesOfParts>
  <Company>home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Constitution</dc:title>
  <dc:creator>Robert B. Tate Jr.</dc:creator>
  <cp:lastModifiedBy>Masterchief Tate</cp:lastModifiedBy>
  <cp:revision>41</cp:revision>
  <dcterms:created xsi:type="dcterms:W3CDTF">2005-01-09T22:59:23Z</dcterms:created>
  <dcterms:modified xsi:type="dcterms:W3CDTF">2011-12-20T18:41:36Z</dcterms:modified>
</cp:coreProperties>
</file>