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F9AF5-10EE-416A-875D-E8010688C19E}" type="datetimeFigureOut">
              <a:rPr lang="en-US" smtClean="0"/>
              <a:pPr/>
              <a:t>10/6/2008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ACBE-DB20-4D1B-95FF-9A12D1FCA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F9AF5-10EE-416A-875D-E8010688C19E}" type="datetimeFigureOut">
              <a:rPr lang="en-US" smtClean="0"/>
              <a:pPr/>
              <a:t>10/6/2008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ACBE-DB20-4D1B-95FF-9A12D1FCA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F9AF5-10EE-416A-875D-E8010688C19E}" type="datetimeFigureOut">
              <a:rPr lang="en-US" smtClean="0"/>
              <a:pPr/>
              <a:t>10/6/2008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ACBE-DB20-4D1B-95FF-9A12D1FCA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F9AF5-10EE-416A-875D-E8010688C19E}" type="datetimeFigureOut">
              <a:rPr lang="en-US" smtClean="0"/>
              <a:pPr/>
              <a:t>10/6/2008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ACBE-DB20-4D1B-95FF-9A12D1FCA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F9AF5-10EE-416A-875D-E8010688C19E}" type="datetimeFigureOut">
              <a:rPr lang="en-US" smtClean="0"/>
              <a:pPr/>
              <a:t>10/6/2008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ACBE-DB20-4D1B-95FF-9A12D1FCA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F9AF5-10EE-416A-875D-E8010688C19E}" type="datetimeFigureOut">
              <a:rPr lang="en-US" smtClean="0"/>
              <a:pPr/>
              <a:t>10/6/2008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ACBE-DB20-4D1B-95FF-9A12D1FCA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F9AF5-10EE-416A-875D-E8010688C19E}" type="datetimeFigureOut">
              <a:rPr lang="en-US" smtClean="0"/>
              <a:pPr/>
              <a:t>10/6/2008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ACBE-DB20-4D1B-95FF-9A12D1FCA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F9AF5-10EE-416A-875D-E8010688C19E}" type="datetimeFigureOut">
              <a:rPr lang="en-US" smtClean="0"/>
              <a:pPr/>
              <a:t>10/6/2008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EAACBE-DB20-4D1B-95FF-9A12D1FCA6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F9AF5-10EE-416A-875D-E8010688C19E}" type="datetimeFigureOut">
              <a:rPr lang="en-US" smtClean="0"/>
              <a:pPr/>
              <a:t>10/6/2008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ACBE-DB20-4D1B-95FF-9A12D1FCA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F9AF5-10EE-416A-875D-E8010688C19E}" type="datetimeFigureOut">
              <a:rPr lang="en-US" smtClean="0"/>
              <a:pPr/>
              <a:t>10/6/2008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5EAACBE-DB20-4D1B-95FF-9A12D1FCA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EDF9AF5-10EE-416A-875D-E8010688C19E}" type="datetimeFigureOut">
              <a:rPr lang="en-US" smtClean="0"/>
              <a:pPr/>
              <a:t>10/6/2008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AACBE-DB20-4D1B-95FF-9A12D1FCA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EDF9AF5-10EE-416A-875D-E8010688C19E}" type="datetimeFigureOut">
              <a:rPr lang="en-US" smtClean="0"/>
              <a:pPr/>
              <a:t>10/6/2008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5EAACBE-DB20-4D1B-95FF-9A12D1FCA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304800"/>
            <a:ext cx="8458200" cy="1143000"/>
          </a:xfrm>
        </p:spPr>
        <p:txBody>
          <a:bodyPr>
            <a:normAutofit/>
          </a:bodyPr>
          <a:lstStyle/>
          <a:p>
            <a:r>
              <a:rPr lang="en-US" u="wavy" dirty="0" smtClean="0"/>
              <a:t>Summary writing from textbooks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7772400" cy="50292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Stick </a:t>
            </a:r>
            <a:r>
              <a:rPr lang="en-US" dirty="0" smtClean="0"/>
              <a:t>one 3”x3</a:t>
            </a:r>
            <a:r>
              <a:rPr lang="en-US" dirty="0"/>
              <a:t>” post-it on each </a:t>
            </a:r>
            <a:r>
              <a:rPr lang="en-US" dirty="0" smtClean="0"/>
              <a:t>page assigned to be read.</a:t>
            </a:r>
            <a:endParaRPr lang="en-US" dirty="0"/>
          </a:p>
          <a:p>
            <a:pPr lvl="0"/>
            <a:r>
              <a:rPr lang="en-US" dirty="0"/>
              <a:t>Read 1 page at a time. </a:t>
            </a:r>
            <a:r>
              <a:rPr lang="en-US" dirty="0" smtClean="0"/>
              <a:t>Then after reading each page, record your Key </a:t>
            </a:r>
            <a:r>
              <a:rPr lang="en-US" dirty="0"/>
              <a:t>information on the </a:t>
            </a:r>
            <a:r>
              <a:rPr lang="en-US" dirty="0" smtClean="0"/>
              <a:t>post-it attached to that page.</a:t>
            </a:r>
            <a:endParaRPr lang="en-US" dirty="0"/>
          </a:p>
          <a:p>
            <a:pPr lvl="0"/>
            <a:r>
              <a:rPr lang="en-US" dirty="0" smtClean="0"/>
              <a:t>Collect all </a:t>
            </a:r>
            <a:r>
              <a:rPr lang="en-US" dirty="0"/>
              <a:t>the post-its and close the textbook.</a:t>
            </a:r>
          </a:p>
          <a:p>
            <a:pPr lvl="0"/>
            <a:r>
              <a:rPr lang="en-US" dirty="0"/>
              <a:t>Stick the </a:t>
            </a:r>
            <a:r>
              <a:rPr lang="en-US" dirty="0" smtClean="0"/>
              <a:t>post-its, in order, </a:t>
            </a:r>
            <a:r>
              <a:rPr lang="en-US" dirty="0"/>
              <a:t>on a clean journal </a:t>
            </a:r>
            <a:r>
              <a:rPr lang="en-US" dirty="0" smtClean="0"/>
              <a:t>page.</a:t>
            </a:r>
            <a:endParaRPr lang="en-US" dirty="0"/>
          </a:p>
          <a:p>
            <a:pPr lvl="0"/>
            <a:r>
              <a:rPr lang="en-US" dirty="0" smtClean="0"/>
              <a:t>On the adjacent page i</a:t>
            </a:r>
            <a:r>
              <a:rPr lang="en-US" dirty="0" smtClean="0"/>
              <a:t>n </a:t>
            </a:r>
            <a:r>
              <a:rPr lang="en-US" dirty="0"/>
              <a:t>your journal, write a clearly headed summary using only </a:t>
            </a:r>
            <a:r>
              <a:rPr lang="en-US"/>
              <a:t>the </a:t>
            </a:r>
            <a:r>
              <a:rPr lang="en-US" smtClean="0"/>
              <a:t>information </a:t>
            </a:r>
            <a:r>
              <a:rPr lang="en-US" smtClean="0"/>
              <a:t>from</a:t>
            </a:r>
            <a:r>
              <a:rPr lang="en-US" smtClean="0"/>
              <a:t> </a:t>
            </a:r>
            <a:r>
              <a:rPr lang="en-US" dirty="0"/>
              <a:t>your post-its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75</TotalTime>
  <Words>85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Technic</vt:lpstr>
      <vt:lpstr>Summary writing from textbooks</vt:lpstr>
    </vt:vector>
  </TitlesOfParts>
  <Company>St. Lawrence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writing from textbooks</dc:title>
  <dc:creator>Administrator</dc:creator>
  <cp:lastModifiedBy>Administrator</cp:lastModifiedBy>
  <cp:revision>3</cp:revision>
  <dcterms:created xsi:type="dcterms:W3CDTF">2008-10-03T22:43:23Z</dcterms:created>
  <dcterms:modified xsi:type="dcterms:W3CDTF">2008-10-06T18:54:54Z</dcterms:modified>
</cp:coreProperties>
</file>