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946400"/>
            <a:ext cx="6934200" cy="86677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860800"/>
            <a:ext cx="6934200" cy="68580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0663" y="476250"/>
            <a:ext cx="1962150" cy="5905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476250"/>
            <a:ext cx="5734050" cy="5905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701800"/>
            <a:ext cx="384810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1701800"/>
            <a:ext cx="384810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3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76250"/>
            <a:ext cx="7848600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701800"/>
            <a:ext cx="78486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		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76987BD6-122E-4DF2-B6FE-0632ADA73D8F}" type="datetimeFigureOut">
              <a:rPr lang="en-US" smtClean="0"/>
              <a:pPr/>
              <a:t>9/11/2008</a:t>
            </a:fld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13CC8E3E-8D9C-4D3F-85F3-145491C09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pages/stlawrencescience.html" TargetMode="External"/><Relationship Id="rId2" Type="http://schemas.openxmlformats.org/officeDocument/2006/relationships/hyperlink" Target="../../My%20Documents/High%20School%20apps%2008-09/HIGH%20SCHOOL%20INFORMATION%20NIGHT%202008.pdf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21st%20Century%20Skills.ppt" TargetMode="External"/><Relationship Id="rId7" Type="http://schemas.openxmlformats.org/officeDocument/2006/relationships/hyperlink" Target="http://www.classzone.com/books/ml_sci_ca8/" TargetMode="External"/><Relationship Id="rId2" Type="http://schemas.openxmlformats.org/officeDocument/2006/relationships/hyperlink" Target="SLMS%20back2schoolnite08.doc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quia.com/pages/stlawrencescience.html" TargetMode="External"/><Relationship Id="rId5" Type="http://schemas.openxmlformats.org/officeDocument/2006/relationships/hyperlink" Target="../SLEMS%20SciFairguide08-09%20actual.pdf" TargetMode="External"/><Relationship Id="rId4" Type="http://schemas.openxmlformats.org/officeDocument/2006/relationships/hyperlink" Target="../Record%20Card.doc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pages/stlawrencescience.html" TargetMode="External"/><Relationship Id="rId2" Type="http://schemas.openxmlformats.org/officeDocument/2006/relationships/hyperlink" Target="mailto:pdolan@saintlawrence.org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saintlawrence.org/slem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762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Welcome</a:t>
            </a:r>
            <a:r>
              <a:rPr lang="en-US" sz="3600" dirty="0"/>
              <a:t> </a:t>
            </a:r>
            <a:r>
              <a:rPr lang="en-US" sz="3600" dirty="0" smtClean="0"/>
              <a:t>8-106 parents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762000"/>
            <a:ext cx="69342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Agenda: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Sign-in: Preferred contact emails please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Specific 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 information</a:t>
            </a:r>
          </a:p>
          <a:p>
            <a:r>
              <a:rPr lang="en-US" sz="2400" dirty="0" smtClean="0"/>
              <a:t>	</a:t>
            </a:r>
            <a:r>
              <a:rPr lang="en-US" sz="2400" dirty="0" smtClean="0">
                <a:hlinkClick r:id="rId2" action="ppaction://hlinkfile"/>
              </a:rPr>
              <a:t>High school applications info/dates</a:t>
            </a:r>
            <a:endParaRPr lang="en-US" sz="2400" dirty="0" smtClean="0"/>
          </a:p>
          <a:p>
            <a:r>
              <a:rPr lang="en-US" sz="2400" dirty="0" smtClean="0"/>
              <a:t>	HS test prep</a:t>
            </a:r>
          </a:p>
          <a:p>
            <a:r>
              <a:rPr lang="en-US" sz="2400" dirty="0" smtClean="0"/>
              <a:t>	SLEMS Information Night (9-22-08)</a:t>
            </a:r>
          </a:p>
          <a:p>
            <a:r>
              <a:rPr lang="en-US" sz="2400" dirty="0"/>
              <a:t>	</a:t>
            </a:r>
            <a:r>
              <a:rPr lang="en-US" sz="2400" dirty="0" err="1" smtClean="0"/>
              <a:t>Standardised</a:t>
            </a:r>
            <a:r>
              <a:rPr lang="en-US" sz="2400" dirty="0" smtClean="0"/>
              <a:t> Testing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Community </a:t>
            </a:r>
            <a:r>
              <a:rPr lang="en-US" sz="2400" dirty="0" smtClean="0"/>
              <a:t>Service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S. S. </a:t>
            </a:r>
            <a:r>
              <a:rPr lang="en-US" sz="2400" smtClean="0"/>
              <a:t>Mass 10/12/08 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Powerschool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Homework Center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3"/>
              </a:rPr>
              <a:t>Website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New Parent coffee evening – 9-17-08(SLEMS Library)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Retreat?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Schedule for tonight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Contact information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Welcome parents of budding scientists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1143000"/>
            <a:ext cx="6934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Agenda: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Welcome/introduction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2" action="ppaction://hlinkfile"/>
              </a:rPr>
              <a:t>My role as a science teacher 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Science information</a:t>
            </a:r>
          </a:p>
          <a:p>
            <a:pPr lvl="2"/>
            <a:r>
              <a:rPr lang="en-US" sz="2400" dirty="0" smtClean="0"/>
              <a:t>- New Curriculum</a:t>
            </a:r>
          </a:p>
          <a:p>
            <a:r>
              <a:rPr lang="en-US" sz="2400" dirty="0" smtClean="0"/>
              <a:t>	- </a:t>
            </a:r>
            <a:r>
              <a:rPr lang="en-US" sz="2400" dirty="0" smtClean="0">
                <a:hlinkClick r:id="rId3" action="ppaction://hlinkpres?slideindex=1&amp;slidetitle="/>
              </a:rPr>
              <a:t>Goals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- Student responsibilities/expectations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 Lessons, assessments and Tests</a:t>
            </a:r>
          </a:p>
          <a:p>
            <a:r>
              <a:rPr lang="en-US" sz="2400" dirty="0" smtClean="0"/>
              <a:t>	- </a:t>
            </a:r>
            <a:r>
              <a:rPr lang="en-US" sz="2400" dirty="0" smtClean="0">
                <a:hlinkClick r:id="rId4" action="ppaction://hlinkfile"/>
              </a:rPr>
              <a:t>Record Card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- </a:t>
            </a:r>
            <a:r>
              <a:rPr lang="en-US" sz="2400" dirty="0" smtClean="0">
                <a:hlinkClick r:id="rId5" action="ppaction://hlinkfile"/>
              </a:rPr>
              <a:t>Science Fair 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Powerschool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6"/>
              </a:rPr>
              <a:t>Website</a:t>
            </a:r>
            <a:r>
              <a:rPr lang="en-US" sz="2400" dirty="0" smtClean="0"/>
              <a:t> / </a:t>
            </a:r>
            <a:r>
              <a:rPr lang="en-US" sz="2400" dirty="0" smtClean="0">
                <a:hlinkClick r:id="rId7"/>
              </a:rPr>
              <a:t>Online Textbook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Contact information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Mr. Phil Dolan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887135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Contact details:</a:t>
            </a:r>
          </a:p>
          <a:p>
            <a:endParaRPr lang="en-US" sz="2800" dirty="0" smtClean="0"/>
          </a:p>
          <a:p>
            <a:r>
              <a:rPr lang="en-US" sz="2800" dirty="0" smtClean="0"/>
              <a:t>Email: </a:t>
            </a:r>
            <a:r>
              <a:rPr lang="en-US" sz="2800" dirty="0" smtClean="0">
                <a:hlinkClick r:id="rId2"/>
              </a:rPr>
              <a:t>pdolan@saintlawrence.org</a:t>
            </a:r>
            <a:endParaRPr lang="en-US" sz="2800" dirty="0" smtClean="0"/>
          </a:p>
          <a:p>
            <a:endParaRPr lang="en-US" sz="1400" dirty="0" smtClean="0"/>
          </a:p>
          <a:p>
            <a:r>
              <a:rPr lang="en-US" sz="2800" dirty="0" smtClean="0"/>
              <a:t>Webpage: </a:t>
            </a:r>
            <a:r>
              <a:rPr lang="en-US" sz="2400" dirty="0" smtClean="0">
                <a:hlinkClick r:id="rId3"/>
              </a:rPr>
              <a:t>http://www.quia.com/pages/stlawrencescience.html</a:t>
            </a:r>
            <a:endParaRPr lang="en-US" sz="2400" dirty="0" smtClean="0"/>
          </a:p>
          <a:p>
            <a:endParaRPr lang="en-US" sz="1400" dirty="0" smtClean="0"/>
          </a:p>
          <a:p>
            <a:r>
              <a:rPr lang="en-US" sz="2800" dirty="0" smtClean="0"/>
              <a:t>SLEMS website: </a:t>
            </a:r>
            <a:r>
              <a:rPr lang="en-US" sz="2400" dirty="0" smtClean="0">
                <a:hlinkClick r:id="rId4"/>
              </a:rPr>
              <a:t>http://www.saintlawrence.org/slem/index.html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	School Tel: (408) 296 2260</a:t>
            </a:r>
          </a:p>
          <a:p>
            <a:r>
              <a:rPr lang="en-US" sz="2800" dirty="0" smtClean="0"/>
              <a:t>	School Fax: (408) 296 1068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ess moves design template">
  <a:themeElements>
    <a:clrScheme name="Default Design 2">
      <a:dk1>
        <a:srgbClr val="006666"/>
      </a:dk1>
      <a:lt1>
        <a:srgbClr val="FFFFFF"/>
      </a:lt1>
      <a:dk2>
        <a:srgbClr val="006666"/>
      </a:dk2>
      <a:lt2>
        <a:srgbClr val="220011"/>
      </a:lt2>
      <a:accent1>
        <a:srgbClr val="009900"/>
      </a:accent1>
      <a:accent2>
        <a:srgbClr val="669900"/>
      </a:accent2>
      <a:accent3>
        <a:srgbClr val="FFFFFF"/>
      </a:accent3>
      <a:accent4>
        <a:srgbClr val="005656"/>
      </a:accent4>
      <a:accent5>
        <a:srgbClr val="AACAAA"/>
      </a:accent5>
      <a:accent6>
        <a:srgbClr val="5C8A00"/>
      </a:accent6>
      <a:hlink>
        <a:srgbClr val="99CC00"/>
      </a:hlink>
      <a:folHlink>
        <a:srgbClr val="CCFF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220011"/>
        </a:dk1>
        <a:lt1>
          <a:srgbClr val="FFFFFF"/>
        </a:lt1>
        <a:dk2>
          <a:srgbClr val="003366"/>
        </a:dk2>
        <a:lt2>
          <a:srgbClr val="FFFFFF"/>
        </a:lt2>
        <a:accent1>
          <a:srgbClr val="87B0C7"/>
        </a:accent1>
        <a:accent2>
          <a:srgbClr val="68BEC0"/>
        </a:accent2>
        <a:accent3>
          <a:srgbClr val="AAADB8"/>
        </a:accent3>
        <a:accent4>
          <a:srgbClr val="DADADA"/>
        </a:accent4>
        <a:accent5>
          <a:srgbClr val="C3D4E0"/>
        </a:accent5>
        <a:accent6>
          <a:srgbClr val="5EACAE"/>
        </a:accent6>
        <a:hlink>
          <a:srgbClr val="D99A45"/>
        </a:hlink>
        <a:folHlink>
          <a:srgbClr val="B9B39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6666"/>
        </a:dk1>
        <a:lt1>
          <a:srgbClr val="FFFFFF"/>
        </a:lt1>
        <a:dk2>
          <a:srgbClr val="006666"/>
        </a:dk2>
        <a:lt2>
          <a:srgbClr val="220011"/>
        </a:lt2>
        <a:accent1>
          <a:srgbClr val="009900"/>
        </a:accent1>
        <a:accent2>
          <a:srgbClr val="669900"/>
        </a:accent2>
        <a:accent3>
          <a:srgbClr val="FFFFFF"/>
        </a:accent3>
        <a:accent4>
          <a:srgbClr val="005656"/>
        </a:accent4>
        <a:accent5>
          <a:srgbClr val="AACAAA"/>
        </a:accent5>
        <a:accent6>
          <a:srgbClr val="5C8A00"/>
        </a:accent6>
        <a:hlink>
          <a:srgbClr val="99CC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Chess moves design template</Template>
  <TotalTime>160</TotalTime>
  <Words>55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Chess moves design template</vt:lpstr>
      <vt:lpstr>Welcome 8-106 parents</vt:lpstr>
      <vt:lpstr>Welcome parents of budding scientists</vt:lpstr>
      <vt:lpstr>Mr. Phil Dolan</vt:lpstr>
    </vt:vector>
  </TitlesOfParts>
  <Company>St. Lawrence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Back-to-School Night</dc:title>
  <dc:creator>Administrator</dc:creator>
  <cp:lastModifiedBy>Administrator</cp:lastModifiedBy>
  <cp:revision>35</cp:revision>
  <dcterms:created xsi:type="dcterms:W3CDTF">2007-09-13T22:33:52Z</dcterms:created>
  <dcterms:modified xsi:type="dcterms:W3CDTF">2008-09-11T18:58:34Z</dcterms:modified>
</cp:coreProperties>
</file>