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7729-D110-4191-B274-B9681958C74F}" type="datetimeFigureOut">
              <a:rPr lang="en-US" smtClean="0"/>
              <a:pPr/>
              <a:t>10/17/2007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75DF-B3D4-4A2B-B8C5-746A0178D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How To Set Up Your Online Science Textbook</a:t>
            </a:r>
            <a:endParaRPr lang="en-US" sz="32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35280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Please have your textbook ready and be able to read the back cover.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Follow the instructions on this slide show to create your user account.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luck!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876800" y="2133600"/>
            <a:ext cx="4038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Firstly you must visit </a:t>
            </a:r>
            <a:r>
              <a:rPr lang="en-US" sz="2400" dirty="0" smtClean="0">
                <a:hlinkClick r:id="rId3"/>
              </a:rPr>
              <a:t>http://www.classzone.com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Then select 1. Science, 2. CA, 3. GO</a:t>
            </a:r>
          </a:p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057400" y="3429000"/>
            <a:ext cx="29718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867400" y="4267200"/>
            <a:ext cx="3276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 this page select the textbook you have been given by me.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1447800" y="4038600"/>
            <a:ext cx="44196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562600" y="4038600"/>
            <a:ext cx="3200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Here, click on ‘Online Book’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495800" y="3581400"/>
            <a:ext cx="2209800" cy="45720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105400" y="2514600"/>
            <a:ext cx="3581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Select </a:t>
            </a:r>
            <a:r>
              <a:rPr lang="en-US" sz="2400" dirty="0"/>
              <a:t>S</a:t>
            </a:r>
            <a:r>
              <a:rPr lang="en-US" sz="2400" dirty="0" smtClean="0"/>
              <a:t>tudent Login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1524000" y="2438400"/>
            <a:ext cx="35814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876800" y="2133600"/>
            <a:ext cx="3657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Select ‘Create Account’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505200" y="2514600"/>
            <a:ext cx="1371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810000" y="2667000"/>
            <a:ext cx="4876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Fill in this page carefully. The first box here requires the textbook ISBN number. Click on ‘What’s this?’ to show which specific number you need from the back cover.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2971800" y="2971800"/>
            <a:ext cx="838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191000" y="2209800"/>
            <a:ext cx="4572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Once you get to the bottom of the page, check your information, then select ‘submit’.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1905000" y="3733800"/>
            <a:ext cx="403860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71800" y="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Voila!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142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How To Set Up Your Online Science Textbook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St. Lawrence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8</cp:revision>
  <dcterms:created xsi:type="dcterms:W3CDTF">2007-10-17T02:31:53Z</dcterms:created>
  <dcterms:modified xsi:type="dcterms:W3CDTF">2007-10-17T13:36:07Z</dcterms:modified>
</cp:coreProperties>
</file>