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6" r:id="rId5"/>
  </p:sldMasterIdLst>
  <p:notesMasterIdLst>
    <p:notesMasterId r:id="rId7"/>
  </p:notesMasterIdLst>
  <p:sldIdLst>
    <p:sldId id="30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0" autoAdjust="0"/>
  </p:normalViewPr>
  <p:slideViewPr>
    <p:cSldViewPr>
      <p:cViewPr>
        <p:scale>
          <a:sx n="80" d="100"/>
          <a:sy n="80" d="100"/>
        </p:scale>
        <p:origin x="30" y="15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1E678-6257-4718-A645-4A2DF620F2CB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094E2-3E68-4539-9FB4-9E9C03F480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33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>
          <a:xfrm>
            <a:off x="301752" y="384032"/>
            <a:ext cx="8534400" cy="758952"/>
          </a:xfrm>
        </p:spPr>
        <p:txBody>
          <a:bodyPr rtlCol="0" anchor="b" anchorCtr="0">
            <a:normAutofit/>
          </a:bodyPr>
          <a:lstStyle>
            <a:lvl1pPr>
              <a:defRPr sz="32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7102AC0-868C-47E1-B1FF-A054CDF2EF89}" type="datetimeFigureOut">
              <a:rPr lang="en-US" smtClean="0"/>
              <a:pPr/>
              <a:t>7/21/2013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A58F21-ECFE-495B-8BAB-EE986DB11B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1752" y="38403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Was Schüler für die Deutschklasse brauchen </a:t>
            </a:r>
            <a:br>
              <a:rPr lang="de-DE" dirty="0" smtClean="0"/>
            </a:br>
            <a:r>
              <a:rPr lang="de-DE" dirty="0" smtClean="0"/>
              <a:t>(What students need for German class)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73786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en-US" b="1" u="sng" dirty="0" smtClean="0"/>
              <a:t>Organization</a:t>
            </a:r>
            <a:r>
              <a:rPr lang="en-US" dirty="0" smtClean="0"/>
              <a:t> grades will be given for maintaining a 3-ring binder and for bringing required materials on a daily basis.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(1)</a:t>
            </a:r>
            <a:r>
              <a:rPr lang="en-US" b="1" u="sng" dirty="0" smtClean="0"/>
              <a:t> Three-Ring Binder</a:t>
            </a:r>
            <a:r>
              <a:rPr lang="en-US" b="1" dirty="0" smtClean="0"/>
              <a:t> - </a:t>
            </a:r>
            <a:r>
              <a:rPr lang="en-US" dirty="0" smtClean="0"/>
              <a:t>The </a:t>
            </a:r>
            <a:r>
              <a:rPr lang="en-US" b="1" dirty="0" smtClean="0"/>
              <a:t>seven</a:t>
            </a:r>
            <a:r>
              <a:rPr lang="en-US" dirty="0" smtClean="0"/>
              <a:t> </a:t>
            </a:r>
            <a:r>
              <a:rPr lang="en-US" b="1" dirty="0" smtClean="0"/>
              <a:t>sections</a:t>
            </a:r>
            <a:r>
              <a:rPr lang="en-US" dirty="0" smtClean="0"/>
              <a:t> in the three-ring binder are to be clearly labeled on tabbed dividers: </a:t>
            </a:r>
          </a:p>
          <a:p>
            <a:pPr>
              <a:buNone/>
            </a:pPr>
            <a:r>
              <a:rPr lang="en-US" b="1" cap="small" dirty="0" smtClean="0"/>
              <a:t>	1. </a:t>
            </a:r>
            <a:r>
              <a:rPr lang="en-US" b="1" cap="small" dirty="0" err="1" smtClean="0"/>
              <a:t>Aufgaben</a:t>
            </a:r>
            <a:r>
              <a:rPr lang="en-US" dirty="0" smtClean="0"/>
              <a:t> (</a:t>
            </a:r>
            <a:r>
              <a:rPr lang="en-US" b="1" cap="small" dirty="0" smtClean="0"/>
              <a:t>Assignments)	2. </a:t>
            </a:r>
            <a:r>
              <a:rPr lang="en-US" b="1" cap="small" dirty="0" err="1" smtClean="0"/>
              <a:t>Noten</a:t>
            </a:r>
            <a:r>
              <a:rPr lang="en-US" b="1" cap="small" dirty="0" smtClean="0"/>
              <a:t> (Graded Papers)</a:t>
            </a:r>
          </a:p>
          <a:p>
            <a:pPr>
              <a:buNone/>
            </a:pPr>
            <a:r>
              <a:rPr lang="en-US" b="1" cap="small" dirty="0" smtClean="0"/>
              <a:t>	3. </a:t>
            </a:r>
            <a:r>
              <a:rPr lang="en-US" b="1" cap="small" dirty="0" err="1" smtClean="0"/>
              <a:t>Notizen</a:t>
            </a:r>
            <a:r>
              <a:rPr lang="en-US" b="1" cap="small" dirty="0" smtClean="0"/>
              <a:t> (Notes)		4. </a:t>
            </a:r>
            <a:r>
              <a:rPr lang="en-US" b="1" cap="small" dirty="0" err="1" smtClean="0"/>
              <a:t>Blätter</a:t>
            </a:r>
            <a:r>
              <a:rPr lang="en-US" b="1" cap="small" dirty="0" smtClean="0"/>
              <a:t> (Handouts)</a:t>
            </a:r>
          </a:p>
          <a:p>
            <a:pPr>
              <a:buNone/>
            </a:pPr>
            <a:r>
              <a:rPr lang="en-US" b="1" cap="small" dirty="0" smtClean="0"/>
              <a:t>	5. </a:t>
            </a:r>
            <a:r>
              <a:rPr lang="en-US" b="1" cap="small" dirty="0" err="1" smtClean="0"/>
              <a:t>Vokabeln</a:t>
            </a:r>
            <a:r>
              <a:rPr lang="en-US" b="1" cap="small" dirty="0" smtClean="0"/>
              <a:t> (Vocabulary)	 6. </a:t>
            </a:r>
            <a:r>
              <a:rPr lang="en-US" b="1" cap="small" dirty="0" err="1" smtClean="0"/>
              <a:t>Medien</a:t>
            </a:r>
            <a:r>
              <a:rPr lang="en-US" b="1" cap="small" dirty="0" smtClean="0"/>
              <a:t> (Media)</a:t>
            </a:r>
          </a:p>
          <a:p>
            <a:pPr>
              <a:buNone/>
            </a:pPr>
            <a:r>
              <a:rPr lang="en-US" b="1" cap="small" dirty="0" smtClean="0"/>
              <a:t>	7. </a:t>
            </a:r>
            <a:r>
              <a:rPr lang="en-US" b="1" cap="small" dirty="0" err="1" smtClean="0"/>
              <a:t>Projekte</a:t>
            </a:r>
            <a:r>
              <a:rPr lang="en-US" b="1" cap="small" dirty="0" smtClean="0"/>
              <a:t> (Projects)</a:t>
            </a:r>
            <a:r>
              <a:rPr lang="en-US" cap="small" dirty="0" smtClean="0"/>
              <a:t>       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[German III and AP: add eighth section labeled “</a:t>
            </a:r>
            <a:r>
              <a:rPr lang="en-US" b="1" dirty="0" smtClean="0"/>
              <a:t>AP</a:t>
            </a:r>
            <a:r>
              <a:rPr lang="en-US" dirty="0" smtClean="0"/>
              <a:t>”]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(2) </a:t>
            </a:r>
            <a:r>
              <a:rPr lang="en-US" b="1" u="sng" dirty="0" smtClean="0"/>
              <a:t>Required Materials</a:t>
            </a:r>
            <a:r>
              <a:rPr lang="en-US" b="1" dirty="0" smtClean="0"/>
              <a:t> – </a:t>
            </a:r>
            <a:r>
              <a:rPr lang="en-US" dirty="0" smtClean="0"/>
              <a:t>Points will be deducted each time items from the list of required items below are missing. </a:t>
            </a:r>
          </a:p>
          <a:p>
            <a:pPr lvl="1"/>
            <a:r>
              <a:rPr lang="en-US" dirty="0" smtClean="0"/>
              <a:t>Assignment notebook</a:t>
            </a:r>
          </a:p>
          <a:p>
            <a:pPr lvl="1"/>
            <a:r>
              <a:rPr lang="en-US" dirty="0" smtClean="0"/>
              <a:t>Writing utensils: #2 pencil with eraser, 2 pens of different, easily legible colors</a:t>
            </a:r>
          </a:p>
          <a:p>
            <a:pPr lvl="1"/>
            <a:r>
              <a:rPr lang="en-US" dirty="0" smtClean="0"/>
              <a:t>3-hole punched loose-leaf paper </a:t>
            </a:r>
          </a:p>
          <a:p>
            <a:pPr lvl="1"/>
            <a:r>
              <a:rPr lang="en-US" dirty="0" smtClean="0"/>
              <a:t>3-ring binder with dividers labeled as described above</a:t>
            </a:r>
          </a:p>
          <a:p>
            <a:pPr lvl="1"/>
            <a:r>
              <a:rPr lang="en-US" dirty="0" smtClean="0"/>
              <a:t>Textbook</a:t>
            </a:r>
          </a:p>
          <a:p>
            <a:pPr lvl="1"/>
            <a:r>
              <a:rPr lang="en-US" dirty="0" smtClean="0"/>
              <a:t>Workbooks</a:t>
            </a:r>
          </a:p>
          <a:p>
            <a:pPr lvl="1"/>
            <a:r>
              <a:rPr lang="en-US" dirty="0" smtClean="0"/>
              <a:t>Readers (upper levels)                </a:t>
            </a:r>
            <a:r>
              <a:rPr lang="en-US" u="sng" dirty="0" smtClean="0"/>
              <a:t>Also Recommended</a:t>
            </a:r>
            <a:r>
              <a:rPr lang="en-US" dirty="0" smtClean="0"/>
              <a:t>: German/English dictionary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204E8990E57143BE539F691861A9E4" ma:contentTypeVersion="1" ma:contentTypeDescription="Create a new document." ma:contentTypeScope="" ma:versionID="f7b5b7cfa5d27bb704b7626d142a95b6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AF67844A-A440-463D-89B4-3EDEDEBAD8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356FF30A-0E18-43E6-9F83-94A2D58E2F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CFD027-8BF2-4DF5-9012-46FFCA2C7CB7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5863</TotalTime>
  <Words>26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Custom Design</vt:lpstr>
      <vt:lpstr>Civic</vt:lpstr>
      <vt:lpstr>Was Schüler für die Deutschklasse brauchen  (What students need for German class)</vt:lpstr>
    </vt:vector>
  </TitlesOfParts>
  <Company>lths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_____</dc:title>
  <dc:creator>lths</dc:creator>
  <cp:lastModifiedBy>Reaves, Drew</cp:lastModifiedBy>
  <cp:revision>457</cp:revision>
  <dcterms:created xsi:type="dcterms:W3CDTF">2010-07-20T16:00:06Z</dcterms:created>
  <dcterms:modified xsi:type="dcterms:W3CDTF">2013-07-21T15:18:03Z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0x01010038204E8990E57143BE539F691861A9E4</vt:lpwstr>
  </property>
</Properties>
</file>