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73" r:id="rId8"/>
    <p:sldId id="261" r:id="rId9"/>
    <p:sldId id="262" r:id="rId10"/>
    <p:sldId id="274" r:id="rId11"/>
    <p:sldId id="272" r:id="rId12"/>
    <p:sldId id="275" r:id="rId13"/>
    <p:sldId id="263" r:id="rId14"/>
    <p:sldId id="264" r:id="rId15"/>
    <p:sldId id="265" r:id="rId16"/>
    <p:sldId id="283" r:id="rId17"/>
    <p:sldId id="266" r:id="rId18"/>
    <p:sldId id="267" r:id="rId19"/>
    <p:sldId id="268" r:id="rId20"/>
    <p:sldId id="285" r:id="rId21"/>
    <p:sldId id="284" r:id="rId22"/>
    <p:sldId id="269" r:id="rId23"/>
    <p:sldId id="280" r:id="rId24"/>
    <p:sldId id="281" r:id="rId25"/>
    <p:sldId id="282" r:id="rId26"/>
    <p:sldId id="270" r:id="rId27"/>
    <p:sldId id="277" r:id="rId28"/>
    <p:sldId id="278" r:id="rId29"/>
    <p:sldId id="279" r:id="rId30"/>
    <p:sldId id="27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D8D2-5BD0-4D8B-8A67-E56D8A99D642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A36-2C78-444A-9183-DD0544F2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D8D2-5BD0-4D8B-8A67-E56D8A99D642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A36-2C78-444A-9183-DD0544F2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5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D8D2-5BD0-4D8B-8A67-E56D8A99D642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A36-2C78-444A-9183-DD0544F2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4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D8D2-5BD0-4D8B-8A67-E56D8A99D642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A36-2C78-444A-9183-DD0544F2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D8D2-5BD0-4D8B-8A67-E56D8A99D642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A36-2C78-444A-9183-DD0544F2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8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D8D2-5BD0-4D8B-8A67-E56D8A99D642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A36-2C78-444A-9183-DD0544F2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2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D8D2-5BD0-4D8B-8A67-E56D8A99D642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A36-2C78-444A-9183-DD0544F2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4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D8D2-5BD0-4D8B-8A67-E56D8A99D642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A36-2C78-444A-9183-DD0544F2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3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D8D2-5BD0-4D8B-8A67-E56D8A99D642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A36-2C78-444A-9183-DD0544F2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7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D8D2-5BD0-4D8B-8A67-E56D8A99D642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A36-2C78-444A-9183-DD0544F2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6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D8D2-5BD0-4D8B-8A67-E56D8A99D642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A36-2C78-444A-9183-DD0544F2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9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FD8D2-5BD0-4D8B-8A67-E56D8A99D642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86A36-2C78-444A-9183-DD0544F26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7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12	Europe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Peninsula of Peninsulas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97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uropean Rivers, Map of Europe Rivers, Map of Rivers in Europe, Major Rivers in 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6910728" cy="611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762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bodies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Atlantic Ocean</a:t>
            </a:r>
          </a:p>
          <a:p>
            <a:r>
              <a:rPr lang="en-US" dirty="0" smtClean="0"/>
              <a:t>Irish Sea</a:t>
            </a:r>
          </a:p>
          <a:p>
            <a:r>
              <a:rPr lang="en-US" dirty="0" smtClean="0"/>
              <a:t>Norwegian Sea</a:t>
            </a:r>
          </a:p>
          <a:p>
            <a:r>
              <a:rPr lang="en-US" dirty="0" smtClean="0"/>
              <a:t>Baltic Sea</a:t>
            </a:r>
          </a:p>
          <a:p>
            <a:r>
              <a:rPr lang="en-US" dirty="0" smtClean="0"/>
              <a:t>English Channel</a:t>
            </a:r>
          </a:p>
          <a:p>
            <a:r>
              <a:rPr lang="en-US" dirty="0" smtClean="0"/>
              <a:t>Bay of Biscay</a:t>
            </a:r>
          </a:p>
          <a:p>
            <a:r>
              <a:rPr lang="en-US" dirty="0" smtClean="0"/>
              <a:t>Mediterranean</a:t>
            </a:r>
          </a:p>
          <a:p>
            <a:r>
              <a:rPr lang="en-US" dirty="0" smtClean="0"/>
              <a:t>Aegean Sea</a:t>
            </a:r>
          </a:p>
          <a:p>
            <a:r>
              <a:rPr lang="en-US" dirty="0" smtClean="0"/>
              <a:t>Ionian Sea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Black Sea</a:t>
            </a:r>
          </a:p>
          <a:p>
            <a:r>
              <a:rPr lang="en-US" dirty="0" smtClean="0"/>
              <a:t>North Sea</a:t>
            </a:r>
          </a:p>
          <a:p>
            <a:r>
              <a:rPr lang="en-US" dirty="0" smtClean="0"/>
              <a:t>Adriatic Sea</a:t>
            </a:r>
          </a:p>
          <a:p>
            <a:r>
              <a:rPr lang="en-US" dirty="0" smtClean="0"/>
              <a:t>Straits of Gibraltar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502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urope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304800"/>
            <a:ext cx="5153025" cy="628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670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Coal- most of northern Europe</a:t>
            </a:r>
          </a:p>
          <a:p>
            <a:pPr lvl="1"/>
            <a:r>
              <a:rPr lang="en-US" dirty="0" smtClean="0"/>
              <a:t>Industrialized areas- Ruhr valley- Northern Germany-          Alsace-Lorraine- (between Germany and France-  and the UK-  all have great access to coal and good transportation systems.</a:t>
            </a:r>
          </a:p>
          <a:p>
            <a:r>
              <a:rPr lang="en-US" dirty="0" smtClean="0"/>
              <a:t>Oil and natural gas-  North Sea-  primarily, UK, Netherland, Denmark, and Norway</a:t>
            </a:r>
          </a:p>
          <a:p>
            <a:r>
              <a:rPr lang="en-US" dirty="0" smtClean="0"/>
              <a:t>33% is also good for agriculture for a variety of crops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58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Resources shape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Because Ireland lacks natural energy resources people have for centuries used peat.</a:t>
            </a:r>
          </a:p>
          <a:p>
            <a:r>
              <a:rPr lang="en-US" dirty="0" smtClean="0"/>
              <a:t>Peat is cut from the ground, dried and then used for fuel.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266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12/2 Climate and Vegetation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Westerly winds warm Europe</a:t>
            </a:r>
          </a:p>
          <a:p>
            <a:r>
              <a:rPr lang="en-US" dirty="0" smtClean="0"/>
              <a:t>Marine west coast climate-</a:t>
            </a:r>
          </a:p>
          <a:p>
            <a:r>
              <a:rPr lang="en-US" dirty="0" smtClean="0"/>
              <a:t>Gulf Stream ( also called the North Atlantic Drift)</a:t>
            </a:r>
          </a:p>
          <a:p>
            <a:r>
              <a:rPr lang="en-US" dirty="0" smtClean="0"/>
              <a:t>No large coastal mountains to block wind so it carries far inland</a:t>
            </a:r>
          </a:p>
          <a:p>
            <a:r>
              <a:rPr lang="en-US" dirty="0" smtClean="0"/>
              <a:t>Also carries moisture so adequate rainfall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32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22129"/>
            <a:ext cx="6629400" cy="501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39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Harsher conditions inland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Areas farther inland have greater extremes of climate</a:t>
            </a:r>
          </a:p>
          <a:p>
            <a:r>
              <a:rPr lang="en-US" dirty="0" smtClean="0"/>
              <a:t>Hotter summers and colder winters- depending on their latitude</a:t>
            </a:r>
          </a:p>
          <a:p>
            <a:r>
              <a:rPr lang="en-US" dirty="0" smtClean="0"/>
              <a:t>Much of eastern Europe is fertile plain grow heartier crops like: wheat, potatoes, rye barley and sugar beets.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40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Sunny Mediterranean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Mild climate- similar to So. Calif.</a:t>
            </a:r>
          </a:p>
          <a:p>
            <a:r>
              <a:rPr lang="en-US" dirty="0" smtClean="0"/>
              <a:t>Summers are hot and dry</a:t>
            </a:r>
          </a:p>
          <a:p>
            <a:r>
              <a:rPr lang="en-US" dirty="0" smtClean="0"/>
              <a:t>Winters, mild and wet</a:t>
            </a:r>
          </a:p>
          <a:p>
            <a:endParaRPr lang="en-US" dirty="0"/>
          </a:p>
          <a:p>
            <a:r>
              <a:rPr lang="en-US" dirty="0" smtClean="0"/>
              <a:t>Special Winds:</a:t>
            </a:r>
          </a:p>
          <a:p>
            <a:r>
              <a:rPr lang="en-US" b="1" dirty="0" smtClean="0"/>
              <a:t>Mistral</a:t>
            </a:r>
            <a:r>
              <a:rPr lang="en-US" dirty="0" smtClean="0"/>
              <a:t>- areas not protected by mountains- cold, dry winds from the north</a:t>
            </a:r>
          </a:p>
          <a:p>
            <a:r>
              <a:rPr lang="en-US" b="1" dirty="0" smtClean="0"/>
              <a:t>Sirocco-</a:t>
            </a:r>
            <a:r>
              <a:rPr lang="en-US" dirty="0" smtClean="0"/>
              <a:t>  hot steady wind from North Africa- pick up moisture from the Med and dust from North 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8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Tourism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Mediterranean climate attracts many tourists from all over Europe and the world.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Land of the Midnight Sun</a:t>
            </a:r>
          </a:p>
          <a:p>
            <a:r>
              <a:rPr lang="en-US" dirty="0" smtClean="0"/>
              <a:t>Northern Scandinavia, along the Arctic Circle lies a tundra climate:  </a:t>
            </a:r>
            <a:r>
              <a:rPr lang="en-US" u="sng" dirty="0" smtClean="0"/>
              <a:t>Permafrost </a:t>
            </a:r>
            <a:r>
              <a:rPr lang="en-US" dirty="0" smtClean="0"/>
              <a:t> no trees, moss and lichen.</a:t>
            </a:r>
          </a:p>
          <a:p>
            <a:r>
              <a:rPr lang="en-US" dirty="0" smtClean="0"/>
              <a:t>In winter the nights are long</a:t>
            </a:r>
          </a:p>
          <a:p>
            <a:r>
              <a:rPr lang="en-US" dirty="0" smtClean="0"/>
              <a:t>In summer, the days are long</a:t>
            </a:r>
          </a:p>
        </p:txBody>
      </p:sp>
    </p:spTree>
    <p:extLst>
      <p:ext uri="{BB962C8B-B14F-4D97-AF65-F5344CB8AC3E}">
        <p14:creationId xmlns:p14="http://schemas.microsoft.com/office/powerpoint/2010/main" val="362252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p of 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89" y="381000"/>
            <a:ext cx="6426523" cy="568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832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199"/>
            <a:ext cx="6168528" cy="336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183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6" y="1371600"/>
            <a:ext cx="5853113" cy="407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5791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Tundra landscape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822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12/3 Human-Environment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Polders- land from the sea via a system of dikes and drainage-  </a:t>
            </a:r>
          </a:p>
          <a:p>
            <a:r>
              <a:rPr lang="en-US" dirty="0" smtClean="0"/>
              <a:t>Growing population created need for more land</a:t>
            </a:r>
          </a:p>
          <a:p>
            <a:r>
              <a:rPr lang="en-US" dirty="0" smtClean="0"/>
              <a:t>40% of the Netherlands is reclaimed land.</a:t>
            </a:r>
          </a:p>
          <a:p>
            <a:r>
              <a:rPr lang="en-US" dirty="0" err="1" smtClean="0"/>
              <a:t>Seaworks</a:t>
            </a:r>
            <a:r>
              <a:rPr lang="en-US" dirty="0" smtClean="0"/>
              <a:t>- structures that are used to control the sea</a:t>
            </a:r>
          </a:p>
          <a:p>
            <a:r>
              <a:rPr lang="en-US" dirty="0" err="1" smtClean="0"/>
              <a:t>Terpen</a:t>
            </a:r>
            <a:r>
              <a:rPr lang="en-US" dirty="0" smtClean="0"/>
              <a:t>- dikes and high earthen platforms that provide places of safety during floods and high tides.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65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57" y="914399"/>
            <a:ext cx="6632643" cy="465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062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52500"/>
            <a:ext cx="44958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215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608076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508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1400s- Use of windmills to move water</a:t>
            </a:r>
          </a:p>
          <a:p>
            <a:r>
              <a:rPr lang="en-US" dirty="0" smtClean="0"/>
              <a:t>Zuider See-  was a branch of the North Sea- System of dams cut it off and now it is a fresh water lake- (called Ijsselmeer) also added hundreds of square miles of land to Holland</a:t>
            </a:r>
          </a:p>
          <a:p>
            <a:endParaRPr lang="en-US" dirty="0"/>
          </a:p>
          <a:p>
            <a:r>
              <a:rPr lang="en-US" dirty="0" smtClean="0"/>
              <a:t>Waterways for commerce- Venice</a:t>
            </a:r>
          </a:p>
          <a:p>
            <a:r>
              <a:rPr lang="en-US" dirty="0" smtClean="0"/>
              <a:t>120 island, 150 canals-  North end of the Adriatic Sea at the Po River delta</a:t>
            </a:r>
          </a:p>
          <a:p>
            <a:r>
              <a:rPr lang="en-US" dirty="0" smtClean="0"/>
              <a:t>Venice is gradually sinking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01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UUExQWFhUXGRwaGBgXGBwcHhoYGhsYHBgdGhwfHCggHR0lIBwcITEhJSkrLi4uFx8zODMsNygtLisBCgoKDg0OGxAQGywkICQ0LTQsLCwsLCwsLCwsLywsLCwsLCwsLCwsLCw0LCwsLCwsLCwsLCwsLCwsLCwsLCwsLP/AABEIAP4AxgMBIgACEQEDEQH/xAAcAAACAgMBAQAAAAAAAAAAAAAFBgMEAAECBwj/xABIEAABAgQDBQUEBQoEBQUAAAABAhEAAwQhBRIxIkFRYXEGE4GRoTKxwdEjQlJi8AcUJDNykrLC4fEVU3OCNENjg9IWRJOz0//EABgBAAMBAQAAAAAAAAAAAAAAAAECAwAE/8QAKBEAAgICAgEEAgIDAQAAAAAAAAECESExAxJBIjJRYRNxFFIVM5EF/9oADAMBAAIRAxEAPwBa7Ol1AclX4XDRWr5xTNWGfaN3vrEnZdbLLEPtC+m75RFiI+mXucv7o5vJ2LQRpFOZRIJJSX/AhgwTtMqnEtBI7qylkgkgbwOjP4wtUM4go5ZvVIjqdMcAH7HxVGTaYGk0erV1WmZI71BJSpGYHSzEj0MK8pSJiSpbJBRtFWgS6cz30DxXwrtW0qVIKEhIl5VLKvuHThuEX5kuWUq7vQylvv1y/L1izl2dokl1VMWlVMhc1qe8uW21lIzKKkgs503ece1dk8QlzqaWZZfIlKFWNlJSlxfXUXEeMU9H3dPoA6k9f1iPx5x6d+S3/hF/6p/glwULLQ4xkY8ZDEzIyMjIxjI0TG40Yxjz3tlUA1BvoBaETtXjKikUstRYkKmNx+qPxx5QzflKrUyahayzhKWHFRFvD5R5/SUqsipy9VHU8zcxLydSfpRdkU/dynGuYJV4h2hkweaiXkWshICA5PRvE39YWqQ/oyf9ROv7MMmGqzJSkhnSmwtwhZIMZXb+i7iU9ZqwHIQhBYE2exJZ7m0B8NAEguSXWjS13Xx+UWq1T1k0/ZSp/wB2Z8oqUP8Aw6Oc5A9T84mVWh8lT9pbaDXygapKkS1rUnKFElIG8fg+kW6VV1cimw9xjvtDNUpJJN8tgObRT7OfWBdCwbxZ7UU61SqXu0BWyymRm1KGdhbSK9NTudLwWTW1UqWcq7JFgUpOnhDLTBdNMUhh81Si6AG4yzxO5oyGqmx6rKArYL8UbvOMgdY/Y/5JfCPLcIOSpWnhMmD+IfCOcZT9MpmAIGnQPFmSAnEJ4/6831K4ix79apt4Huib9wY6N0AByA3OY+WWJZyWUmzW/mUIgw2Y2Q8F+9JES1i9tPj/ABrgeQlVQsxP1R/CIbMCrNEhz9GrdpZPxeFBJ2k9PgYKYVNabJv9ZPraGWwPQbqMVmCny90ljLTMKzdlOl0gN6vD3+TWtQimUlZykzVEODcFKGaPOalhJPHunI3FIBH48IZ8HmjKiSCCzB3HHda2vpFkybSof8XnS1pBBSpn0LkP7ouUeIpmHKAoHgRw56R59iNBMQUlBWNDszHHQpLW6RPIx4yVHKUpmEAgTApi7kj8HjFCXX4PR4qIxFBmmUM2cBzslmtv03jzgLR9o+8kq7xkTGLZHI5G4t0iM4xlUJmV1KTl8Qz+FoBurL2NV6pM6UorV3bKzISkHMd2txcjfC7jHbZQBKAJSBqpVy3ufleK2P4uqYXUrKEAqLDQbuZf4R5/is4zttQKJAUMqOJNgT5eEK5FIw+TrtBiiqlBmm+ZJfPc7Kix5ENu6RXlzXpzyb1UI2VPSmzMlYbopQiwnDSKDvASSuYlASBwI8y5hIvY81qvgp0rmlQ1z3qQw37IhuwWXZIO4JDc9PAxU7OUBlyUFTA2X+yWA84K4NKK5iwEkZVJJJ0YKhHK3Q6jUbf0LtTUtU1AF2Crm31VAjS52vSD/YmSDLcpuhTp6mWPgqFrtPMl0lY0wWmuSouwSqxFrlodey0tIlLy5MpJylBcKASkA/jhAUXYJTVF2gUHV1EUcYrUmb3b3SjMrk5AHxiRKlgkoTmOYWcBwHfWKFTTqM2ZNVLyKMtCGzAuylF7b9I30L9lLF6lcuV3kpgzEvw5QTwXG0VMpTOFCxB6RwujEyXkVooMYG4FgEymnKyn6Ii4Op1/D84onQtJoasMpVTJYAFk7+fKMiGnp5wcy1kOzA6b8zX6ecZFVrRN/s8qEx6xU5w0yYV2vZQL/GIMengz1M1gNN9osLRnV3oZLa5HKeDltpHVjArFFkTCWckWLgv4gRzVbs6EWsNmgBL7lJJ633RarCCsEcbWbfA3DFueG0IuVpLpIJ4/wwrWQlUHaD8f5lCCGGH6WRp7Uv3iB0w7Y6/zGLOHKabLvopHm4hvIPAb7TViZZEl75BlUliCCFpv4mDmCVcqXKSpWydVqKTvVZ2HIR5xjGzUTRwmLb94w3Gb+iFi4Uh+m2C8X+yKd4H6sInAKSQpBSNC4sQfDSK9PR/SrUtQSlhlOp57nhXoVTUISuWt3Cdk2awFiGMEKbG1DMZqSANSdreA4YceUaxq+BmqqeVKR3kyccujjMd3BzwMTUNGJoSpJCpJDpLDM56i0LVTOROH68hCuLEDpcAnqYZ+y8pEtBSgggNfTMwupucNF2TnaWwNNRllTlEXVmF+A2fmfGFTtSlpKuSkBhynTE6cWA8odcWDy1kMQUqZud3gDj2ELmUy1IYkzcgBszTFqKifGILZ0Y6gDs/laWFh094Sobm7wuPKHTtFUoSBLlpSlKNEpsASQzQlIou4UhDvqX0uolR97QTnSlLnOSWcegEJKeGvkpGGU34QUB2COTRe7O2XM8PeYFLWQ6e7URxTl39VAwSwH/mHl8DC8ezcvtIO1lCidIImJCjlzJO8KyuCPxvix2Rp+6pgkBrG3Ux3jM1ISStSUBg6lEAbt8VcBxSVOlzRTEkoS2ZQYFRzENd2+cUzZHwEqObc8j8IirJjk+EUsBqJhlPMBSsku41bf0iScTfTlE4v1DNYIa6qVLlqUBoLdd0WsNxFK5QmzFJSHZRJa+8czA/G0/QKvw98LFHKBUAogJBJuWuzDXfeKudSoCgpQbOce7WVH5yShXdSwkpljdldLkvqosDG4vV9DKmEOZZZ9VJ3+MZBuQF1F+glLUskS9tCSslNizsxSCM26wI1iOapM5TrlqzjcJR0vY7f4aHPEMNSE1ExAb6GolnqleZJHUH0iXD8LlJAAlpvq4eD0Ync89/NUtsbNwWY26pO14h4jqpxBOpAuCx5OH0hlxLBF/nBQwyKmhCXD5QbhjYjzhf7hWZSnUCkkKJFnH3hr4huMLXyN2IVLfKXGp98S0K/pUN9tH8SfSKapwN/ZLuLbJP7Ifhqk+EdyVEKANrht+8XB0Mag9jfaQ/pM1t6ntzAMMvZFZy6nQDwyphVx4AVExIsHT/CIZOz6wlByqJORBFmDlIzDw9Yr4IrbGelIJU7JsNd118Lxjjvm1DseDZwPjGYQvPKcs+/Te567zHaJSe/DOLZvHOD74XyPtAyoqZYmLGVSCJnd5kWd3Z9LWMTSyuWZbzgAV5QVW1dW5j/AHjuswBRUtSVggzUzC4IZncb+MdY9RKUJWTaKZoUXYMkP05QQJjKr6SncnWWSfIxqqmkS1AM2rAb739YXsJqJqFTUTQRsWLEhnygOLWa54nlDDOIymI2dEUKWJTfpEuCTs6cz8IJS1B9GJ3HjG62Wg3ZJYO7D3+HpA7EJ3eSZuQkHI6VAsQbixBsbboRoomGCvZUSQG1JLAcXi1gPsTC+p+AgKCe4Wk3ZJ/hi1gs5Ym5A2TIpRDXzZkgX6PBjsSbtAn8oNP3shE26QgknTQDUDV3MXPydUQRIWoEnOQb8nF4GYrLCcOqPvTZh81Jg/2JAFKOp95hm8E0gpSyANH1OpJJv5xxNXdQIA0+Md09Vlbm/v8A6xxNIV4MOEJHaNLyUMfU1OotwhaoWKr8PlDTjyf0dfSFTDTtj9k/CHn70ND/AFyL8qQGFoyO5J2RGRVI5rLwop6JVSJhzI7maUlwXLFn8BBKlN023xDN7SSJ0uZLSu6pakuUrDOlSQ+yd5HhEFHisvMAVJtvCgx58YZOK0zU34DM+vkTJhlH9YlQ3alJtAuXg6J3fy1AXLpfjeChmSFzQoFJL+0G42uOkURLRMmrR3mVQU4yliDtekUedi6FLFOxRv3dtvwOYJy/EecDVYXNR3SSLKBWTdWmU9Qbgb/hD7LlzkN3a8wzqJC94ewccD6RMSSHUjKvUtomwdPj8IRwTG7M8e7SJ+mUq9wmxDabMFeztQGyl7pAD8cpt6P4RvtzKSmaoSgC4St2S7lRcAtmcF7aMmIMNSQqU6FBmBJSfayqe/jCvQVsbuz04BGUkAgs3T+0Xe8aem49g+FxClST2rNLsv1vBCW4qp76KRmTc/Zu17XEB5Y2lQ2Ce2beCx18/gY2Jw4EW/DwlUlasUclea6pwBuTYpY68oZaxKkhJSbv6AKLekZpgTRergGWXuc7fvqItFWpxlCEvMUAXUABewWUiwvwihS1pWkLUdQsnxCCW9YWsSUNOCpn/wByTEeuSyngZO9eXMbTb15qUfjFHCR+jK/0/iuMnH6NZClABag3G5jWDH9HV+x/MuFeiq2Glfq5nRX8MWMGYTFKNtnU81GK60nu5jB3zfwwHxvExJYJmJdQIKSklgdFHobgQUTlo77TKP5llALlSz4On4Xg32TLUw3a2/Hn4wkYhiku/d1JnbiFJtfeA/8AZ+UOPZNYXSoUk8i3rGadZApJoKJWzi3sto5uT747mqASkProH3xQmSiVEJO8AHg25xoX98cT55AlhJZ34X+UJ2plOlotY4xkrG/LCjhpZaR90+6HGsTnQtOpKfMtASgwmWghU6oSktdORRuRcborlyTJJpQaOJXsiMgpko9PzkD/AGK+cZFyFMUcAl1iO/FQsymCdiYhDKzAl3a7AbjEVNO71ZlhchwEsAhrEXvm3GMxKoz4emWJpUtM4M5uEqSsFh9m/rAmR2XRLmnvllaEoC2SGzbTMXMJSY+UQ0tWZ04p7lIfMApJUGCbli7EsI0qbOljvhNWQ+VKe8VbkGO74wWqsQVOBlU6EypYHtKFzyAGkCjghzy0gpClOM1yRq5jYs1OiaRj9UkJ+mUMy2G0k2s+of1hqoMbrCspKBMBTm4Okm1wSAfDdC1hOFtLnqJ20FnbVI1SPsg72vzg1S0MyciXMz5EADKiWNHu+oe/GDb8Ar5OMQxJE0pqFS7OmXlBzPdY3galXpAainZpqSoJSC7JFgHdPidznjug3i0kBCQwy5kq0+8j5wvmQAtCVPq4IO7M5+EDYaDcukaaZr+ySG45kp3xMtkVC5jv3ktgBrZLHrEE0qyrN8oUH/dEUalTlJBcoUHe2reesIm7KdVQUoKFS6KVLFlImZlPyIBFnvuhkXPCgw3OfQj4wAoVK2gjy4XvHYq7h3IsnQD2jlvfiXhnNi9IkuEsJaQosyDma5FkA+sC6iUAXW2QORudJLg8naJaClmpnKRnJlkKUS4sCAGVw0iHFqPMk/7gOmVJT+OcRd3kbr/UIUk0GW5Y5lZrF9S8GKSWEhwkAH2km/NjdmufOFTBUEJyfePqRDOhQPXTowjPBVIJJnEMRY7m6RQpqRKs6lISVAbJKQ4s4uzxYp7pHT3CO6YMCeQ14bzCp5BPR5RMo5iZxkLSc4LADfzHENHovZBRRRpAFnVdtG4tvgZ20lBfdq3pVYixuNPOD3ZUBNIQz5QW6t/WKN9iaXXZckkF8xA3A6O3Lc598VcQdS0sHF3tYaeEFUuySzBrDl87kxVxNajLPd3SlW05IsxzesI43gop1klRMAAcpAAA3a8InOQ8DodYEy6wd2AoJSNEl9lxudmeJzXlLS+7OYhwHFxxi0Hg55IyplpDG2/fzjIroxDvfYQleXViCxPFtI3GasIjIp7oA/FzBqvQ80jjJUPK/wAIDzJuWYkc/ix9TB+vR9Mk/VyKCjwBCh8Y0dhkKVRTHKo6Nz4B4lwbEZaVAFO04ZXUgRBUVOWXNFzZwoaPYGIKHIJMsptMUVOTf2SL303ecNWAN5G6glpaqQSzgtzUp2EX+zKx3MsOHAAZ+BgFMmKM8gfaT4sErgt2VtJTyPygx2CRDjhHdygTuPmFyh7/AHwAr6YCbLULMRZuIv7oP4+U7IBYpBseBWj4oaA2ITAZqANQCdDy39DAD4B2KVi0zNkgbPDcTzHIRFJr55sFBy31E/8AjHeJyM00B7BNzwZyTE9NMZLpOVO4A7RHFR18BpG0jbYUoManSGE5AWhR3oSCCGIykBn5ENBsSJNQkrkqZmJGgBBCtoFyhzvunmIEU9fmZIu5DghwQSAXB5GK1krE6nWUlJZQB9lV9DvSfg0DwHyU6w/paUrRtBadbOSQx1vyO8XhgqKqWEqSpLqQFk3IdkIV/M3+2BdSszZ8qYUpBPd+ylhmC1Pb3xWxZTzVtvQS40I7i/ugNJmTaJplcZWZcq91I2nIZw7X1sIMSqkCbk3lAU/i0KlCM0tQ++Dfm3yhgAH52P8AS+RjSQ0H5DOEYoFqmDTIrKedtfxwivMx/NXGn+p3akjT2wHf0IblAbACROngb2PqqBQm5cSQo/5jeYKfjCwiso3I8Jjn2skqm5W+oXtzEEuz2ISzKVIJBWn208inyIitWFhM4Bn8jCL2er1fnwL2mlQI/aBI9W8o0byBnquHV4ZII0QOG4B4XK6qUunkrQVOqYvZG8LJUxA4Wi6ZJIOUs6WB4FhAWeZkmUjKcoQ5BYG7cDzgWGgZPTULmKSnvAASGc5WFioPa/KHTAMFzyELmrmLmEFzmVYJJCQOAb3wsz8aXJCFzJ4CVaESkm+p0RbWI1dt0h8s8jie6Huyw0f1YJftD6OzksXSVJfXKpV+t9dYyEM9tZf+fMP/AGwP5YyHx/UTPyCqpjNJzAoCiHFiWLONwtzgtXVaxIUvM6hIVtNqoGxgLNSTqCGJtu1PzgutH6KsAuPzea3Ry0JF5HksCtXqJlG+4W8REWGElCeRX6hBi0JOdGQEB/INcuY7pcLUhJzKTbaa5cHKnrryil4om1mxhoUvWWb2Eqb/ALaXi9h8xMpQlZgo5yCz+zkKgbcw3gYCCYPzuSDoqWgHopBSYn7LSgJqk/ZDjqCtPuVGRmEe0SwAEtdRIB6HT19ICVcwBcosSSkg9cot6QY7TlyLHZUo+oPwhOx6UoTJbl0qFg5te5I0Gu7hASyFukW8Xo5qgVpyEFIcBYKgHc28oDyyo8WiWTTT1pUQlZlpIBVcpS5ZL8HghTzQUsUsoWI+MO8E1lkFFRm2YkCwtzIH46QbwuilDOEKUokEF2AO+3Ma+EaXaXpoU/xCJ6rFF0+0lMsrDpOcEhIaxSlIs43mETtj9Ui/gNMFKSDfIVF2PJvDW/OIE0RL5TrLuOqFJHTrAXD+1pSvbCQACxlhQ1DGxOnKGPDcfkd2sqBCspKFgbJNwApO4aaeMK4tDqaYBp5PdJUF2cvxcJDlvKLUtSwUrCtRbNwtwvHfaPLs5FJUChZBSXewB0013xzMSyEFtQ3wjSNAsUQlpmKUQUlRGhUQ19eEBqzDyqtCZagtWcKSzB/rFi/C/hBiYvKoDjaI8SpgagKAIU6WUC3XSBF0GWQvVTs0uaN5DeLK+cJdKMlXKIa00C3VobqOee+2bKdg9w99Q8RYdLR36TULQhAJJVl3jRyTZzveFTphasZKZAPVuvB4hxemT3YBDlQJPXd0ixIqQlOZOYg+za6gdPTjGsSSAmXmvswI0GVnnHa5DS5TJy3U7l3NoWIc/wAoI2JNrEq9wtCYDHRD2nPP3GxGR0I3DWCh2xYALV+1fxb4RPTLHdolj/mS5iE8A5LeAitjH6xQP2r+SX/HON0ygF0wH2lX8bjSIQ2XnoF4aSFAC9m5OQ2+MnyVyyQZilJdrk/ZJvEUnU8rf2ixiVpSOPeAE7zsKhvIngsd3mn03OUgeLLA8jF/s9aoU+8rHmyh7j5xQo8xn0uX/LBPRKlvBym2ZvAiaf3VZwn3iG8m8EmLyStRA/zWJO5wsP00hYkVKZqLqQFDKl1Ky/RgOAOpd4P9pKkyyVauuwe5beBq27rCvQ4IgsZq0skXTmYkbnO7+kGM1B2xZRc1SD8jDKPLmmTZQVw78AeTwJrqqUQJUtT5STnGjncOXOCdNhFNlzIlyim5OYKKra2d4G4vIpwE92EpUo2CXBbiQdN1jeHlz98JCR4euTAvZZc90ncE3tcXeK+LSlT0mYEFksCQOL67yYs4fRywFLWSUoPho94PBRVlO6zNuBI+cRutD0qPPvzcWYkk7mLj5wxiUES5a0rUkj2wxLXOX2Ukps2ojuuURUvwKPej5xPhKCapICgkmWcrj2lFwkX/ABaH7J7FSaJanHCpBT+cgOk/rFqS46FAd47K0LpUlMxKikpGXV9q5CgSG8IHo7PZZgSpRExZU1wSpva1TbzgijszMQQqUWVxKhfiCAGIib+kWjjbJMRQFZmOhQPEk/KO8dTlUFM6hcfCOKvEFFaZU4lKFeyqxOw4LHUgKfXdE2KIQosFZiSkDoSB8YAbIsCnqCs1wSBz9pTHwi5Mkutms941hADjkE/xCCDpWVNqkxN5H0W5ZSdkOwHHRtI4mrNkrI1LBXB7NyjYGwo79IuYap5jKO4C+7ZDtAhs09Hnf5QVJaSlJcjOSXf7MJ4j1L8qvZioTJlzsg7uWVhRBBICykJsN1tdziPLQI646OWWyRB5RkYkRkEI34m4mLBJIKve1vcIkk2XTtpnV52f1jjHiyyOhPl843TkfQsXHeH3Jf1iEdlpaA83WZ1IHmdIvVKO8kJ4hYV5JXaIamSpK1qAsJhD88xbwcQYw2iXMGXcCD4sqGbyIlgtYXQ5USVKSyggur7pUphyd38Ijx6qEuakgs7P4KBHvg1WzR+blQ3Jt4QkdpqjMJY+sUkkgvrlIHofODWQXSI+19WZi0Hgj1JJPrAETyk7Jbp8eMGlyzMlqWW9kAdXv6kwHVJ9YeJOWzZrVHUIJ45Q/o0W8FTmnJeIpFG7Pv0G8/KDlLh4lrl6udW0jSaMrZ3L/UVKeC/iYMpmNKTxZJ8mMVqSgI7wKYiYXbxJvF+XIYDc1om2PFfIsYtPKppJsXAtwSzecXTJeeMqspSAUkG7jNpFWbREzCzM+v46QRMo5gp2WC48Apm8SIXsHrsHS8ZrUHLlC2J2jLzFzreC2DYlVTc3eLKANAJYcvzILRQlV6yQTqkud2bMxvG8RxYpQ6QxfUHnDttqkLFJO2cVckFeZXeFQ9kvpckjRjrHdMl5htMBBe4OqbpAItcgXeOaPtkBabLUQWfIvLmb7Q3wxUHbihIyzETUAbnKh5JEIoS8nWpcL06KGE1BzsdhTpDK5qSTz0B84ZZuATUKM4oOR7kKSRfoXhX7W9paSclApQoLCxtlOWwfedreImwXtBUZFSCorRMsVF3TcXca8ON4WUK2K5K6TsZEr0FuHlG1oykjeUP4kf0gcmpGmhB/uYioq0zFzFHjlHRLgRHjeR+RKsHr2DzEVdIZc0BQKTLmA7xoY+a+1/Z5dDVTJCnZJdCvtIPsnyseYMe29m8R7icpzsKN+rm8HO2/ZGViMkGwmoDy18t6TyPoY64SuJyTjTPl5J4iNx6UnsEtJOZJB0YiMg9/oPX7F/tMppyunq6vnGYe2SWx/wCZ6sPlG+0yHqVpAYkav59A3uianp8kpB0eZbmMrPyEKh3oiElqheYbKlL1top98NmESwAo9PjFCuokspZO2k94B9wEBXkI5wmaoZw5USbcLO3pB08ivKwaxcsmckFk5SvoSC487+MIyJa13Lu1vCGHtFWBUzuRuSSpXkrysPSB1UyEoASF5vZuWL7y3HcIK2JLVnVOQJRDgPoH+88RmnDpYPxYix4xFJqprOmVKYfdf4xZ/wAaUP1tPTlIbMQhQLHgy9YbqJ2fwXaWjTnZtwVfV73glUI9n9oRKaZCFkIIUlITlIBAKFjOhnJ02hruEcVChbqPe0SkqZWLtFtJALnhvitVzmlqUkh2cRVxAkqSwP6o+ZHziIL2MtjsgEcLfOBRrJjJAy8wlR6qSVH1ikZnNrhvB7wZUklIJSBoG3NlAHp74C1ySdAAUmFeWHRENpxmCXu6tNOQ5RHiMkFgBqHjJMlSwydX38Gi2UbcsHgQfWGsGxYnUjHhBbs/2aE/MqbNEpCQ5LgFuN4vqlJWrK3J9YJ9oZ6JUmXTrlZ0qAmFLzJZtZL7z/QQzm3hGjxpZZDTdmqBRLTlKSG2yoAE3cDi0E6TD6aSQpE5k3CjmzBI4kPpaAODVCFJKUUagBdu8Wq58InxRSUyzmpFZTYjPMS/Aab4nJSbpssnGrSGDEMNRlE0TULB0Ugg7rht4t74GSlZZMpYsSnN1zKJDxN2dUiWkyEISjOMxQormMbO2/fugRjVWo/RgZRK7oBhldLnUM76PCJZC3gfKCZnDk6++8NHYvtMFKMhZAUnTkN346Qg4RW2UAQzAgvfXdEUhShPmKBKSyGI46fjrB431dgmuyPbqujSsuCAd/ONx5MjtOsqWMl0ltNTvIvpGR0fkiQ/HIWsUpEqqlWUpbs1soFiFHedejxziVMUS0Alznd+pMNP5skr70XzJBB5Nb0gL2qTsA8FD5fGB18jdvBFjMzZVl17lY8x8wIXhjfdBQYEqQkjr+HholSyXIOVgRm1Z7hvGFBFMA2dJUqXwL7NiOpzH0MZ7BmsHchGRC1qZUxxnCkqJKjdKUsR4636RVqcRZimXKWzK9hftW0292kEq5CsoG0ptkE6kkOonmzB/vGLmBU6JQ21ofgpQ90UJA2mrFrS4lpHLuvmYr1VXPv9HLyp3rlJ15OIeJNZLOkyU/DOn5xBjNIVy1AAEcjaGAyjQTJkyRKWtRIVLNglCUpKVAADKAbh7aaxzULBy2A3W66mJJsrupUuXfZAQL6k7Rt1GvWK9LSKUXPhf4NEpbKQ0dIClgMCwDEtcs3pBLs7SgLZaQNbKHKxvDHT9l6hId5fQqP/AIwPq5CnzL0QopDG7gh2szRutZNdgfFZ5/OVIYNmfzQlvj5QFqncn7w8mLwbqaQqm96dX9wsfhFKfSOnnu6h3iLq2USbVFBCbW5HzESKRtA8NPGNy02PIAekdJLj8awBkitQH9IbiWuWvu6QV7R0C506SpAzoCACQokWUoKDrY+cBpstlFfL+8Qy+2VTJT3cvL3ZBy5pd2Luygz3e/GHim9AbSVM9JwBRlJLy2JszE2AtoDFrGqzvJTCW5SXAYjkdQ2hjypPb6sCQnNLYBvYu3V3eNo7fVaQAFIIH2kuT1Lw7U6oS4XYfwukXLqlTFAhJBu9kgAlnS7boH48rbOgzJT9YqGrjaNzZoFTe2tSqX3Z7vKxDlLm/NRMQrmFcpKnOb45uET6O7Y/dNUgxg00hTk6Fj0L/KGKkVnmqP3Uemb5QlpWQojnfrDXgs8JmpTq6U68WLe+FapjReDmnW8yaZiQUlWyCHNn1LRkN35PMLTUTpypozISGuPrKVbduAPnGQ0ISkrQZyhF0wdgM4qkJf6rov8AcUpPqBAztFNzpISPrDycX8r+EXqZYRLXwzH3B/MufGBWK1HcylTFDaUGSOAPxMU7YRKqbKGOY4JSJaUC6/a5MWVfe7MOUK9ViC1TXBbMGZyLbg4v4xLXnOUZvqJv1JdoHKYKGru/z/HOGpE22FpOLLQzyMxGhKyfmPGLVPjs7MyaZLkWALaeELIqljRRHjGCrmO4WsEaEKII6MYNAwNv+IVhP/DJ8f7x0ZVQoHvUSJCD7SlBrbwz7T8IVP8AE5/+dN/+RfziJUxSi6iVHioknzMGgOj0rsbXSZtYiQ2eV3awFLHtTGBK23WSwG4QXk4MucoCSkAAu7sN1i0J35NpT10j9o/wqePdKehloJUhIS+oFg9hppu3QVDsBzonk6X3QE7WlWWWEoWshT7KXYDjB2MirVqiSdOxF7XzgZ9tciSQeJKtfBoWy1+p95hk7cSmnoVuVLI8Un5GFeQBo7aly/Exxcq9TO3ifpRQqEKDtofVgIryZju/4ZoITRze+oihSi56mEG8nM9DIU/A/GE+eVDZewJIHAnVodpyXQeJSbecK66UrIA1JAHU2EU43RPl8Brs/wBn0mn76ah87qBIfLLS4FuKlBR6ITxiWdIpchSJSxmGoCUnqCxhmxemKJc1EsOJQRLSBfYl5EnzAJ8TACtnBSQMi33uk2ifubdnQvSlGgL/AITT/wDX/fR/+cGMIVTykFBQtYJcFYSpvQRQmk8D5GLGGTwheZQLdNOcF3LDZkoxykFKmRTzkrKEZVBrszE6Eh2y6vaKVPMUipAYZkkJbyHuJ04wXw551QO70CFZtzpt/SIcboQAipSDnlLShXNJP0aj0Yo/dhFh1/wMlcbr9nrn5N8N7qkzNeatS/8Aa+VO7gH8YyFXsv2zZGVE1NtUTPq9L6dC0ZHXCqRyztti1JW4KlNkBduJGnuhJ7QYqqoWEp9lLsBv5wWq65UynkykG5SyuTEg+JaKdVMTTSyEAGZZ1a2L/Jm5xKOwzspSKSYRoT/aI5mEKJ2pktBZtpUZT4qtZUlSiykqFmDEhgfCKpw9L6q8oqkTyyb/AAQO35xJc7s0Tf8ApWbuUg+JHwiKkpkIUFkKOW7Fm90UU4hNGkxf7x+cEV2jKuhXKVlWGPoRyjcmVDfTSU1lMDYTA/73yNvMQEkU+W6hpu5wGzVY5/kqoHqszfq0KJ6q2R6PHr8KX5PMGMinzrsuayiDuT9UeV/GGt4tBUic3k6jRMcvGPDiCr28lbMqZ9lRSeih/SE2mCdvNqEqKeanV8PdHoPbFANKt92UjrmA+MeXqmbRB5Hw/Bjk5l6rOvhl6aOVzgwIuDGhqCST13CKkp28AffFxBsHiLwVTs3I3dB8Yo00kIqpJPs96gnpnDxbp1OA3AfGIkJChlI1HyjJ0zNWh/w15c0rOgWoL8CQr1vB2bXyHLrB8PkIUqPESqWqaC4WyZ6Rqia3tgfZXq/EkcIm7ssCCCCHcXgLnlw31KS4Ic1OQxKxKn/CY7l1lMeHin+kK8uWQ8dhBFwXMKv/AEOX6N/j+L5Y6pqqbuztIBA0YAtw5woS0iaZiAn9ZLWk9QCtHkoDyjhYUdY7w6qQhXerBEpDuofaUClKddS58jE3zS5ZorHhjxQfkRqaiIUpK0Bxdi1nvbXcRGQWopqSqYJYJRm2c9yACoAE9AIyHexEB56UyQVAbSiWHMlz4CFmqKlJJL7RcPqeJg3UHvpyi7S5YvwbVvHfBLBcL7wmZMAAI2QRoHP9I6oo5RKokkLuNxgjn5GHKowCWpi1/KNDAJIOnqfnD2LQmTFWNt0UZuHLSLpj0RGDSAPZD8zEeIUoILB7RrBSAn5OQFzlyFEgTEun9pOvp7obKTAgcRld4nZU6iN2dAOYdHD+MJeDINPWSVKDDvQB0XYx6rik3u58uYACy0+UwZD5awaTyJobRHK1tuJjWaNZo6CJ2DG3iMqjM0YxqolBSSk6EEHoY887Y4AJCEzJZUQ7F2sN2keh5or11OmYhSFeyoEHxhJwUkPGVM8XR8B7zE76CJMRoDInTJRIVl0PIsR74jmSSAk/aDiOGSOuLwbloA00iGQtlC7WPwicK90D6wJYOknoW18IVZHeCVGMKppkpY3hWca5kqLMQbEWFjDThWNU0xTCZ3BVdiCqWr1dB6v1jzvFZmZVtAAB0AaKcmZfVjuMVcIyWSceSUXg9upBmUlKk5SoslWqFPoyxaLNdQqkkAsoq0CBmJbW26PJ8Kx+ZKLZlI5pPvGhixjva+fNJBnLVusWDc21iH8aJf8AkOxxxqulyg9ROSgb5Mo5ph5K+qnxPhCTjPaVVQwSnu5CCcsoF7t7Sz9ZR47t0LsxZNzrwjqn1A4mLQ4owWBJcspPI4dmyooURx053eMibs2odzpdy8ZEnsqtA7DpizMMlMpOfUgrtu+7BxOH1LaSQP21H+SAPZ7EUiZNmrS6lFwd4G8e7yhjXjwtZXp846qRx0aRh1QfrSh4KPyjSKOeX+kli5H6tW4tvXHUvGNbGIF4qWNuMB0HqWZGGzVJBM5n/wCm3vUYhq8PmJ/9wvwSj/xjYxZTC26KdZXqI/HOGwDqL2JBQmy3WpTKcEtqLjQDhHrONozICvu+5SCI8drZqjMSSdFCPZqwPKD9D6QY6YktjC8Y8cPGo6SJ2TGPHDxjxjHZMckxyTGiYBhJ/KDRgKRNH1hlV1Fx6e6Fimm5pZH2VP4H8esO3b1DyEngseoMINCts44pb1Bjj5V6mdXG8IkTpHMuWCSDoRHEm4vu4eETU/tCIFtoXqySxIgcuXDFicnafjAtcuLRZBrJTkT1ItqOBjUyc7sGicy44VKhsGyVxE8pMbRLixKRGbGihnwQNJDauXfrGRWoFnIA27i0ZHK9nYo4P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xQWFhUXGRwaGBgXGBwcHhoYGhsYHBgdGhwfHCggHR0lIBwcITEhJSkrLi4uFx8zODMsNygtLisBCgoKDg0OGxAQGywkICQ0LTQsLCwsLCwsLCwsLywsLCwsLCwsLCwsLCw0LCwsLCwsLCwsLCwsLCwsLCwsLCwsLP/AABEIAP4AxgMBIgACEQEDEQH/xAAcAAACAgMBAQAAAAAAAAAAAAAFBgMEAAECBwj/xABIEAABAgQDBQUEBQoEBQUAAAABAhEAAwQhBRIxIkFRYXEGE4GRoTKxwdEjQlJi8AcUJDNykrLC4fEVU3OCNENjg9IWRJOz0//EABgBAAMBAQAAAAAAAAAAAAAAAAECAwAE/8QAKBEAAgICAgEEAgIDAQAAAAAAAAECESExAxJBIjJRYRNxFFIVM5EF/9oADAMBAAIRAxEAPwBa7Ol1AclX4XDRWr5xTNWGfaN3vrEnZdbLLEPtC+m75RFiI+mXucv7o5vJ2LQRpFOZRIJJSX/AhgwTtMqnEtBI7qylkgkgbwOjP4wtUM4go5ZvVIjqdMcAH7HxVGTaYGk0erV1WmZI71BJSpGYHSzEj0MK8pSJiSpbJBRtFWgS6cz30DxXwrtW0qVIKEhIl5VLKvuHThuEX5kuWUq7vQylvv1y/L1izl2dokl1VMWlVMhc1qe8uW21lIzKKkgs503ece1dk8QlzqaWZZfIlKFWNlJSlxfXUXEeMU9H3dPoA6k9f1iPx5x6d+S3/hF/6p/glwULLQ4xkY8ZDEzIyMjIxjI0TG40Yxjz3tlUA1BvoBaETtXjKikUstRYkKmNx+qPxx5QzflKrUyahayzhKWHFRFvD5R5/SUqsipy9VHU8zcxLydSfpRdkU/dynGuYJV4h2hkweaiXkWshICA5PRvE39YWqQ/oyf9ROv7MMmGqzJSkhnSmwtwhZIMZXb+i7iU9ZqwHIQhBYE2exJZ7m0B8NAEguSXWjS13Xx+UWq1T1k0/ZSp/wB2Z8oqUP8Aw6Oc5A9T84mVWh8lT9pbaDXygapKkS1rUnKFElIG8fg+kW6VV1cimw9xjvtDNUpJJN8tgObRT7OfWBdCwbxZ7UU61SqXu0BWyymRm1KGdhbSK9NTudLwWTW1UqWcq7JFgUpOnhDLTBdNMUhh81Si6AG4yzxO5oyGqmx6rKArYL8UbvOMgdY/Y/5JfCPLcIOSpWnhMmD+IfCOcZT9MpmAIGnQPFmSAnEJ4/6831K4ix79apt4Huib9wY6N0AByA3OY+WWJZyWUmzW/mUIgw2Y2Q8F+9JES1i9tPj/ABrgeQlVQsxP1R/CIbMCrNEhz9GrdpZPxeFBJ2k9PgYKYVNabJv9ZPraGWwPQbqMVmCny90ljLTMKzdlOl0gN6vD3+TWtQimUlZykzVEODcFKGaPOalhJPHunI3FIBH48IZ8HmjKiSCCzB3HHda2vpFkybSof8XnS1pBBSpn0LkP7ouUeIpmHKAoHgRw56R59iNBMQUlBWNDszHHQpLW6RPIx4yVHKUpmEAgTApi7kj8HjFCXX4PR4qIxFBmmUM2cBzslmtv03jzgLR9o+8kq7xkTGLZHI5G4t0iM4xlUJmV1KTl8Qz+FoBurL2NV6pM6UorV3bKzISkHMd2txcjfC7jHbZQBKAJSBqpVy3ufleK2P4uqYXUrKEAqLDQbuZf4R5/is4zttQKJAUMqOJNgT5eEK5FIw+TrtBiiqlBmm+ZJfPc7Kix5ENu6RXlzXpzyb1UI2VPSmzMlYbopQiwnDSKDvASSuYlASBwI8y5hIvY81qvgp0rmlQ1z3qQw37IhuwWXZIO4JDc9PAxU7OUBlyUFTA2X+yWA84K4NKK5iwEkZVJJJ0YKhHK3Q6jUbf0LtTUtU1AF2Crm31VAjS52vSD/YmSDLcpuhTp6mWPgqFrtPMl0lY0wWmuSouwSqxFrlodey0tIlLy5MpJylBcKASkA/jhAUXYJTVF2gUHV1EUcYrUmb3b3SjMrk5AHxiRKlgkoTmOYWcBwHfWKFTTqM2ZNVLyKMtCGzAuylF7b9I30L9lLF6lcuV3kpgzEvw5QTwXG0VMpTOFCxB6RwujEyXkVooMYG4FgEymnKyn6Ii4Op1/D84onQtJoasMpVTJYAFk7+fKMiGnp5wcy1kOzA6b8zX6ecZFVrRN/s8qEx6xU5w0yYV2vZQL/GIMengz1M1gNN9osLRnV3oZLa5HKeDltpHVjArFFkTCWckWLgv4gRzVbs6EWsNmgBL7lJJ633RarCCsEcbWbfA3DFueG0IuVpLpIJ4/wwrWQlUHaD8f5lCCGGH6WRp7Uv3iB0w7Y6/zGLOHKabLvopHm4hvIPAb7TViZZEl75BlUliCCFpv4mDmCVcqXKSpWydVqKTvVZ2HIR5xjGzUTRwmLb94w3Gb+iFi4Uh+m2C8X+yKd4H6sInAKSQpBSNC4sQfDSK9PR/SrUtQSlhlOp57nhXoVTUISuWt3Cdk2awFiGMEKbG1DMZqSANSdreA4YceUaxq+BmqqeVKR3kyccujjMd3BzwMTUNGJoSpJCpJDpLDM56i0LVTOROH68hCuLEDpcAnqYZ+y8pEtBSgggNfTMwupucNF2TnaWwNNRllTlEXVmF+A2fmfGFTtSlpKuSkBhynTE6cWA8odcWDy1kMQUqZud3gDj2ELmUy1IYkzcgBszTFqKifGILZ0Y6gDs/laWFh094Sobm7wuPKHTtFUoSBLlpSlKNEpsASQzQlIou4UhDvqX0uolR97QTnSlLnOSWcegEJKeGvkpGGU34QUB2COTRe7O2XM8PeYFLWQ6e7URxTl39VAwSwH/mHl8DC8ezcvtIO1lCidIImJCjlzJO8KyuCPxvix2Rp+6pgkBrG3Ux3jM1ISStSUBg6lEAbt8VcBxSVOlzRTEkoS2ZQYFRzENd2+cUzZHwEqObc8j8IirJjk+EUsBqJhlPMBSsku41bf0iScTfTlE4v1DNYIa6qVLlqUBoLdd0WsNxFK5QmzFJSHZRJa+8czA/G0/QKvw98LFHKBUAogJBJuWuzDXfeKudSoCgpQbOce7WVH5yShXdSwkpljdldLkvqosDG4vV9DKmEOZZZ9VJ3+MZBuQF1F+glLUskS9tCSslNizsxSCM26wI1iOapM5TrlqzjcJR0vY7f4aHPEMNSE1ExAb6GolnqleZJHUH0iXD8LlJAAlpvq4eD0Ync89/NUtsbNwWY26pO14h4jqpxBOpAuCx5OH0hlxLBF/nBQwyKmhCXD5QbhjYjzhf7hWZSnUCkkKJFnH3hr4huMLXyN2IVLfKXGp98S0K/pUN9tH8SfSKapwN/ZLuLbJP7Ifhqk+EdyVEKANrht+8XB0Mag9jfaQ/pM1t6ntzAMMvZFZy6nQDwyphVx4AVExIsHT/CIZOz6wlByqJORBFmDlIzDw9Yr4IrbGelIJU7JsNd118Lxjjvm1DseDZwPjGYQvPKcs+/Te567zHaJSe/DOLZvHOD74XyPtAyoqZYmLGVSCJnd5kWd3Z9LWMTSyuWZbzgAV5QVW1dW5j/AHjuswBRUtSVggzUzC4IZncb+MdY9RKUJWTaKZoUXYMkP05QQJjKr6SncnWWSfIxqqmkS1AM2rAb739YXsJqJqFTUTQRsWLEhnygOLWa54nlDDOIymI2dEUKWJTfpEuCTs6cz8IJS1B9GJ3HjG62Wg3ZJYO7D3+HpA7EJ3eSZuQkHI6VAsQbixBsbboRoomGCvZUSQG1JLAcXi1gPsTC+p+AgKCe4Wk3ZJ/hi1gs5Ym5A2TIpRDXzZkgX6PBjsSbtAn8oNP3shE26QgknTQDUDV3MXPydUQRIWoEnOQb8nF4GYrLCcOqPvTZh81Jg/2JAFKOp95hm8E0gpSyANH1OpJJv5xxNXdQIA0+Md09Vlbm/v8A6xxNIV4MOEJHaNLyUMfU1OotwhaoWKr8PlDTjyf0dfSFTDTtj9k/CHn70ND/AFyL8qQGFoyO5J2RGRVI5rLwop6JVSJhzI7maUlwXLFn8BBKlN023xDN7SSJ0uZLSu6pakuUrDOlSQ+yd5HhEFHisvMAVJtvCgx58YZOK0zU34DM+vkTJhlH9YlQ3alJtAuXg6J3fy1AXLpfjeChmSFzQoFJL+0G42uOkURLRMmrR3mVQU4yliDtekUedi6FLFOxRv3dtvwOYJy/EecDVYXNR3SSLKBWTdWmU9Qbgb/hD7LlzkN3a8wzqJC94ewccD6RMSSHUjKvUtomwdPj8IRwTG7M8e7SJ+mUq9wmxDabMFeztQGyl7pAD8cpt6P4RvtzKSmaoSgC4St2S7lRcAtmcF7aMmIMNSQqU6FBmBJSfayqe/jCvQVsbuz04BGUkAgs3T+0Xe8aem49g+FxClST2rNLsv1vBCW4qp76KRmTc/Zu17XEB5Y2lQ2Ce2beCx18/gY2Jw4EW/DwlUlasUclea6pwBuTYpY68oZaxKkhJSbv6AKLekZpgTRergGWXuc7fvqItFWpxlCEvMUAXUABewWUiwvwihS1pWkLUdQsnxCCW9YWsSUNOCpn/wByTEeuSyngZO9eXMbTb15qUfjFHCR+jK/0/iuMnH6NZClABag3G5jWDH9HV+x/MuFeiq2Glfq5nRX8MWMGYTFKNtnU81GK60nu5jB3zfwwHxvExJYJmJdQIKSklgdFHobgQUTlo77TKP5llALlSz4On4Xg32TLUw3a2/Hn4wkYhiku/d1JnbiFJtfeA/8AZ+UOPZNYXSoUk8i3rGadZApJoKJWzi3sto5uT747mqASkProH3xQmSiVEJO8AHg25xoX98cT55AlhJZ34X+UJ2plOlotY4xkrG/LCjhpZaR90+6HGsTnQtOpKfMtASgwmWghU6oSktdORRuRcborlyTJJpQaOJXsiMgpko9PzkD/AGK+cZFyFMUcAl1iO/FQsymCdiYhDKzAl3a7AbjEVNO71ZlhchwEsAhrEXvm3GMxKoz4emWJpUtM4M5uEqSsFh9m/rAmR2XRLmnvllaEoC2SGzbTMXMJSY+UQ0tWZ04p7lIfMApJUGCbli7EsI0qbOljvhNWQ+VKe8VbkGO74wWqsQVOBlU6EypYHtKFzyAGkCjghzy0gpClOM1yRq5jYs1OiaRj9UkJ+mUMy2G0k2s+of1hqoMbrCspKBMBTm4Okm1wSAfDdC1hOFtLnqJ20FnbVI1SPsg72vzg1S0MyciXMz5EADKiWNHu+oe/GDb8Ar5OMQxJE0pqFS7OmXlBzPdY3galXpAainZpqSoJSC7JFgHdPidznjug3i0kBCQwy5kq0+8j5wvmQAtCVPq4IO7M5+EDYaDcukaaZr+ySG45kp3xMtkVC5jv3ktgBrZLHrEE0qyrN8oUH/dEUalTlJBcoUHe2reesIm7KdVQUoKFS6KVLFlImZlPyIBFnvuhkXPCgw3OfQj4wAoVK2gjy4XvHYq7h3IsnQD2jlvfiXhnNi9IkuEsJaQosyDma5FkA+sC6iUAXW2QORudJLg8naJaClmpnKRnJlkKUS4sCAGVw0iHFqPMk/7gOmVJT+OcRd3kbr/UIUk0GW5Y5lZrF9S8GKSWEhwkAH2km/NjdmufOFTBUEJyfePqRDOhQPXTowjPBVIJJnEMRY7m6RQpqRKs6lISVAbJKQ4s4uzxYp7pHT3CO6YMCeQ14bzCp5BPR5RMo5iZxkLSc4LADfzHENHovZBRRRpAFnVdtG4tvgZ20lBfdq3pVYixuNPOD3ZUBNIQz5QW6t/WKN9iaXXZckkF8xA3A6O3Lc598VcQdS0sHF3tYaeEFUuySzBrDl87kxVxNajLPd3SlW05IsxzesI43gop1klRMAAcpAAA3a8InOQ8DodYEy6wd2AoJSNEl9lxudmeJzXlLS+7OYhwHFxxi0Hg55IyplpDG2/fzjIroxDvfYQleXViCxPFtI3GasIjIp7oA/FzBqvQ80jjJUPK/wAIDzJuWYkc/ix9TB+vR9Mk/VyKCjwBCh8Y0dhkKVRTHKo6Nz4B4lwbEZaVAFO04ZXUgRBUVOWXNFzZwoaPYGIKHIJMsptMUVOTf2SL303ecNWAN5G6glpaqQSzgtzUp2EX+zKx3MsOHAAZ+BgFMmKM8gfaT4sErgt2VtJTyPygx2CRDjhHdygTuPmFyh7/AHwAr6YCbLULMRZuIv7oP4+U7IBYpBseBWj4oaA2ITAZqANQCdDy39DAD4B2KVi0zNkgbPDcTzHIRFJr55sFBy31E/8AjHeJyM00B7BNzwZyTE9NMZLpOVO4A7RHFR18BpG0jbYUoManSGE5AWhR3oSCCGIykBn5ENBsSJNQkrkqZmJGgBBCtoFyhzvunmIEU9fmZIu5DghwQSAXB5GK1krE6nWUlJZQB9lV9DvSfg0DwHyU6w/paUrRtBadbOSQx1vyO8XhgqKqWEqSpLqQFk3IdkIV/M3+2BdSszZ8qYUpBPd+ylhmC1Pb3xWxZTzVtvQS40I7i/ugNJmTaJplcZWZcq91I2nIZw7X1sIMSqkCbk3lAU/i0KlCM0tQ++Dfm3yhgAH52P8AS+RjSQ0H5DOEYoFqmDTIrKedtfxwivMx/NXGn+p3akjT2wHf0IblAbACROngb2PqqBQm5cSQo/5jeYKfjCwiso3I8Jjn2skqm5W+oXtzEEuz2ISzKVIJBWn208inyIitWFhM4Bn8jCL2er1fnwL2mlQI/aBI9W8o0byBnquHV4ZII0QOG4B4XK6qUunkrQVOqYvZG8LJUxA4Wi6ZJIOUs6WB4FhAWeZkmUjKcoQ5BYG7cDzgWGgZPTULmKSnvAASGc5WFioPa/KHTAMFzyELmrmLmEFzmVYJJCQOAb3wsz8aXJCFzJ4CVaESkm+p0RbWI1dt0h8s8jie6Huyw0f1YJftD6OzksXSVJfXKpV+t9dYyEM9tZf+fMP/AGwP5YyHx/UTPyCqpjNJzAoCiHFiWLONwtzgtXVaxIUvM6hIVtNqoGxgLNSTqCGJtu1PzgutH6KsAuPzea3Ry0JF5HksCtXqJlG+4W8REWGElCeRX6hBi0JOdGQEB/INcuY7pcLUhJzKTbaa5cHKnrryil4om1mxhoUvWWb2Eqb/ALaXi9h8xMpQlZgo5yCz+zkKgbcw3gYCCYPzuSDoqWgHopBSYn7LSgJqk/ZDjqCtPuVGRmEe0SwAEtdRIB6HT19ICVcwBcosSSkg9cot6QY7TlyLHZUo+oPwhOx6UoTJbl0qFg5te5I0Gu7hASyFukW8Xo5qgVpyEFIcBYKgHc28oDyyo8WiWTTT1pUQlZlpIBVcpS5ZL8HghTzQUsUsoWI+MO8E1lkFFRm2YkCwtzIH46QbwuilDOEKUokEF2AO+3Ma+EaXaXpoU/xCJ6rFF0+0lMsrDpOcEhIaxSlIs43mETtj9Ui/gNMFKSDfIVF2PJvDW/OIE0RL5TrLuOqFJHTrAXD+1pSvbCQACxlhQ1DGxOnKGPDcfkd2sqBCspKFgbJNwApO4aaeMK4tDqaYBp5PdJUF2cvxcJDlvKLUtSwUrCtRbNwtwvHfaPLs5FJUChZBSXewB0013xzMSyEFtQ3wjSNAsUQlpmKUQUlRGhUQ19eEBqzDyqtCZagtWcKSzB/rFi/C/hBiYvKoDjaI8SpgagKAIU6WUC3XSBF0GWQvVTs0uaN5DeLK+cJdKMlXKIa00C3VobqOee+2bKdg9w99Q8RYdLR36TULQhAJJVl3jRyTZzveFTphasZKZAPVuvB4hxemT3YBDlQJPXd0ixIqQlOZOYg+za6gdPTjGsSSAmXmvswI0GVnnHa5DS5TJy3U7l3NoWIc/wAoI2JNrEq9wtCYDHRD2nPP3GxGR0I3DWCh2xYALV+1fxb4RPTLHdolj/mS5iE8A5LeAitjH6xQP2r+SX/HON0ygF0wH2lX8bjSIQ2XnoF4aSFAC9m5OQ2+MnyVyyQZilJdrk/ZJvEUnU8rf2ixiVpSOPeAE7zsKhvIngsd3mn03OUgeLLA8jF/s9aoU+8rHmyh7j5xQo8xn0uX/LBPRKlvBym2ZvAiaf3VZwn3iG8m8EmLyStRA/zWJO5wsP00hYkVKZqLqQFDKl1Ky/RgOAOpd4P9pKkyyVauuwe5beBq27rCvQ4IgsZq0skXTmYkbnO7+kGM1B2xZRc1SD8jDKPLmmTZQVw78AeTwJrqqUQJUtT5STnGjncOXOCdNhFNlzIlyim5OYKKra2d4G4vIpwE92EpUo2CXBbiQdN1jeHlz98JCR4euTAvZZc90ncE3tcXeK+LSlT0mYEFksCQOL67yYs4fRywFLWSUoPho94PBRVlO6zNuBI+cRutD0qPPvzcWYkk7mLj5wxiUES5a0rUkj2wxLXOX2Ukps2ojuuURUvwKPej5xPhKCapICgkmWcrj2lFwkX/ABaH7J7FSaJanHCpBT+cgOk/rFqS46FAd47K0LpUlMxKikpGXV9q5CgSG8IHo7PZZgSpRExZU1wSpva1TbzgijszMQQqUWVxKhfiCAGIib+kWjjbJMRQFZmOhQPEk/KO8dTlUFM6hcfCOKvEFFaZU4lKFeyqxOw4LHUgKfXdE2KIQosFZiSkDoSB8YAbIsCnqCs1wSBz9pTHwi5Mkutms941hADjkE/xCCDpWVNqkxN5H0W5ZSdkOwHHRtI4mrNkrI1LBXB7NyjYGwo79IuYap5jKO4C+7ZDtAhs09Hnf5QVJaSlJcjOSXf7MJ4j1L8qvZioTJlzsg7uWVhRBBICykJsN1tdziPLQI646OWWyRB5RkYkRkEI34m4mLBJIKve1vcIkk2XTtpnV52f1jjHiyyOhPl843TkfQsXHeH3Jf1iEdlpaA83WZ1IHmdIvVKO8kJ4hYV5JXaIamSpK1qAsJhD88xbwcQYw2iXMGXcCD4sqGbyIlgtYXQ5USVKSyggur7pUphyd38Ijx6qEuakgs7P4KBHvg1WzR+blQ3Jt4QkdpqjMJY+sUkkgvrlIHofODWQXSI+19WZi0Hgj1JJPrAETyk7Jbp8eMGlyzMlqWW9kAdXv6kwHVJ9YeJOWzZrVHUIJ45Q/o0W8FTmnJeIpFG7Pv0G8/KDlLh4lrl6udW0jSaMrZ3L/UVKeC/iYMpmNKTxZJ8mMVqSgI7wKYiYXbxJvF+XIYDc1om2PFfIsYtPKppJsXAtwSzecXTJeeMqspSAUkG7jNpFWbREzCzM+v46QRMo5gp2WC48Apm8SIXsHrsHS8ZrUHLlC2J2jLzFzreC2DYlVTc3eLKANAJYcvzILRQlV6yQTqkud2bMxvG8RxYpQ6QxfUHnDttqkLFJO2cVckFeZXeFQ9kvpckjRjrHdMl5htMBBe4OqbpAItcgXeOaPtkBabLUQWfIvLmb7Q3wxUHbihIyzETUAbnKh5JEIoS8nWpcL06KGE1BzsdhTpDK5qSTz0B84ZZuATUKM4oOR7kKSRfoXhX7W9paSclApQoLCxtlOWwfedreImwXtBUZFSCorRMsVF3TcXca8ON4WUK2K5K6TsZEr0FuHlG1oykjeUP4kf0gcmpGmhB/uYioq0zFzFHjlHRLgRHjeR+RKsHr2DzEVdIZc0BQKTLmA7xoY+a+1/Z5dDVTJCnZJdCvtIPsnyseYMe29m8R7icpzsKN+rm8HO2/ZGViMkGwmoDy18t6TyPoY64SuJyTjTPl5J4iNx6UnsEtJOZJB0YiMg9/oPX7F/tMppyunq6vnGYe2SWx/wCZ6sPlG+0yHqVpAYkav59A3uianp8kpB0eZbmMrPyEKh3oiElqheYbKlL1top98NmESwAo9PjFCuokspZO2k94B9wEBXkI5wmaoZw5USbcLO3pB08ivKwaxcsmckFk5SvoSC487+MIyJa13Lu1vCGHtFWBUzuRuSSpXkrysPSB1UyEoASF5vZuWL7y3HcIK2JLVnVOQJRDgPoH+88RmnDpYPxYix4xFJqprOmVKYfdf4xZ/wAaUP1tPTlIbMQhQLHgy9YbqJ2fwXaWjTnZtwVfV73glUI9n9oRKaZCFkIIUlITlIBAKFjOhnJ02hruEcVChbqPe0SkqZWLtFtJALnhvitVzmlqUkh2cRVxAkqSwP6o+ZHziIL2MtjsgEcLfOBRrJjJAy8wlR6qSVH1ikZnNrhvB7wZUklIJSBoG3NlAHp74C1ySdAAUmFeWHRENpxmCXu6tNOQ5RHiMkFgBqHjJMlSwydX38Gi2UbcsHgQfWGsGxYnUjHhBbs/2aE/MqbNEpCQ5LgFuN4vqlJWrK3J9YJ9oZ6JUmXTrlZ0qAmFLzJZtZL7z/QQzm3hGjxpZZDTdmqBRLTlKSG2yoAE3cDi0E6TD6aSQpE5k3CjmzBI4kPpaAODVCFJKUUagBdu8Wq58InxRSUyzmpFZTYjPMS/Aab4nJSbpssnGrSGDEMNRlE0TULB0Ugg7rht4t74GSlZZMpYsSnN1zKJDxN2dUiWkyEISjOMxQormMbO2/fugRjVWo/RgZRK7oBhldLnUM76PCJZC3gfKCZnDk6++8NHYvtMFKMhZAUnTkN346Qg4RW2UAQzAgvfXdEUhShPmKBKSyGI46fjrB431dgmuyPbqujSsuCAd/ONx5MjtOsqWMl0ltNTvIvpGR0fkiQ/HIWsUpEqqlWUpbs1soFiFHedejxziVMUS0Alznd+pMNP5skr70XzJBB5Nb0gL2qTsA8FD5fGB18jdvBFjMzZVl17lY8x8wIXhjfdBQYEqQkjr+HholSyXIOVgRm1Z7hvGFBFMA2dJUqXwL7NiOpzH0MZ7BmsHchGRC1qZUxxnCkqJKjdKUsR4636RVqcRZimXKWzK9hftW0292kEq5CsoG0ptkE6kkOonmzB/vGLmBU6JQ21ofgpQ90UJA2mrFrS4lpHLuvmYr1VXPv9HLyp3rlJ15OIeJNZLOkyU/DOn5xBjNIVy1AAEcjaGAyjQTJkyRKWtRIVLNglCUpKVAADKAbh7aaxzULBy2A3W66mJJsrupUuXfZAQL6k7Rt1GvWK9LSKUXPhf4NEpbKQ0dIClgMCwDEtcs3pBLs7SgLZaQNbKHKxvDHT9l6hId5fQqP/AIwPq5CnzL0QopDG7gh2szRutZNdgfFZ5/OVIYNmfzQlvj5QFqncn7w8mLwbqaQqm96dX9wsfhFKfSOnnu6h3iLq2USbVFBCbW5HzESKRtA8NPGNy02PIAekdJLj8awBkitQH9IbiWuWvu6QV7R0C506SpAzoCACQokWUoKDrY+cBpstlFfL+8Qy+2VTJT3cvL3ZBy5pd2Luygz3e/GHim9AbSVM9JwBRlJLy2JszE2AtoDFrGqzvJTCW5SXAYjkdQ2hjypPb6sCQnNLYBvYu3V3eNo7fVaQAFIIH2kuT1Lw7U6oS4XYfwukXLqlTFAhJBu9kgAlnS7boH48rbOgzJT9YqGrjaNzZoFTe2tSqX3Z7vKxDlLm/NRMQrmFcpKnOb45uET6O7Y/dNUgxg00hTk6Fj0L/KGKkVnmqP3Uemb5QlpWQojnfrDXgs8JmpTq6U68WLe+FapjReDmnW8yaZiQUlWyCHNn1LRkN35PMLTUTpypozISGuPrKVbduAPnGQ0ISkrQZyhF0wdgM4qkJf6rov8AcUpPqBAztFNzpISPrDycX8r+EXqZYRLXwzH3B/MufGBWK1HcylTFDaUGSOAPxMU7YRKqbKGOY4JSJaUC6/a5MWVfe7MOUK9ViC1TXBbMGZyLbg4v4xLXnOUZvqJv1JdoHKYKGru/z/HOGpE22FpOLLQzyMxGhKyfmPGLVPjs7MyaZLkWALaeELIqljRRHjGCrmO4WsEaEKII6MYNAwNv+IVhP/DJ8f7x0ZVQoHvUSJCD7SlBrbwz7T8IVP8AE5/+dN/+RfziJUxSi6iVHioknzMGgOj0rsbXSZtYiQ2eV3awFLHtTGBK23WSwG4QXk4MucoCSkAAu7sN1i0J35NpT10j9o/wqePdKehloJUhIS+oFg9hppu3QVDsBzonk6X3QE7WlWWWEoWshT7KXYDjB2MirVqiSdOxF7XzgZ9tciSQeJKtfBoWy1+p95hk7cSmnoVuVLI8Un5GFeQBo7aly/Exxcq9TO3ifpRQqEKDtofVgIryZju/4ZoITRze+oihSi56mEG8nM9DIU/A/GE+eVDZewJIHAnVodpyXQeJSbecK66UrIA1JAHU2EU43RPl8Brs/wBn0mn76ah87qBIfLLS4FuKlBR6ITxiWdIpchSJSxmGoCUnqCxhmxemKJc1EsOJQRLSBfYl5EnzAJ8TACtnBSQMi33uk2ifubdnQvSlGgL/AITT/wDX/fR/+cGMIVTykFBQtYJcFYSpvQRQmk8D5GLGGTwheZQLdNOcF3LDZkoxykFKmRTzkrKEZVBrszE6Eh2y6vaKVPMUipAYZkkJbyHuJ04wXw551QO70CFZtzpt/SIcboQAipSDnlLShXNJP0aj0Yo/dhFh1/wMlcbr9nrn5N8N7qkzNeatS/8Aa+VO7gH8YyFXsv2zZGVE1NtUTPq9L6dC0ZHXCqRyztti1JW4KlNkBduJGnuhJ7QYqqoWEp9lLsBv5wWq65UynkykG5SyuTEg+JaKdVMTTSyEAGZZ1a2L/Jm5xKOwzspSKSYRoT/aI5mEKJ2pktBZtpUZT4qtZUlSiykqFmDEhgfCKpw9L6q8oqkTyyb/AAQO35xJc7s0Tf8ApWbuUg+JHwiKkpkIUFkKOW7Fm90UU4hNGkxf7x+cEV2jKuhXKVlWGPoRyjcmVDfTSU1lMDYTA/73yNvMQEkU+W6hpu5wGzVY5/kqoHqszfq0KJ6q2R6PHr8KX5PMGMinzrsuayiDuT9UeV/GGt4tBUic3k6jRMcvGPDiCr28lbMqZ9lRSeih/SE2mCdvNqEqKeanV8PdHoPbFANKt92UjrmA+MeXqmbRB5Hw/Bjk5l6rOvhl6aOVzgwIuDGhqCST13CKkp28AffFxBsHiLwVTs3I3dB8Yo00kIqpJPs96gnpnDxbp1OA3AfGIkJChlI1HyjJ0zNWh/w15c0rOgWoL8CQr1vB2bXyHLrB8PkIUqPESqWqaC4WyZ6Rqia3tgfZXq/EkcIm7ssCCCCHcXgLnlw31KS4Ic1OQxKxKn/CY7l1lMeHin+kK8uWQ8dhBFwXMKv/AEOX6N/j+L5Y6pqqbuztIBA0YAtw5woS0iaZiAn9ZLWk9QCtHkoDyjhYUdY7w6qQhXerBEpDuofaUClKddS58jE3zS5ZorHhjxQfkRqaiIUpK0Bxdi1nvbXcRGQWopqSqYJYJRm2c9yACoAE9AIyHexEB56UyQVAbSiWHMlz4CFmqKlJJL7RcPqeJg3UHvpyi7S5YvwbVvHfBLBcL7wmZMAAI2QRoHP9I6oo5RKokkLuNxgjn5GHKowCWpi1/KNDAJIOnqfnD2LQmTFWNt0UZuHLSLpj0RGDSAPZD8zEeIUoILB7RrBSAn5OQFzlyFEgTEun9pOvp7obKTAgcRld4nZU6iN2dAOYdHD+MJeDINPWSVKDDvQB0XYx6rik3u58uYACy0+UwZD5awaTyJobRHK1tuJjWaNZo6CJ2DG3iMqjM0YxqolBSSk6EEHoY887Y4AJCEzJZUQ7F2sN2keh5or11OmYhSFeyoEHxhJwUkPGVM8XR8B7zE76CJMRoDInTJRIVl0PIsR74jmSSAk/aDiOGSOuLwbloA00iGQtlC7WPwicK90D6wJYOknoW18IVZHeCVGMKppkpY3hWca5kqLMQbEWFjDThWNU0xTCZ3BVdiCqWr1dB6v1jzvFZmZVtAAB0AaKcmZfVjuMVcIyWSceSUXg9upBmUlKk5SoslWqFPoyxaLNdQqkkAsoq0CBmJbW26PJ8Kx+ZKLZlI5pPvGhixjva+fNJBnLVusWDc21iH8aJf8AkOxxxqulyg9ROSgb5Mo5ph5K+qnxPhCTjPaVVQwSnu5CCcsoF7t7Sz9ZR47t0LsxZNzrwjqn1A4mLQ4owWBJcspPI4dmyooURx053eMibs2odzpdy8ZEnsqtA7DpizMMlMpOfUgrtu+7BxOH1LaSQP21H+SAPZ7EUiZNmrS6lFwd4G8e7yhjXjwtZXp846qRx0aRh1QfrSh4KPyjSKOeX+kli5H6tW4tvXHUvGNbGIF4qWNuMB0HqWZGGzVJBM5n/wCm3vUYhq8PmJ/9wvwSj/xjYxZTC26KdZXqI/HOGwDqL2JBQmy3WpTKcEtqLjQDhHrONozICvu+5SCI8drZqjMSSdFCPZqwPKD9D6QY6YktjC8Y8cPGo6SJ2TGPHDxjxjHZMckxyTGiYBhJ/KDRgKRNH1hlV1Fx6e6Fimm5pZH2VP4H8esO3b1DyEngseoMINCts44pb1Bjj5V6mdXG8IkTpHMuWCSDoRHEm4vu4eETU/tCIFtoXqySxIgcuXDFicnafjAtcuLRZBrJTkT1ItqOBjUyc7sGicy44VKhsGyVxE8pMbRLixKRGbGihnwQNJDauXfrGRWoFnIA27i0ZHK9nYo4P/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RUUEhQWFRUWGBwaGBgXGBgYFxcYGBgYGBYXGB4YHCceGBkjGhcXIC8gJCcpLCwsGB4xNTAqNSYrLCkBCQoKDgwOGg8PGiwlHyQtLCwtLCosLC0wLSwpLCwsLywsLCwsLCwsLCksLCwsLCwsLCwsLCwsLCwsLCwsLCksLP/AABEIAMIBAwMBIgACEQEDEQH/xAAcAAACAgMBAQAAAAAAAAAAAAAFBgAEAgMHAQj/xABMEAACAQIEAwUEBQgHBgUFAAABAhEAAwQSITEFQVEGEyJhcTKBkaEHI0KxwRRSYnKy0eHwFTNzgpKi8SRjZHSD0hY0Q8LDFyU1k7P/xAAbAQABBQEBAAAAAAAAAAAAAAADAAECBAUGB//EADQRAAIBAwMCBAMGBgMAAAAAAAECAAMEERIhMUFRBRMiYRRxsTIzgZGhwRUjNFLR4SRCYv/aAAwDAQACEQMRAD8AWrayQKJYLQR0NDbDeIehonhtvfXPNzPS1+wZLlmZol2KBGPsCN2Ye7I81UQbUR7HyOIWB5Of8j/vo1v94vzlK9OKDfI/SdUvnSqyqa3b16FrqRsJ59MVWtqLXqrW1EqJaSHaYqtblWvVtVtVKCWkpitus8lbAK9oZaLM1d3WLWq31KbJjStkrxlqyRWpkqQaKULlszWJWrjoelaLg8qOGzGIlcmvO8qO0VUN3WjBcyGZbD16api5W8YoU5U9I+Z6101j3tehgajqIpbRszzvameq6vWxDUtOI2ZtLxqa2K1a5ivC1QxHzLHeV531VXu1Vx3ETat5xaa7BEhSAQObeIgaafGkVwMxBsnEJ95XOO0X0lXVxTJhHVrSABsygqXE5spiY1GvODHWmvthhr7YBzZHduUm5maCiZc1xRAMtHh5bnWuccNRMOcOqWla7ctrcNy74wgZoi3b0XN+kxPkKpV3JwqS/bLTUGpV3HGPeWk+lXFAQyqT1CpH3V5QLGJFxxpo7D4MalZZu3Bxmdavg1FgDtNWH9r40RtvAIHr8qG4fcVcU6mecfwrOfmatMeiX1WarDjpweItXwJyHUdVYlWA88pMecVkt3LHmfwFB+0ozA5ddFPzJotsf5glPxMabZj7Gd9wmMt3LaXEcFLihlMxIP41ayVyb6Gu1sN+RXTo0tZJ5Nuyeh3HnPWuxZK6QPkTz3E1W0rx8UBcS39pwSPIL1q0i0lvxjNxDMD4VIQdInKx+ZNRLR48qtexXtShRSVKlSlFJUqVKUUlSpUpRSVg9uazqUooIxKgEihd8xTNdw4O4oZieCBudXaNVRzBuD0gX8o86xOJq7d4F0qjieGup0E1eVqbcGUnNRek34e9Vk3xzNDVwtyYg1kOE3TvTMqZ3MYVH6LLy31FZ3sdbQZnZVXqxgCdBrVP+hnHOhfabhJbC3Q85cs6E7ggig1NAUsDxD0i7uFI5hi3xyw5ypdtsx2AYEnrpvVi5fFcs4bw+1hL6XBnfwkASNWK6Rm22ifOjt3imJfYJZXy8bj3kBR/hNZSeKW3l63OPaatTw2483Qg27xov4pV8TMFXmSQB8TpQzH9qsObbW0c3GuDIMgJQFtASxgRrymlfFYNZzPmuN1cliPSdB7hWu4YywBow/aFZ9fxzWNNJfxMvUPBBTOqo2T2E6Fa402KwWKdkFvwOoAbMf6vMSTAE61zbEiPyE9cP91wVYBvC0MqM1vKykjZDlMk9BGXWqbcXsC3h5tXLt21ayQW7u0CzZuUu5Gg0yjSjUq50q79vziazeorU6Iz6h9IL4hHfXf7R/22qVoYliWYkkkknqSZJ+Ne1QYgkmdwlOoFA9plhGAPu++rU6r7qHqINWVuyR5R+6gsu8HTbC4lm8dvWveF5XxCrcgK4ySdgW0BPQTuek1qtsNQa18PY98p6a7gbKx5+lEtfvBKfjH9Gw9oT/8AC9rD2lxDXLwQ4j6trAtMAUC5WDtrBYkaGJG1de7MdprWOts9kMArZTmjeAdMpIIgiuU8D7O8TuYWycOCbBRWRTcUDMAQSFYGDM9N6d+wd3E2Lhw2KsLazKbucMCDqqBfCMoPhncHyrZ1HX7Tg0C+UB1jdxTEi3ZuMzZYUwfMggR5zFcxwhhpnkTy/wBd66Zx26BhrxgH6ttOR0iuW4O/JhrYEldYIOpggT6/KpncRl5nYMPczKpBBkAyNjpuK2VhZshFCqAABAA2ArOlISVKlSlFJUqVKUUlSpUpRSVKlSlFJUqVKUUwbSqzHWrNwaVSFjnM6URI8Uu2fa27hbiCwltwFm4HDEjM0LGUzsDO+4NC7H0vKVBNjXyu6aaHdKpdsMYw4q1on6s2FlYHi21OkmKBYs4cHKtsXH6KAdfM7Csu5vXpVdAE17G0pV6epuRtHI/StajWxc9zofvilDjnbe9iL+U3CljNpbQDUcu8IMtuPfy0qjY7P940uqoPzVAn3mtuNxeHsqUUDMI9kSR+sdgKBUvmceWATntLq2FOmdZ2x3hhbJOQkmAeg9KKWACwXaSB6SYpFxfaYkBbWaRz5V5N9rbNcd9ZIGoAgbkkS2/sg8qy/gWONZAlt7lcEUwTtDGL7TqGKmy+hI0uLJgxP9VNY4ztBIiykAHRrsA6GQcqkmfhS3h3kctTEj56D15167az7ccpyj7iPvrUFnTY4CzDW8ekPVUznv0m27jrjzmdmHRfCg9evxrbIAk6DryoFjsTccxlVQDyJievntWl7LOfEzMfKTR3oA4BOMTUsb56IbQmrOME7S/e4wAxAExzmvaqDhJ/NPx/jUpaaUKbjxInP7GFi1bbG4rRW21v/PSqRE2KZ3m9WisMCSHJHJXPLX6p+vSsHarXBMB3zuufu/A3iKFx4kKaquv25kbRsaLbD1iU/F3/AOKw9p0/sdj7y8Ow4W0xVbSx4kE+11OlLvbbC3cRdttPdhVj6wZhJJMZkaBodjRrhGPW3h7VjOudUCQCdSg8WWQCRzqxYub6SJ/AcjVt88GcrZaSwPtEN+zmLVS3eWoAJMZxpuT57UR4JhnISQA4KyJOmu2u9M97hqMrBWNuQQYiIIIJKnQeoil7gOLU3+o77KDoucKQ5IBO2Xn5UlOkZly4GcAcTsdSlw9usOrBbmZQVzBxD28ubLmzWyQBOmtF+H8WtXxms3FcfomY9eYq0rq3BmMUYciXKlSpU5GSpUqUopKlSpSikqVKlKKSsXNZUv8Aa/iN6zZnDhTcJgZth/GpKCTgRiQu7HAhPHY9LSF7jhFG5YgD58/KkM/SViBcbJhC9gNC3MrqGWSA2Y+ECMuu2ppG4xaxt2+Bfl3IkS4KgEkaDYbchTJgrmJFu3bv3ba2UUDutEDgDTOW8bQYMBRsKFUFbOFXjmWFahgNnOesH8WuXMfdN26tu2WAEWlzPlEwpuHTnrHwqjd4paw692qTcGgRRJ95FHUxCWbKNdYW1hfEZgZgI2BPypbu4S6bpKlUzMcrKurDNE5n2921YaLUu3OsbCdDSVLdcUjkmC+JcXusIdgusFBrA5FubUIOa4wUSZ2Hp+iNPvohxPh2bFor3c4buxmDZpBIXwssrsZnatzuMPf+pRRLhB3gFxkESWUkAZ555dJ0rTFIUhpWVHcnLVI44PgiqAUtgCNGb9wof2vtFBbUuGPtZBIZSdFYgfZOu87edNABW4y5mKKlkKpJIXwMDlHKYE0G7UWQb1vzRP2x+81RtKQNwA3t+sne3DfCkqMc/pmL1rs9cYDMAB0/0k/OiWD7NqNSSfTT95+dGsJikuhzbVlFu69s5mBJKZfEIAga7a+tYcU4lcsDD902TvMSqPCqSUOTwyQSNztG9d8HpUqWums8wLXFauaLtgxSOFwa3rov3zbIaAq2muu2kkzIUe81WuXEa6y2A7IvslgoaMmckgGBs3PlWONw4bi+XkX/APjFWOBcKtMl242Jt27iXwFQoWaFHtbgRJjXoa5e7pJ5jk953nh3iFxpRV7AYAgi9xHxH+NSquI0Zh5mpTKiaR6Yepd3Gs+s8xxu9jLnc3b9u5buW7XtQSrRAOxEHQjnQa2da6Rej+icSP0m9PZWua2j/PurMqKBxNjwu5esDr6GZOaNdinb8phWZZWJUwYkE+7SglyjPYy1OJA8tfSRPyolp96vzhPGt7Wp8pn2v4pcti2+d2l2YAsGKgkEZT9lxl3/AAmWvhXFIsC4408BZtAJcKNp6tSR9ICQLbGN2Gnlr+Pzpz7P8PUWQGUNGUeIBjoinmKt1e85zw3Oce0I8d1w90H8wj46UJ/JUa+GD5e4DuQykhlUKhWQwMwTH8yR4tpYcAQIAgbbih6423YvXjcGZfE5hCSEB15RBP3Cgcn85p3B0ofwmHCrCY25bv4MmzasEILbJodS+uV9V8e1ZYrshiRefE28SLbklvArD0HtbbUf4BxHD3kL4ZcqZoPg7uWAB2G++9XsUPqm15feYrDe6qJVwu3TECAMROudrcVZLXVui9cIUMe7dQq+IKSrHICzLEjXTzo52c7TcRvPN4Jatqdc1shmO+VZPz9ayTgmFx4buGKZVQtlSAysS1sOHWDBUkdJ8622+JIulxlEayxVddidSPzo/vCutsVFZSTnac54jctQISmNznpuBtLeP+kyzabI1u7nESIXLB1lWnxCNRp8K8b6UcMVlFuFo9kgLrBiTO0jeucdpMYtrEG0qhrSJbVQdCAEAEHntzmq+H7sgOoDzujswiOXhYGoOwFQqJr07RvIWswzkAzqP/1Swev9Zp+iP+6mThPE1v2luKCAeTRI9YJHQ++uO47C3CtprdpbYZIAEQ0M3i8WrHXeacOC9u1sKLV20+VR/WKVbfXxAHTUkT8qfiA8rK5UR/qUg436VbaFlRCxjwk+EbmAw1MRGoOsnar3Be2xuDUd5uxKMoyidiDtA8yTS1DGZA0nGxEbnNcf7YdpMR3rYWySXa80M2uULICL0JGp2G22pPQbfaFb6MLRKPkPieAEYyqzqRmnWOlcpwWFP5ZhYDlnCFtSwci74mBlt4kzEx6VBquldSGFp0c6lccDgzFOI3jirVk92qqYfKv1juqNmzv7RBZZIBiCBymjPF8NlstoB4HJgAbLAkxJ0mlq5jB/Szq4Ji+wAkZAIbMCCNT0PKKP8Uw9u4sZMukSGK6RroIG8/EdK1vC6bmnq+cxvFatLzAgGNhEtP8A8Vc88SP2RTYFPeJqdBaiSTEpbOk7DyrVwrgIVYci4jKpyssgN1gyJiBPlWy7iV7xWEkAJoAAZtoqkCTB9ieVc5aVleqypvuT+c66havT0s39uPr/AJifhWm/hvS1+2tbOLn/AGsD/ffhWjEOLOJtwCRaCQGgEhSCJiQPdW5OIZrxbu08bCJLMbckCVMiT5kH0o9RsfrH+Hdxp7Y/adPZvG/6tn9hqDdoLoN6wNZyqNQRr3g2ka0Ze5MaAaRIABgDSetUONXvDazMcq3kPMgCdYFZ1pVBuVx1wI95QItWB6ZP1lLs97F//m7/AN6172hXTCf84n3pXuAC2xcCFnVrr3ASmT+sIJWCTtA151nxLEW3S2GW8Xt3RdXIEyErGUMWYGJGsCa7pqLm2Cgb/wC55mlRBeMxO2/0iqLRbjIIUkBxMAkD6sbxtQuwCL1+QQc50IIIMneaL8Q4tet37y2rty2GfUI7LJCgAnKdTAoeHZiWZmZjqSSWJPmTqa5a+qhqjr7z0rwSwakKdbPQfqILxIOc6HepRFhrUqsK5Al9/CEZi2o7zpGJugcLxR3AzTBE+yK5vh3lZ3n+fjRnCdqLz22sPkCOPEAu0wI32EUASy1pmjVeY/dTPpb09ZU8Po1aALncHt8uZbzaH0+dX+znE1wzi9iAQGBCgNlOsANqpEaHf1qvhbtth7LNBGhIA1PONYiq3HrffNBIXNBk6AEaAeQj7qjR9Ly14i3mUCRxwYQxlq3i3VQxCeJsz3kZQ2mgyjSQI18qd+DYpAhC3FfK0EgMIIAEajXbcaVxw8GIIKNmXWXgqo01kmeU10f6PLZaw1xmdT3h8OaFPgX2wefwq1UHpzmYlljzdhjaMHGL4NlhIklR/nWg/BcQl3EXLZC5nYjKxEtbBZmEA6iFkmDRTiTF0z6xnthR5G6niPmeXQeppV4biETHretbWwwfn7aEHnyzMD0oRxp95oXOoqQOOs6JhMKLelu2qCSSF0ExExFe370222gGDBHJoPwg0v4Ttmhv385i1bUMhAmViWJgzJOnTQda02eOpcwzMreK6A6DxCXJll22lfma534Ktq1MD0kdakbGNvY/iGEfvBhco0VTlMyozhCPKA0e+l5uE2sRabv9cwAWCqsVLKxgn9K2P8NKQ7UDA94mFtOgcWyl0eI91DGCG0mbhGbrPSiXC+11tkzXQyqpGUZSqbGPF7IaZ0muysGFBSp4Yic3fUGqv5iNgrnjmAu1rZcW4G0L0PtKCY+O9VsFjCBCxzOxmI1n3Ci3EuHpibt65+UYe2BkU5m5qqghchOcabgEeelVF4Elsz+VI5ykQmbaCdmXbbT1qFWmGqM3SdBQ8QAt0p9cDOYz4jGfU4QqFnuFnfmxJHxNCrltVw7SoL5hmclts07QVgR8qwv8bvW8NadLLFUQW8z22yASwDAzBk+VZ4i9cbDkrdR5guEW8MqrJLBntqN5BgtNO4ycdJSSrpGcjOTt+MpdrcSvfJlyxkBhdtTz2j/Sr/ZPtBZtC8XYLKkKNySwgCBJ/wBaVbnFGNxCcpyOn6QMGRPURv8ACmm9wTE8QvC4bKroM5MWVYZcy+EEn7Q1jp7hUqOlNGcw1e6DYwN9oRsdqbNsNcF5y46JcGYLmOVoGWASN/xNVuy/GFbHYfNMKmggkiTMeeh3rZxfsCbdks5srqJAHkZhmjLzMRrApd/JGtjNYz5ikjKWzA5bQMEGeu3WhfDimmM+8H8Q1RmbHTEv4vEhuJXApJ+vu7bR9YR5bkn30QxeIIQtDagxp4SQNpB3pR7WXXL3MzMVOIuiD5CyZ+LH3k1qGIaxi7gtsVzNlaPtKV9k9RWxY3fw9HRjOczG8RorcVBWO2kAflHjA43wA5WAgAfAdYoOeILoAGknTQanoBOtaW7S4gYG24ILlj9YVBOjrbFsgjIRl11WdN6DYLE5cDff7ZuhVaAWSAXORt7f92sGztjRZm7zpf4sCAAsr8WdjiWzCCABEQdhHvrzCNF1c0wGX13r3gNw3MbZ7wlyzLJYkk68yTOwotw7g63b10lrnguqoykfaLatm1+xy1qxWA3zDU7jI1Y5OY9W8d4QWyqecsABVLjN7RBpBuLsZoVxThi58QWDOtu6oVQQsBkBOpBJ579a2dp8a2HKgy1u3bQqnhEFfDMxOunOqtnbhK6OTsCDK97eeZb1EVdyCIVy6GPKoE69KW8J2pe8ha2qWwIBNxgBJ2g6CYHOrmH7XYdQbeIdxdEyVthkPvVtvOK7346j3nl7eGXAHEA8WP8AtFz9b8K3cNu2QD3to3Dyh8gAjbbXWtVw4Y3XF7EXLb52MDDi4uXkZzAz5Ryr3hvDDctm53+HVGLqneEWmOXQP7B5kaE1xl1SJqs3uZ6vZeIUltkTHAHXHQSrH8zUqjj8Ndt3CpdW0BlGVlIZQwII3EEV5Qvhz3l7+LJ2/WEsIIQHmxj4b/f86vjDeDX7QP3UP4fbhlnUA/fRS48xHI/iKpVT6tpoWiaUIMG4bwmaw4zZDo3XMCN/Z8YplTstcIGZe7X2vFudOQpN4rbbKSvLnqCPEdR10PzolH1NmU79kWkQNxGTE8XRsBct5Mj5AsjVWDMi7jUe+mnsHwvvbd4EkIt9wf0oCgL+r166DaaSOBAXLDWbjBFdlYsVysSpDKoLaEc486f+z6XsOri0LdwPca5JYofEBpsQdutH06EKjvObLHzNabbQ3xvhCi2sMdbtocud1K5kMJ3bcQyDxDKtsf2p1+GuvlTrj+P3rkW3tBCro3tE6oyuBtzik3tzhsliEAzOxZ2AjwWwNCf1mXTyo1DfmNVq1CpyZX7Hdmc7nxhrZsEsAwkNczJl8GYHUE77Qd9KO8f4P+TYSwRqLLWxcgHbZ2Bkaz+1S59Gdi6cRmTNkBK3fzcpRivvzgfOunca4d32HeyBpcXLrspYwGMDYGPlRXfTAj1LFTieIGHW3d7xzaNq5ZR1QZoF0XLS3FOzA96sNqchqnwHj1rvwtycQM0ksnjl/b7wbXRrMGQIkRVXsdgGxeJa0CyEqlwggwLlvKt3kR7TTP6Va+0HArH5QTavq93N4kUZVZgQGCHKoDH4Tz1pA6ftfWMKPnAovbpLGJxVtldraJaK3SrL3SsrLLHNnYZlPswAfuqpYJYBmI2y7EnyAABJ9AKIY7hF0gBFy24BAL2xm0kswzA5tTJIqhxOxcSwyjMDt4TvrrGU6jSosSamIegqUKBJOWP6SriMD9ZL3WC7kMR4RP2lVi1sebAe6m6zisebcW7d0obZKslgQ5ZSVMAABZCxGmpPLXlH5MwMqdfL+FMt3tneKwe8B7sLK3XUAjNqoGgEHbkdtNKsH2MpqQTkw/w/imU30xpSxdEsgK5tXXKV8OikRI5TppT72X4hbNlrruqC5cd1DFATbWEBUZj4fqz/ABri44vYZ5v2WuAwSQ2QqYA8EgyNBObfoK6R2ae0cOLGFud4HBVrNy6UuMWGVmyuSqT+gWGtSOkRa4c7tLuFtM0TdWQCJbMwa6R5QJ9wpW4C2TFoXbQMQpO0CAJP9xdPOn3+iHZVdylpbaZURZfKxCrLGQpgCIA+0daTuLcGawqEEECBmWfa5TI0J1Px9Kr1AHGmGpsRAXaM93jbVtypF27dux7SgvmUDUbSsjybqa1cTwNpgz5cty2C0iPEcgIzGPENI+NUu0ztdxFlm1CggHpAWNtthVdg4Fz6wsXEHN6EfjWhZtTT0VBtgyjeI9XjnI/KXTcttw1dQqC9pmXMPZYwQvmN/fVbszaW7w7GWQ6hy6N4s2ikhcxgExOmgmrXF8PbTALhrTm8e8DZsuUaqwjUzIkUO7GIFs4wsNciAHXQZ5b5hazdQCsZo+UodQB85X7O4Fl4jaTQkMdQdDAYyJjQ+dMnY4ScSf8Aer8Qt2loOGxJPW2JHSQIHwim7sqo7u7oNXHyttp86rVKvftNBE0jA7j6y3xzCXLlvFiycr9/b1kjQW1JGnlQv6RX9v8As1+bH91Mt7iRd+7MszDMToAFTwjNA1JzgD9XyoJ20w63xbUwhJFsvDE5VJMlRuRJ2qVCqrMgHXiV69BkWoT05i32YsB8JeB6r+waD8YtgYq6Og+5RTZwzhfc2rqhg651hgCA3g1MMJGs6UE4rw+5nxdzuGZNR3hVsqwVmG9nNqvumtKopV8EdBMZGVqeQepmjF2s2Ovjolw/BKP8DwgucOtSAfrLg/Y/fQa3YdsXiXAIU27sMVbJIXaQN6Yex+vDrf8Aa3PutVGtvUPzhLcEUwPYRZvrGSTP1Vry07pIHuECecTUrLEITk3/AKq18rSCpTYkpdsJAbryqYfEAgDnmGvkZrKzchCfP8CDVJr3hJA5D5Aj8flWIFzzO180htuI+4ntDdxF+7bCqiWHKEAnMyiQWY8usbaRrSheTMogfZJ/En11ps4fgIxOIuL9u84aRMgAlYPqdfSlnD6n/osfkaK4wwxMm1Yva1dUvcRsAcLwwgw2Jsg5mkHRR7A8MQOZqtwbDXVzMjXEPetGRsqxmG6nQjflyojxwRw7Aj/ibXyC1cw1sAE76nf1o9Nsr+JmUQBUMsoXdpZiT1O/StnG7f8Asl+dR3Tk6E/ZNYW7i+Q9a08RHhYDYiNqOuxic5GJp+ijh5GEZo9u4TPUKAo19c1OF+93a5o8Oq3Bz7tgQ7DoV0f0U0ucAwpFsJIUCfmST99MfDsCM6GS4zEEaaqysrHfoTpSbBGZAdpyvtFjsRhsS6oe7K3WJIZkIN0KHAKMJQtrH6Aoct5kHse1Mu6hi556sDp++nrtV2dt38XbtXWKKp7h7sqcxVCbR658jWgZjVm6TTZ2f7KYTF4a1eu2yXKBXGZgFuJ4LoGUjTvFb+FFYF1AggcE74ix9GnaRLtw4fEsB7Pc7KGYSrAld2IyRP5tdNx3AbV221twWVt1LMRp0ltPdFDML9HuDtXFuIjAqZguzKSNRIYmYOtGjjgtxUb7c5W0gkSSm/tZQTtsDSWn3iZh3ilhPowspeNwksoIKKw9iJ3Obx78xVrj/YO1eRhbt21Y22WY+39htuWZ/l0pvqTUtIkJznhX0btbwt9XSwb7gi058QVSoHNPa9rXU7UscL4Vd4RiFv38jKq3PAjy1zu1llXMAB7StruVA5122aE9oOzNjGW8l9ZAMggkMCRlJBHUaU+IogYXtmMZYHcMbLMzQt51CgLAAbrmPQGiN9rwtMndAhokh1ZdCRmQRpI1A89945/294P+Rk2E8SIQFkzIebk+R1IpJbH3QmQNcCHdQxyn3TFSC0nHr6RtdRT6Z1DjWBsi4Fs3CzMPYIOZSQJC6ENEE7iPOgeMu25K5lJGkHeeh0oP2W7OuXt3mY21MsuU+JspggdNYnyI6094nhwxNzILK3Lke0YWB1Lb++gswDYSWOU1MQIo4h8trMBttzmqWAvlUKMJlpbzUQY+NPvGOwIs4YM+ItoEYEISSCSYC5zEmT+by35hPw2HDExvJkSNANAN9CTr7zQXBAOYa3dajArviD8NaBuFhoSDM6bn+FMfAMWLSuHMeLTcg5gFJmNIifeaEXMOAfZYa9RH3VO+KoTrpsDzJ0HzIqu6apdV9JyfnHngOIR1v3JkswRIEwtoGT5Au7H4UN44472153Cf5+NA8KSiAKxUgcvmTVTimMuHLLZjspgAgt5+mvuprYaK9NuimNcNqt6wPLCHuHXi1m47TDMCg6LDhfjE++tryTdGdgrEhlDMFYEAEEAwQay4e1u5aKK622EAK3RQQOnX5VqsPnznlm/AV2NlUSrdv12HM4q9R6Vmh4OTF+/xq/au3RbvOgLt4QxyHUzKnwn4UwdlE/2Ff7a591qlHiP9dc/Xb76ceySTgf8ArXP2bVc65/nt8z9Z2VVc2tPA6L9IuJggyWzLa27ex/3a1KvYfDsttARBCID/AIRUpaodKS6RsJVZYSRtIPy1qgj+B/Q1vDsI5g/jNaXMIR6n4iKyhNQtsMTpnDPbxAjTvmg9ZA+6krh41YdLDfsk06cPQ57pnQ3Dp5wNvjSZgLfiun/h3+SNUyMsJk2hxbVfmPrCvaH/AMlgR/xdv/21YS2Z578qXsZxvvkw1vQFMTb0n/eMv/tHxpltNz1q3RTC79zMl29eRMsjRADHy/jvW3uWPIn+7WVpyToflVpLTc9fdpVjTGLTzBWCJ0+I/dRnA4VVezkZSWuCeRQKrOTrMjwhY0MsNaooCokBj5KJ261e4ZiJYEo2kH7MnXzpFYwaAvpcw3cot62FGa8pbQyXAYh+hMB19G8qTuHdsbx7+L5tDP3hygAhnMvl9WBIH6ZNdD+lqPyPOYCi9bEzrzDeW01xGzhWZwEIJbwEjbyb0gfI0qBZhtE5VTky3Y43jbt9ntXr+YGcwuMMsnSTMAV2Ls5hsdkS5dui6/hMkkA5eWg2PM894oB2YweHw1sd7cS3agSLhAZ36kjQg9PKOVNQ7e4BfD+U2xHQNA+CxWw1NaHpO7dczBqXVWu38sEKO3WFl7ZKmVL6m3dZ1TKPECXMBgdBl689NqYBcpBx/GOH4oaYjDl48JLKCP8AFGnlW3gfalrT9ziGBXZboMosxlUsTqDI1311obW6uuqlyOR/iEpXVQEJVGPePIep3lV81eC4KoTQzEX6Sexl/F3ku4cKwCQwJgyCSDtG2m/KuXcQ7P3rVzu3tFX3jTbrX0WLtc++kfBlsTh7mZFABEu6rzmMpgnfeT7qhU2GY43M57wpgFazeIUAF030I9oAjbTcUydlu3WGsWxZzlSSczuWbQscqo3SOvU0Dx2AVsxkFhOqkHdiZ05HN8qWjwnKQWDFZ1GokcxI1HrQkYcyVVVqJ5bGPvHu1zXbx7q6Gt211KnwmdLgHWAYmh+F4wj+HELIPhFxTFxSPZn84QY+FasFcwLWgmW5YGoJUi7rofFOVwPj0olhOx1m4g7nEC6A0/V5c+2xVmBHwqRpeZJ0wbVQADgTTiOzl6A9pu+tGCCB44jQxGvuoN37NcCn7PiPLaQs9dST7q6Hwjspdt28lq3cjmZS2SevtgqfSrd7sLduMWfD28xgFjdIYgCBJWZqQs2XlxD/AB4bhDELvRG5B6+XTaheMfNdEHRBP95tvfAPxro9/wCjQqC9x7dhBqxzltNZMsoAO1K+P7LIlp71jEJiEDS8aOmYgLKmfDsJ0oS0SjZ5hmrrUGBtmCUeF2rxb2WYJGteBIB6VqeKsI+l9QlKogdNJEp4l1LEmZJnlz3o/wAOx6LhVRWKjOXJBIfMygMNREeEdaAXrWvnWV5/qgg3Yx6Tv8qqcuTNZqreSo7QZjse9y4z5mAJ09Bou3kBUoqcGOQEQB8BXtS1iDAfHP6mW8Oma03Uez7taHvsZOon7qNJ4MNpvl+bf60vtr8PwrOTrNqnULkse/8AqdX4S4PebSLmvlKrFJeA3u/8vcP+Vqa+BYaTdKiTcuKI81tr+8Uo4UlblxWBB7i4IgzOVtD50QfaEzbf+nqj3/eDb9nKmFYR4rts6GfEXuMSdAQwmOmgptsaf6zQHjN0vbwFtQTlKsxjYZVG/wAaN2rQjUfGrdIkjMymGDL1rfl8TV+zG51+P8ihYI5HL6AH8a34e+35/wAv3VZkIYSyJ0XnzafllFbpK7Zj1OfKB02UzQ+3ekEEn3Afvq4ikAGSR0y8xsYmlGlf6abv/wBqtD8+7b+Vu40/ED41zz8gNtLOMOXubpyEg6rdAMkjSJYMZmn76UsAL/DbDkx3QYx1buyuvpBrmXC8XiL2GuYdYZHYKqEey8i6HBOgOVbnwinoPoIK9I1RdQwYW7WYsX8NhrVmVNsv3quVQ5zHi1IBGhApcw3BLjMA0BZ1OddFGrHRugNFP/HCHD3LF3D51dgV8QQpG50U5m+Gw94yxiLXd/VopZpVs6yyz7JXWB6686Jc1A76geZC2olF0kAQ7jOFYF7D90WW73QZJLHxzGUzoQdpir3ZZlODuWsSFtXbXitXGEZ11m2dRmI5Tr4vKhf9A91b71iSsCVI0dSTMEbCQK1dn+J4PDX7r3Q163kK21yhjJ5tJAAWNx10qFpWKOGBhr+3NSnsvTpOwdhuPd/hgSSchyiZkgARM7nWPdTCLtKPYbA91hEMZTd8ZGvhDeyIJMaax50xC5R6pDOSJRpqVXBlzvKFca4Ut2DkRjsS0bchrvVwXKgagEZ5hJy/tBhO5xOVmBlYgBVgbgGGPxgaGq7ANZZQFLZTBnqSevn8ad+0SLc0cOsHRlNwA9QQLbKffSbxPBlCxDrsI1Oblp4lWfWKCwCxnGoxGu2iutVLt0+h6jemziPDy4zL7wPTU+tAruCoNOqCMy8KjAYM1YTtpjbP9Xibojlmkf5pozhfph4kn/rK361tT90Ut4jhx3qo2FYVZBBkciMPaf6QcVjsvetlCiMtvMoOpMkSZO3wFauH8Ra6ERnysBAJ2ImR6iY0oDfuSdgK97/SIHr+PlRAZGdJwfALt6wLqDPuroPaV1MMI+0OYI6jShV1IYhtCOR/GgvAO2GIweltpQmTbbVTO5HNTPMU6cE4/hcbm/K2AuudAwCogEwLbjn1znU1WYsvI2hPSeIvOdIGmu4if41rseO4SdrYj+82p+X30z8f7I9xae7bcPbRcxDEBgB0OzffS5h7DW0h1Ic+Jh5trtygR8KGGB3EOScATVcLSf4V7WJxHmf591SmwJZBMKX5FjWIMR6QPnQFV/H7qY+MGMOnmY9+v3UAUcv551Sp8ZmlbbLv3nbH4vawmBR9AxtITEZpKL/mJ0Hx5VzK1cLXLt0j/wBK62nI5HY1RxvGGu2rVuTCADxGSSJ19ADAHrRfhWAa6lxFjM1t1ljCgsjAEnkNamTuIJLfy7eox5mLSLdhdMypnYj9PVQZ6IF06k1ds3CeQAOun8KHpgrlg5HQqV01E7aec1esuZ1j+RVymMTCY5lu049atKwAmI938Kp2rvp8Ktqw6ge8A1ag5vw9yeRM9P8ASr+GXJOYT6AGhgYg6GPePwratydo031FNGlPtljHOAdFDMIgADaW10HlNc64TdZbWLtgwXSI65CHYf4VaustdVsMbeXxK5BPkQSJPPeuTYjEfk+MukiVFxpB5hgwg+RVjQKb+spD1B6QYAK1nYvFGnlsfQ0SawhPhmB+cIMjcGsf6PnaikiBztHPiuMV+GLbFzNcUHTLygXN4151z21bMijGEs3lJAbwwRDSRB3yzt7qwTDRvQlIXaFesWnZuyPFWv4O1cfVoKt5lDln1MA++jaPPKk76N9MH/1X+5f4052jNWgcqJSbmbQdIr0GKxrW1+kDG2nl9AykMoO+4B++lHtVw9BmI8I38NsaeXtL8hTSb2886p8TulbLZQxhTOWCdBvB9r0qD4IjZGZz/viVWOvw86q47DZ9V3Gkcv513r3DX88sdyegHwAAAHlW5267c/w2rFQ6GxLJywzA2IsZdGEH3fhVG+yr4soYDkdiPdR5HIYENBHJgSNPUEGqXFFtuGYLlO0KQASdyQdY9Ku0m3kMyxgsbgiAcRhQyDwhkMRGmh5jX7Ynzpnw/DOF3wFtOhzfZfwPoOuin3Ma5jcRlkAmDvGxjr1qul0qdCQfKrpOqSUgcTs2H7B2EZHt2lXTeCZBG+pIOvWjNvs7ay5Ws22B5ZVE/AfdXH+Fdu8Vh9FutlHI+Jf8LaD3RTbw36V5M3LYbyVignrorMPSI86by+xki0cX7DYd0ZAjorAeFbz5dCGEK5ZdxtFa8b2Sdxla7buDpdtCfc1plg/3aqYft7buezbLDqLqkjygD5yPSql3txfk5LVlRyzd7cPv8ag/CirbO3SQ19zBV/6Mb+Y5VSOUX2j/ADWp+NStd3tRjiSe/A8hYtQPSQT868onwb/2yfxH/owRx0glEG0Zt+ZoO6QZ6iiN/Eq7O7bBNPctDLV4OqlZ9/XX5VgUwcTpkfQAvU7zetnwgjr+FMuBu5LVzqRlHv0/fQJNvf8AuFE8QSVAE9SfgP31IDJ3kLmvikV7zO3mDBjJO87/AH1btk7nWqmGB561dSzOun8+6raAzAbE2pJ9ner2FldNz08P7qpi4qCYB9KsWcSrggIJ6/yKswctOXIgjTyCg/KtIQ/bkfA/dWsWD/PurYtg8o+H8KfEUucLvLFwQeRjzHOuScYv97iMTc2Gdjr+iYHviK6rw3D53uKJgCCRtIAPv3ikzt5wjImZVAOY5iOYAJ1+FVNQStjvDEaqcKW+xwxKK63EtnPczeAkn61oJIbWB5CqvF+yjYYF1Ie2oEtMHUxEfCmbs+p/J0J2OYj/ABH8ZqzxNos3PCH8J8MgZvLWrLIGEoEkGI+GCXWS2DlZyFLa6A02YvsRhG27xD5NI/zA0ucC4Y7XFdLYtlCD4y/I8tIOlPRxFDo0xvkREzZgLa2ra20nKgAG0mOZjSauWb+u9UBdrNbh9aOJD5wjduGKrm+eleLiAeVYvSzEZl31UuLYwi3vcQfnoMxQ9WX7S9dD5xW4gede5gOdI8RohY5SGktZeT7duFLebKG8B9VHqa9uoyjNKn9V0Yj1AJozxoC9lLEpOiyquPVLisImNnNVDibUFLtwwOV2yDt+a9sg/BqzalH1ZhlbAxAv5c0gtk//AF2pP+Ss7CC4SYETquUAQd9QMq0VOKwxGRcXdUEeyVYr6AMu3vqp+Q4dX+rv52A0zLKmfNSYjoRT6SBmLUcwBjMGU2110O8QeelCMRYmTz+HyGlM3GrJzA5lIjXKZHoaHXsHpI1Hv/EUdHi1Yi69sitJajF3D1SbBkmAJJ5DU/KrAbMIGBldMWwOh/n13FEcN2ovJ9onyMN+1r86GXbBB1mtVFVyODHwDGUdsm5ovwb/ALq9pYqUXz6n90WkRwvf1Tfq1WtIAggRpOmmvWpUrDX7B+c6ep96nyMLMNF9f3VZbn6mvalOkz7n9pkDpRHh+sT1qVKtpxM55bUa+/8AGs7g1qVKKYITUDr/AD1rxjUqVOKF+x+t9v1D+0tLH0ht9Tc/W/fUqVUqfeiGT7Bh3h3/AJLC/qv/AP0Nb0O1SpVv/rKNSbByrIVKlJZESA1lNSpSEjMwdqtipUppI8SrcGtY1KlKRmIbT3V6Nd9fWpUqK9ZBuZkFAJgRA5Uvds7KhUYABs24AnbrUqUOt9mWEgO2ZQTr61Lo8J933VKlUKEerBGIGpqx2ZP15/V/EVKlX0jD7M84vh1zv4V9idhvA19aU7gqVKLDLxNMVKlSlJT/2Q==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https://encrypted-tbn2.gstatic.com/images?q=tbn:ANd9GcTHudVxvA0cXzF69Dtb4T54rKl7kSDjs72gpvH_7uFnZ1k0Xv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7013540" cy="525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185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QSEBQUEhQWFRQWGRgWFxgVGBQUFRcaGBcXFhcYFxoYHCcfFxojGhQVHy8gIycpLCwsFh4xNTAqNSYrLCkBCQoKDgwOGg8PGiwkHyQsLCwpLCkpKSksLCksLCksLCwpKSwsLCksLCksKSwpKSwpLCwsLCwsLCwpLCwsKSwpKf/AABEIALEBHAMBIgACEQEDEQH/xAAcAAACAgMBAQAAAAAAAAAAAAAFBgMEAAECBwj/xABEEAABAgMFBgQCCAUBBwUAAAABAhEAAyEEBRIxQQYTIlFhcTKBkaGxwQcUQlJy0eHwIzNigvGyFSQ0U3OiwhYlY7PD/8QAGgEAAwEBAQEAAAAAAAAAAAAAAAECAwQFBv/EAC0RAAICAgEDAwIEBwAAAAAAAAABAhEDEiEEMUETIlFhcTIzgcEFI1KhsdHh/9oADAMBAAIRAxEAPwCvsBLZKQzcXzhsv/8A4/8AsR8VQNs6+JwGI5dImVaTMnBaqqYB+2XxikI6t0kptAfVII9YEXGj+Mvur/UYNWm0GbMCy1AEsOkD7tshlzSSzElvMk/OAEXUysNoSD90e6jBLaMf72f+mn/yijOJNpBP3UgN3MXdov8Ai1f9NPzhiRHsPZUlaKDX4R6BuIRdiRxo7H4Q+CEM43BjNxEwVG8UFsKRBuY4KDFqMg2FRUwGM3Ri1GecGwalXdGNYDHdutCUIUSdDGWGeFy0qBegh7Bqc7oxrcnlFsKjMcLZhqUzLMa3UXsUY8GwaoobvpGGX0ggI2Wg2FqDcEawQSwjlGBA5Q9w0BmAxvdGCeERmEQbhoC92YE7RpaUO/yhpKBADbMNIT+L5GE5jURBnKhl2PD7zy+cLE/OHDYBmnf2/OITpltWg3ujGjLMEymIVCNNjPUolBjhSTF8iI1Jh7C1KBBjggxdKI4KIewtTz1Ekg5RuSjiHnFT6pNGS3pG1T5oZw/UNGZqXZSawEvu1TkzUplYQM3Jd89CKM3vBI3vhHFLL/vlAfaG2pWZakUIYKCixDkMW9YH9Bxq+Q9YJylBKlhidAX+UWFrKlOqpZucV7HMSEodQBAqM6xbUA/Q8oBP6BLZVAE5IFBX4Q6wlbMzAZwbQke0OOOGI7eMeKku1vNUnQAetX+UWccAHUY8c4ohs0/EVj7qm9gYAJ43GRWtVraggXInwBdrprpCQ9KlutIl2QnjdqRqC/kY6nTgc6xVFqCKpoekU0JOxneMeB913mJob7Q9+sEGiCjI28ajIAN4ozFHGOuTddIxKnDjKADvFG8UctGNCGdYo3ijljGmgA7xQvbZq/hIH9Xyg8xhd20P8ND8z8IAEacYbNgD/O/t+cKU0w2bACs7sn5xPkrwOMaMdYDGYIokjMcmJcEclEICIxpokKI4KYLA8bsUoLSQXB0YkHqPnFyVYVpD7xQSKl2NB3gdddpdKF8wH75GLW19qwyEoB8ZbqwqYYAS/wC0rmzUhK2TmAzEEUckMaxWYBSN9hUVMkKNMLKepJLuxjdtllcuVMSWL4FU9/b3gDfUzEZYBxAJCqaPm/nArstuOteT0VSrOclFwwOEYvhGrWlBlkImlJ9Dn/UIV7ltzTZNOFsKlaFRzHzh0vOaiXKUVEZebmgbzhtEJ8gi4rMuVMIkrIFCRw15ZB+cP+zl8zVqUmaoFnAAZ3Z3PlCBsyjGVFdcRIS4ZmJZu9Yb9nZYTaNKgkZvRLQRHOm+CzYryJnoLmqmyZ+dYbgqEa7p5M6WnksnV6w6LnpGZEUQ+DLXaMKFK5B4B3JeZVOIDcTk1fLWCltnpVLUkGqgR6wMsVlEtaVu5CcOTP1h0FoY8cL9rnqJMXzeDuMML1puxVSC9cvlDSa8Eun5Opi1QPReCVLVLBBWkBw8VrSpSQ1QcQB+cQWK7sU5QShmq+HDmTr5xLbZaiueRiuWaUT0daGHDewlWO6sCgpSnYu2kGv9s6AD1gaFfwG97HInh21gSm3qOQEQpvLCs4mD/KDULDU+aAkvyMRXdNG6S2lIB2u9cVEhxzOUVLLbVyziBdJ00goVjhvYzfQETeqFlGbvlBTFCodljfRsTorYozFBQWWd7C5trMeWjuYN4oXdsFcCPOJaGmJizDX9H0wvO7J+cKUwQzbBUM3sn5xPkvwPG8jDOivijeKLoiybfRozoheMeCgslM6ODNjmOC0KhnityoO4bkT7xS21tRVaZSOUt27n9IZLolAJNBmIGbb3YkTrJMGcyWsK58Chh9lGBjRQuq797JXLdqpV6aQJ2ouQWdKCFEqWctAB8amGy4LO2LtADb+WreSOTKHm4h+BFjZizhUlaSH4sXqGMWL9klKJYUcZJoojjASMiXrUxPs1ZjxZVERbRj+PKTyQT6n9IXgZduNTS0f0lvd/mYZrstITMKnqArPsKCFu6EMg9wYJ2lWFOLT39IaETybaEnExJelYnm3ws5OIGWYhRdJ7PTWsSolsC/MnnrDbpDUbZaF4LOayIz69M++Yrax1E7MtY0WJd4TchMPaNzrynYS0zTkIpILKjifNoRzB9afrFKTZLgkDd/NCSlE4hJOJRUApT50PlFq69qCpcx1MoYQo4SAWerQNt/CmYlIOpBGvT4wKupC1KmpH2vtNozs3WBWhScX2Q6XhapsxIZZDEKpq3PpEN1zJqMbzCqoqe36xBLvMCWlKgcTYVDkXAB60c0ie7uGTiLu9c3OvlRoObBONdg9ddsWpRBUfCTHc6WolyfUQPu20YAuYpJCQgl+1YXL3+kOUglCgpax4kSsKgjotSmGLoDTWHfyRXwOqFr0I9IjtM6YEKYJcCju0Urgtsu1yEzZZOAuGNCCCxBGhgfNnTJc9YWoboO5q4DPkIASsJ3QJqkpKylyWBS4h3kSyEgEuecJVxgADCtwAlWrVrB3Zu9Jkxc4LSkMQcSSSD9nXLKFdDq7aDjRjR5rtV9MAlzVSrKlKwgkKWTRxmEgaA69D3g7sJtou1om/WEiUtBSpILh5ahRVc+IKHPJ8xBYaja0L+1/gT3MEJ20UpLgHF2hfv+9t8nwth+cJsaj5FxUM2w+c3sn5wsvBvZe9EySvECcTZdHiOzKq0O7xjwGnbTownCk4tHyjj/1MGHCSWroAY02ROrDjxomFk7VLdPAlvtVr5RFP2pnYjhljDyesFoWrGkmNQu3VtYFqwzgJZ0OkWrTtJLSphxdRlBYqPN7BeyAlsVR4unLvAnaWaszpKyVBDKGL7IfLs7QwXXs+k4fL2gjfFwY7PMSVCgOmRFYhpmioF3LaAlLKPEwz1DO8BNv7Ri+r4WIdR+HtDDcV2Ay0O2mkDvpGssoS0MnCorYaUCST60hkl+4JRCairVbrFHaCWU2hKyHGBmoDQ6c84muSwrVLQrEXYMQdIGXvKn2e1JQsiYlQCkvyBNH6GBjQw3eoYHydqGLciQFK+yHOZyHeBFlnzQ/CkguwccJ9KwZRZFqQhK1AEs5DMdW7wfYFSfJHPs5BfElQ5pdvKOpMvhDfMRu6bsUlCQC5IBanDU88xBGfZES/5kxKWDkqISPeE0zRSTZUmyEJSCZqXZ8IzHrnHEuViAIIIOULtr2gkrnL3S1MlklQKQFNV0ggkjTzfkYcNlLrC7NLmpVwF1gFJcuonJTcL65EVDgxEdpOkatKC9wGm3smRNCCl1EPk5I6BsqHKMtE7GyikoB6EA9RFLb6yTd+FoBLihDukvRjkzmjf5P2CxrNmllSyuZhBWlSUguQ78NOkaKMkzGTi1YLBHL2MUrGQJ09uaND90Qh3htjad+vjUghRASkAhOhDNXLWHjZS+Da5cxZYHhDD7Jw1Hq584oigmlLnP2MGpUrBLCW1cuIgkrqAOY+MLd/fSZhJEpKQMSkoVMBViw0cJSQwNGc6v0ioJytrwTP20i5t9fCZdmCCCvenCQKMliSSNQSACDmCe0eeialXEAgp1YeJ6l6U6Vi5tBvZuNe8UpfDhHCzVxYsQChRmY5vlCv9SWkYyluLDrmzuwen5xpl6eSFizRrg9q2EVLRY04SkJUpZThrqxdtcQMRX/Y1qmzNy53kti2VM3fKgEAPo6vWVKkGSVBKzMxMp2IUAOEmh8NW1MeholkBRLeE9NIzcdeGDdu0A7gQtMhBJxDdgGmRNQT8Inl29Vns8+YlYBKFEvRmSajlV4vXSR9WSWzQn4QE20sU+bZCmzyyreKCFEMCEkHEXOWWFwD4oTBHmGyAAQVFQGE1BTiKgAKCGazWsIttmCFKWV71CnDMkoxgEDV0A+sJkmRNscxaZ8tSDQFKwW1q4ehY1FKGGa75c42iTaZSpKEJGF1lWFQU2IJKUqLsPFTuaiMq9x02tKH0rP3fjGTlcBizMtayKNUULM40IeILRMUUcTRbMQbiiayE1aICY6TbZcsEzJgQOuZ6CJ8jRbMxQOtY4mlyHxPo1B5wPmX1IUzzgS9AFZRWn7QJCw0xOEHXM0/OHQ7DaiTnGb484hsNpRNUjCcWZLGgAzcecGJkuVoQO8OrFtQJmqJziJoMGzp0UmORZE/eT6wasNkBLlvT+CmYohNElVCAOdFMW7xl4bcycVoQkgy0ICSQ3EuZ4W9YAWlk2eerGSkJUlmLGvirUwmSgkYkqIbMkHPCcSfOFB7hNKJ6ndl7JRIExIKwKcOnflC3tleH1qTJGPi4VFCwDUmvEMiASOsENk5uCzOVFSVAkln7EjyhR2mUlZSpJKuJVWKQdaDQQO7oSpo9IuSYyE9B8IEz76NoWROQEmUvCk88Qcd6NFLY20qNlL5DGB2EKUy9F/WAEmqSkNmC1Q47GH3DsetWaQkoNNDEd/7WSLPLSxSVlgkEZUqTEdktRMnFR8JJA0LZR55OsqJ8pKivOrO5JUNDy6QWFHplo2pl2aypnLSGZCQdCVHJ+QzeETavaX6za1jEN2BhQNKUJHckns0U75tJRu7MpWJKUomc8OF/wBIWpyyqYSNf2I55y2VHqdHjULyd/H+x02SKDM3EwVUobtQDuVEAjo3i7BXKPUp14Jl4UigDJA5AUHtHlP0a2fHbaud3LWsGlCSlD16KVHoc6XiUxVSrEH46iOrp17bObr2nkpFy0yErDpCR1BGfbWNkhCaRJLThyIWORDHybON7r7Wjv0H7zjqo888Yv8AmS02idMSkoUqYsEPUYSU5aOU4urwR2W2jlSQUzAQiYoAkE8LAcR6VrWkCdvylNvnyyWaYCemNKZj9uOAN4ownCFYks4UxDuSHY5ZZRzP4NatWes7R2zcSgqWsuXpzoa6s2fcCPMrfPCpkt/sk6tShHwgra7wK5YE3EDgSHIICTzGpHVoBSgZk1gDVgGAUCdc/KO6GPWFeX3OSc9pX8DMicVgcTdipveLU2UdzLFHUqYp25YU5eUBbvxA4QcR6BlD+wqBPp6wTvQzEJlApKhuwqmYxlSj05UeO2+xy1Rra7ChVnVLYOWOBm+ycg7eGPQRfX/tstWMJWqUKkYvDRVPKPI7dPUpaArw1Ul6VFH9D7wy3bNC7PMJmOZaSBLOWEnFTlV48/PD2t/VHVilykz0nZu0hdjlF/sABmalPlBKXNxnCahmILeTQm7BB5S65ksMhkFEDkxPvBycp56AFFNFZEjIBnI7xyG5xtdseLXJIQyZqRwLwsQNUq5j5hxWK+zFkP1cSJ8sInSP4SyhKd0pgClSGyBSoUIFcTCkMkm1OBqfJ4GW6fgtUo5Cakyif6kuuX7GYPMQqHYLsk6bJkzpCgkmVNJlZE7qavGPwsTMQ39A6QNte00uZO3CTUEDLMh3Eb25tyJGCYFbtSnlO5w146vQAYXGWTawp2K9gV74JCkpUaHx04akClHIfSE0XHtQ1zFtAm/C6QMOIpKVYfvDl7RJbL2/gKm4SEPhSokuX1FOdIXF28neTMThiyXcuzD2hRSffsWlTphuVPsmAKUhCVBioB6PoOcBE2SSqXOWqcEqBO7QzlQ0r7RYvW45kqSFTEhJAAOFieI0c68oAX0Ub8bsgpZFEl+4fnCjHngJSPQ9hrYhCEpWpIUoLZyAS5DQZlTMRUD4QSfePNL1siQEhD40jGA3EKvmOUc3ttTPFnloK2Kw5YMSk5F3zMNLiyZdxt2Uv6faJ1oTNCAiWrCnDnmaZl6MX6watF7ykEBa0oLOxLUcj5R49YrTNlDfSl4DXI1pzGo7wWvO9rLaVJmT5cwzMKQSlTAt0frDongs3PaFrsVpM1RUKpA1ADawrTJLhg7DnzeHG49nlpStKjiCiXDlmaKSNj1pfGoYas2fSCCSCTbGHYYr+qTSsg+IDyDQjm8MeFUzNnYZZcoatmromSUzAqoUlnBpkdIB3jdKUGWhIJVh4mFH0HLSHJ27ElSoctlUpFjdORCj6kuIT513yiorKsy5ZwznTyAhw2fsJ+rJABYggivnFObsgMRCQSk+IOp+VIgYy2Kaj6vQhiimh8NH6whbJKlzZkmSpSQosS9KAVD8+kPEjZ8lLJxMA3ygbd/0X4Z6lMrdlLAfaB1L6xSQWBdqbPKSpSgpSpoOFwQE4cs/skMO7wnLLKMerXp9HKjLIlgkulknViH4npTWPOLdYeKalQwlC1oYZjAoprzNKxlDDKT5O2HVxhCq8jf9EYKp88jiIQmnQqLltQ4T6w5zbefrc6zlA4RLUCSEuFJzAZxVKo8b2SvZdntKZgNAcKuqSRiHsD5R6jZLXvp+/SkgFEuW7kg4VTSwcZjH8I6I+2KRzZZ+pJyDYtZl6BQGjoU3mfyiree1GBAUtOBGNKVFwwCiwJ6PhB79ItWtsJUpgAHc5CFba+SmZdtoKaUSrI/ZWlWuWUOUpeDJJFD6Ubpl72VaJiggTk4F4UuolAop8jwkDTw66ICmJwglSUuEnIkZ+RLRu9r4VaEywX4Axcu6mAJ7U15xb2Yuo2ieiW4SMQdRdvw9zEvl2W2kqQRkISpBZmOgDAHrSmmsQ3ZZiJjh+BKlH+1BCWpkVFIpzOuTLtRsPNsqN+hBUhACVNXCkCi1cwNToK5B4VrVNmIBUDiCwAtNBkcQbpT21j0YzjONs89xcXSO5K1kNhRiT96hHVJ5QQva0OZYmgsmXLDlTJdny1PFygGLwUWACgdOflF+87wSqcoqSqmFNQkjhSBqKVB1jXdfJGr+CreFnCpkpSB4kNwVqlSq+hHpBezTDLTgSkYiCohQagDeeflTnEdnwAImBIIwEkUdlKJYDsz836Qas1wz1p30pClIWkBB4ag5ni0IavKOfI4+m/qzWN7r6DZ9H8nFZAlmLqLspnJyxONAKdO0XJtmXv1pJDgBtA1Sac3p5RQ2OkTrKoqtCRLQcirC4LElinoMjm0FrxvaRPCZspaJqSTLOFyEqS6qtVJY+mGtY4WdSXk6swU7A9y1P1intQkizFYUMUtQWmlXSQQP3zixZ57tiIV/cqnufzjV52tOB1FgHevLLqT2rAAobRrRPkbxSgTwzZYNQGcEU1wqPqITL3lqmDepTg8QJDpxpwgV1UUkO/JQEQXxtPMmzVAulAUoJQWBQHLpcVp1PYCLlyIM3ElJxLwqAFSwLO+mXwMQ15NE+KCl+zgbvkoTMK0IKQk8wBr5wp74uUaLZyPsjVVOQeGy17OTzZJclIdmfTIH5xuy7CWjxp4SZZQzEs9CXy5xSqqJbd2XtoNoUTbOUh1lJQxSCQsOM1ZZc9YUJ1gmALmIBYqASCAFP4nbICsN9l2YnygoFJYhIyFW840bgO5XLWqqmAcH7ORz9oKSFbYr3bbj9ZCZ2LiBRmHBVzPKKG0EuYSnHXAAgMMLgZPzMFZGza1LViWJagRhJyI6dYnvHZqduWSN7MKipSgpypsqGgYQnwytm1TFaXbgGSA1CCTq+cErAZeDwFQcsWr2gNKsalTUpaqizdXyhlMhIRLBKUkJZQoGIUoF+tIrWwjPR2lf3HmTLbSJlSqZN3iSUlnd36ViwZZLO7DU5e4jIRXkFKQ2F39oVbZsutc5a95hCi4SMYSPwgP384eEWFRHCtNcwSBTuRWIJdiWpVFodPmBpygsCvs3c5kOlUwKB1JOLLJiS0MvDTIB3AIZ4E2awLDkqDp6l/Ju8XxY1hldMn583i0yQtIW5DEen5RelGA0ixswYg6KBf4GCSJJHPn+3i0Sy6lWUeKbaXHN+tWpUpAUFLUoYWoVAEu7NxEx7BOnlEtS8OQJz5DKES9UlZxrIbRmck83q8cXVdY8DSj3fyb4cCyJtnnm1FlwW20CUklIKQjCCQcMtIo2dQY9ivG7k2ez2aUhLJSkJozulKEuXzNIUjwTCRKxJNQVMnyo7tyMO16zDNs0qaBo5bRxX0KWg6bq/WuLXKKzYPTpgW8/4koDQFBatSCC59I4sspBSBNSCg0WCAUka4hr+kSKtiBLPEKB6MS9DlygZab/AEIQtZClYUKWUsE+EE0ftG7zY1LVvkzUJNXR5ffN4/WbRMmpQEywQmWlCcKESw4lpYUTQeZePcfo5ky1XdZihKQcDKIA8aSUqfq4MeffR5st9au23g+JZSmX+OSneJ/7liGX6Hb5CrOuRkUHGkf0rPEO4V/qEdCqjJnoVpsqZiFIWHQoFKg+hDHtTWPnCXfaky1SkNu1E8RBKiNFdCzF84+ib0mlNnmqFSJcwgc2QotHzMkAAcmEZyLx+TtFsUlQIVkQWI5F4s2O9GnGZMAWSScnAJLvhJbWBs+zKwqWKoSUpJ5FYWUjzEtfpHMhcDnJqmylGKdpHr2yuyS7YJdotCkfVlcQlhyqYMKkjEoEYKmoqWSBSPRpNkQhKUIASlICUpDAAAMABoABAH6OUtdVl6oJ9VqPzhjMXFUjGcm2U70uxE+UZanY6g1BGRHwbUEiPH9vZ6rBbkyrGd3LTKQrd0UjEoqBLKrUJTrHtceIfS24vMn/AOKWPTEfz9ITSHFvsVUfSfbENik2dTc0LB9Urji3fSXap3DLRKlO74QVmuoxFhlyhdn1FYjsMri7/v0pFaKw24MnWCauaAxWuaoAMzqUogAcg5Ij0rYL6PrRIWJ9owoKQQmU7qOJwStSXAopTAPnVsoEXDKT9ZsxIynSjX8Yb3j2VQhzgkxKTZU+pJ5D0iZEgaCNgGlWiUH9tEAcmUNRGvq6Ton0iVo6ihEBsiPup9BFe0WCWWokN0EXor2qSCMngBM8r2U2dSL3tAWDglYsBbhJWcQY5UFIfpuzchRcoB9Imk3WhJcJDxcTLaEkNyFpd2AHiUUjUMp6Znii/Z7PJAKRNUQRk4aorTSK1llCah14wSGcYldQ7KBryNI5lXehKSd+ArNiZSHGlSoge8YmoUlXahQdQJGT4T6cPzjufZ5YZKUEZsSFJBOXQN3gbZpqHZc2cxZsK0qH+kE9gBBSyWRKySlSkUzWZnx09RDEZZrAGbgSA7gFL50qPnFqVYgA9FDkFK92d45m3ZKyBS5qeNeFhnipzMdKs6QUjGEgiiUPXtl3pDESSbOH8I8irT8QDxKCkBjhBFWKg/tEIsYKqEBq5FX/AJBVesalqUKYCc9AkeTq+cVyLgit60Ls8zCoPhLNTKrdcmhQlhJUkr4VBQqqlHENyQTQpCVdTn6V9oqWm5UKcqdzlg8L88iwbtHB1PSetNSb7HXg6j0ouKQqJmlykGjuNcycoeLVZ8FiMsh+DCp+tF/EwEtVyypZxBeWYeW76cOdWMTWi+Gl4QApw2WTjR6HyMTh6T0lPm7VIebP6mvFUBLZZAgYgx0qNHyPtA68bomTrNMTLlkqmJKQdK8hmRnWCNom4gQ2foag/KC9ltSpoaZLThoPEkaUDAcmjk6Xo5bbZFVf3Ly51VRJNgbKmx2KVIUf4nEuYGPiUokhyBkCB5QpXRYlWTaFW6SoyJu8OJIJShMxJWQSAwO9QAx0Ihz/ANlJUXlgaAlVG+Zi/Zrvwniwf2p+Oce4jzy/PUlSVJcVBHqCI+ZEIKeEhlJ4VDkU0I9RH0naEhIcq9SUg6szgGj+keHWvZKZvFHGKrUSVJOqiXJBYli/fURjlywg6kzbFBtWkFbp2aK7gts5k4lqExLljgsyuLTP+e3OkeeShWPetnLp3dyqkzS6VS54KsJScM0zCCAXNcdCM6R4X9TWgspCgcsn8qUMPeLqn4sEnyfRGwsrDdljy/koObZpf5wdFap4uxDfrAnZU/7jZmSgESpaS1QMKACAQekEwopBep0whnjZO1aMGqfJk2UqjP15e8IH0pbNg2ObPbFMRu1OGNAoJUegCVqh6lzS54COrt84A7Yq/hpCw8tYUhaWoQQC57N7xnmyenBzauioLaVI8EIpD5bLilLst3JbdzRISsrABStEwGYxY54sRc5Ylc44XsTKqX4X+8pwMzTtDBaLGs2SXMHglDdBJAPAGCHOrUFeZrHFl63aP8u7/TsdEMP9RXuu5ZcpiVYlAgpLpLEVHC+btX/MP12WszpbkBxQnTJ8o8x+vkN1euv7qIetk5+OWo5eFwcvtflHL03UZZ9Qtnw7LyY4rG6QcSeVY6I7R0KeH4/ON4ix/Rv1j3DhNO8YVfukax8vaOQz6E9an/EAGIXi/TP840uOZgUdWHSh9Y4IOpJ6n91gDgzFEZPWJEnrHImn9mGISJClsJiSQA4BGQHIHX9YtybPMmgMxd/ESoiuZDU0qBAy7Jq34kytWdKiMq0USdBSuZgnabxmKDMlI1ZIQ2TJ8OdR6iOc3OVWdRU3DiTShQPICj58jF+y2HEKSyVZfzGLjkMLdIpzysABTIJDMcYcAZ8ZbzHWCV12eazsVJ0wYVjPRQJVz0OsMRpEiYkEKBwE8QWAWOh4mBiNM+YkYUUq7BBNdHb90i9OsB3iiozEksTvHCT8CR0pE9otSJWEYRUaAkPzABp58sxFUKya7VrI4wQRR+IE/CvaJZl2rfxZNlUn0NfOKEm95avtnC+SilA86vrBALGeYzYH4BnMUSdWlGSSpL6hvfvFbDmcWI/hfzBYt/mJk+EOH6kpB/uFG8/WOkTwQzJZ6MAQO9cIPV4ATBiruQ5KsJUQaqwKp3cHnECbA4qW/t7/AGXrnSsHJVnSScITTRLc/usTHc2SCCC6jycD5fOCirF43WMiC5yCktTufz9Y4l3dWicXKlerVcekFFyy4BSEjuon/wCuLK7MCGdubJT8WeChWD7NdqmIIUEqDM4Yh3ZwO+sXrNZghISCA2XECB6mpieTZsAZk+YDe5+cdoYfYA7MB8YolgraGspIz4q6PQv84WAQwUSxBJBLsz1D8iKdocNolf7upWRSUkciXAbPUEiEFI3iiHyNQaD3o3aPnf4laz38o9XpOcX6jNd9teyWhk8KUnA9fE+mgcAwn3fYkqUSAyx3ZX+CKiHuw2Epsi0milpID/hZP5+cIhmJRMCkKYnMag8x5UhZlOOKCfx+/wD0eJpzlXz+x6FsxNxSSHZlGlaOxYdK+8GgWzgBsnMeRUjFiJNQ9QGp2EHMdP0ePb6X8mP2PMzfmM2UAhh6wsbZzCmQkAkkrFToMKicvIecMQmDQ+/5wvbcsZCGI8f/AILPPpC6t1hkGH8aEtE9xhNBnzPLWHayWVZu1SDUmWvCQ1QxKHbyhDSsDLNxD1sreKRZWWoBMtTcRGRqM+5DdI8joJJ5XF+Ud2dPRNeGIi7IV+HkT0zEOmxKjgUCxyqKij8u8KkxKxMGAMHoMyK0BPQQ5bNzmKsRDkBg1GDv5xHRqfrR+Of8MedLRhzi5jyofjHYPV4jMwZ4qfvpGxMHSmr5R9GeWdxoxtQb9mIlLrlDA7MRqoaPHZV0iMqgAwppy9YrzEKfMnsEt7xKpURLmF/1aABZsliCX3dpwCpIQtCi2gUykAnmKiCEhSeHHaAoAlkjc58yVTFAZ6D0hSlENqFPTUl9aDMe7wasJnFTJlAn+uUktzPGM6xgmbhe23bLWDNE9RYNTdqLcju6tnkDFyxy1BOEWolJ+6QogHrmnu7QFRbJq5hSpSARmRJk07kgN6xlsM8FzNSQDRpkkP3AU/xhiD1l2dkY3Mx1aBSkGuhIxB/WLq7tCab2YxesuXSv4UlvJUKMq+V4uOZMwj7pwl9KpVBaXeM+aP4K5ysnxKljsAQX9YALsi65D4lKKyB4ZwmBv7SOLziVVjQtToWQ/wB2WopIfIkJ4O49YpKu60sMSmr9lXFXN1EPSL1msCk/aUSdVcR61GkUkS2btFyqUgkGXJbIoTn+IqGInqPeILNY1yjimlagMsAU3dyA3r5RYmpUKAKPq3wiaVZlHMt2Vh+EVqKyBNpSfsEOcwpZfyOE+8W0KThLSVK5nhBLcgVAxpVlAcFRX03iVN5KNI0FJH/Mp+FQHoDDoVlS1qCwN3LU+oU48uXvElitTkJNmYjNmI96xKZ40UrzT+/hGpdnALglL5sCH8mb2g1CyadasIOCQpTcyEe5DQPtNvnEHDZ8P4VJUr2METaE5BS+4xP8IrJu5J+yo9SCPdUKgsW7xVilFU+XNSkByoYWT3cuD0IhKmWwkOlSWdga4gNMTgPTUCH6/beLOgpLYtBxIYGg4lBYJyzFY8+mJnTiVhIW5Z089AQkBvICObPCMnyrN8cmlwwwjaoGUZcxbqyCwGJHUEMMhoYG2GwFSwtUxK0PXClKD1w8j5RflpVMkq/hDgpuhNnlZNXKUk0r18oAWC2lM3wKCAeIBKVKS3VSWzapaCUU6tWCbXZjnZJgTNliVvMJ8SSApROik4COzZfCC1rt0lEspVv0NmyU9SQSS/vElzX7KmIc4kkDxTEYX/uCQn0MGZhBTUgPUOw9I6IwSXBi5W+RYs18yjQLnt1AUfLiji+JgVK/mTFZFpktgDk4LMDU+sH51rAyKR1JUPdP5wNttolBK04ZSpigag1L/wBfFhMKUbVMcXzYlfUyC+FFa5tBmTPkiWCrEmYDUIKSKdVkCoipNsy0vwylcyTLmGuXC4Hm0XZVrU1E8vCEhmpVkqPppHPDDGDtGsptgVMucVkpDjNnBb3houKWJiTvEFwQ2H8xr+caTfKSQCiQV0f+Iyjo/HLTXzEFZFixqEzd4HH/ADHy5JS6T6w4YIqWwpZG1RIq6xoZo/u/zEU27ClJCXLl+I/AJblnF5dhTriJ/fKJUr0DluYLerNHVRhZUswUzKSAByfTLMvF0K8v30jWLox65frG0nm3kIYjkr5fOId6Rn7D9YmLcwR6REQNP36iADgr5REq0Hkf+384kWks8Vz5esACP9s9h8DEY/ONxkc50E+vp8BFm1eFHcRkZAIsXL/NT5xZnfzfP5iMjIaAO2DxDzgojxJ7GMjI1j2MpdynP/meZi1dXhV3MZGRRJ3aM/SKx8RjUZFIRtPii1pGRkNgjnWMRnGRkJ9gQlfSL40+XwVCxs//AMVK7n/SY3GRmaD9fXis3df+kx53a8pv/UH/AOkZGQhjzsRnM7wy23+XM7RkZDZPkETv5HlCNeWnl8RG4yJkUitYf5o7j4xNa/B5CMjIgsrXfmIf7h8EZGQofiJl2CErxRJb/DG4yOgzLVj8IjqZmYyMiRkGsVZGR7CMjIBsjm5RTjIyLRDP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BQUEhQWFRQWGRgWFxgVGBQUFRcaGBcXFhcYFxoYHCcfFxojGhQVHy8gIycpLCwsFh4xNTAqNSYrLCkBCQoKDgwOGg8PGiwkHyQsLCwpLCkpKSksLCksLCksLCwpKSwsLCksLCksKSwpKSwpLCwsLCwsLCwpLCwsKSwpKf/AABEIALEBHAMBIgACEQEDEQH/xAAcAAACAgMBAQAAAAAAAAAAAAAFBgMEAAECBwj/xABEEAABAgMFBgQCCAUBBwUAAAABAhEAAyEEBRIxQQYTIlFhcTKBkaGxwQcUQlJy0eHwIzNigvGyFSQ0U3OiwhYlY7PD/8QAGgEAAwEBAQEAAAAAAAAAAAAAAAECAwQFBv/EAC0RAAICAgEDAwIEBwAAAAAAAAABAhEDEiEEMUETIlFhcTIzgcEFI1KhsdHh/9oADAMBAAIRAxEAPwCvsBLZKQzcXzhsv/8A4/8AsR8VQNs6+JwGI5dImVaTMnBaqqYB+2XxikI6t0kptAfVII9YEXGj+Mvur/UYNWm0GbMCy1AEsOkD7tshlzSSzElvMk/OAEXUysNoSD90e6jBLaMf72f+mn/yijOJNpBP3UgN3MXdov8Ai1f9NPzhiRHsPZUlaKDX4R6BuIRdiRxo7H4Q+CEM43BjNxEwVG8UFsKRBuY4KDFqMg2FRUwGM3Ri1GecGwalXdGNYDHdutCUIUSdDGWGeFy0qBegh7Bqc7oxrcnlFsKjMcLZhqUzLMa3UXsUY8GwaoobvpGGX0ggI2Wg2FqDcEawQSwjlGBA5Q9w0BmAxvdGCeERmEQbhoC92YE7RpaUO/yhpKBADbMNIT+L5GE5jURBnKhl2PD7zy+cLE/OHDYBmnf2/OITpltWg3ujGjLMEymIVCNNjPUolBjhSTF8iI1Jh7C1KBBjggxdKI4KIewtTz1Ekg5RuSjiHnFT6pNGS3pG1T5oZw/UNGZqXZSawEvu1TkzUplYQM3Jd89CKM3vBI3vhHFLL/vlAfaG2pWZakUIYKCixDkMW9YH9Bxq+Q9YJylBKlhidAX+UWFrKlOqpZucV7HMSEodQBAqM6xbUA/Q8oBP6BLZVAE5IFBX4Q6wlbMzAZwbQke0OOOGI7eMeKku1vNUnQAetX+UWccAHUY8c4ohs0/EVj7qm9gYAJ43GRWtVraggXInwBdrprpCQ9KlutIl2QnjdqRqC/kY6nTgc6xVFqCKpoekU0JOxneMeB913mJob7Q9+sEGiCjI28ajIAN4ozFHGOuTddIxKnDjKADvFG8UctGNCGdYo3ijljGmgA7xQvbZq/hIH9Xyg8xhd20P8ND8z8IAEacYbNgD/O/t+cKU0w2bACs7sn5xPkrwOMaMdYDGYIokjMcmJcEclEICIxpokKI4KYLA8bsUoLSQXB0YkHqPnFyVYVpD7xQSKl2NB3gdddpdKF8wH75GLW19qwyEoB8ZbqwqYYAS/wC0rmzUhK2TmAzEEUckMaxWYBSN9hUVMkKNMLKepJLuxjdtllcuVMSWL4FU9/b3gDfUzEZYBxAJCqaPm/nArstuOteT0VSrOclFwwOEYvhGrWlBlkImlJ9Dn/UIV7ltzTZNOFsKlaFRzHzh0vOaiXKUVEZebmgbzhtEJ8gi4rMuVMIkrIFCRw15ZB+cP+zl8zVqUmaoFnAAZ3Z3PlCBsyjGVFdcRIS4ZmJZu9Yb9nZYTaNKgkZvRLQRHOm+CzYryJnoLmqmyZ+dYbgqEa7p5M6WnksnV6w6LnpGZEUQ+DLXaMKFK5B4B3JeZVOIDcTk1fLWCltnpVLUkGqgR6wMsVlEtaVu5CcOTP1h0FoY8cL9rnqJMXzeDuMML1puxVSC9cvlDSa8Eun5Opi1QPReCVLVLBBWkBw8VrSpSQ1QcQB+cQWK7sU5QShmq+HDmTr5xLbZaiueRiuWaUT0daGHDewlWO6sCgpSnYu2kGv9s6AD1gaFfwG97HInh21gSm3qOQEQpvLCs4mD/KDULDU+aAkvyMRXdNG6S2lIB2u9cVEhxzOUVLLbVyziBdJ00goVjhvYzfQETeqFlGbvlBTFCodljfRsTorYozFBQWWd7C5trMeWjuYN4oXdsFcCPOJaGmJizDX9H0wvO7J+cKUwQzbBUM3sn5xPkvwPG8jDOivijeKLoiybfRozoheMeCgslM6ODNjmOC0KhnityoO4bkT7xS21tRVaZSOUt27n9IZLolAJNBmIGbb3YkTrJMGcyWsK58Chh9lGBjRQuq797JXLdqpV6aQJ2ouQWdKCFEqWctAB8amGy4LO2LtADb+WreSOTKHm4h+BFjZizhUlaSH4sXqGMWL9klKJYUcZJoojjASMiXrUxPs1ZjxZVERbRj+PKTyQT6n9IXgZduNTS0f0lvd/mYZrstITMKnqArPsKCFu6EMg9wYJ2lWFOLT39IaETybaEnExJelYnm3ws5OIGWYhRdJ7PTWsSolsC/MnnrDbpDUbZaF4LOayIz69M++Yrax1E7MtY0WJd4TchMPaNzrynYS0zTkIpILKjifNoRzB9afrFKTZLgkDd/NCSlE4hJOJRUApT50PlFq69qCpcx1MoYQo4SAWerQNt/CmYlIOpBGvT4wKupC1KmpH2vtNozs3WBWhScX2Q6XhapsxIZZDEKpq3PpEN1zJqMbzCqoqe36xBLvMCWlKgcTYVDkXAB60c0ie7uGTiLu9c3OvlRoObBONdg9ddsWpRBUfCTHc6WolyfUQPu20YAuYpJCQgl+1YXL3+kOUglCgpax4kSsKgjotSmGLoDTWHfyRXwOqFr0I9IjtM6YEKYJcCju0Urgtsu1yEzZZOAuGNCCCxBGhgfNnTJc9YWoboO5q4DPkIASsJ3QJqkpKylyWBS4h3kSyEgEuecJVxgADCtwAlWrVrB3Zu9Jkxc4LSkMQcSSSD9nXLKFdDq7aDjRjR5rtV9MAlzVSrKlKwgkKWTRxmEgaA69D3g7sJtou1om/WEiUtBSpILh5ahRVc+IKHPJ8xBYaja0L+1/gT3MEJ20UpLgHF2hfv+9t8nwth+cJsaj5FxUM2w+c3sn5wsvBvZe9EySvECcTZdHiOzKq0O7xjwGnbTownCk4tHyjj/1MGHCSWroAY02ROrDjxomFk7VLdPAlvtVr5RFP2pnYjhljDyesFoWrGkmNQu3VtYFqwzgJZ0OkWrTtJLSphxdRlBYqPN7BeyAlsVR4unLvAnaWaszpKyVBDKGL7IfLs7QwXXs+k4fL2gjfFwY7PMSVCgOmRFYhpmioF3LaAlLKPEwz1DO8BNv7Ri+r4WIdR+HtDDcV2Ay0O2mkDvpGssoS0MnCorYaUCST60hkl+4JRCairVbrFHaCWU2hKyHGBmoDQ6c84muSwrVLQrEXYMQdIGXvKn2e1JQsiYlQCkvyBNH6GBjQw3eoYHydqGLciQFK+yHOZyHeBFlnzQ/CkguwccJ9KwZRZFqQhK1AEs5DMdW7wfYFSfJHPs5BfElQ5pdvKOpMvhDfMRu6bsUlCQC5IBanDU88xBGfZES/5kxKWDkqISPeE0zRSTZUmyEJSCZqXZ8IzHrnHEuViAIIIOULtr2gkrnL3S1MlklQKQFNV0ggkjTzfkYcNlLrC7NLmpVwF1gFJcuonJTcL65EVDgxEdpOkatKC9wGm3smRNCCl1EPk5I6BsqHKMtE7GyikoB6EA9RFLb6yTd+FoBLihDukvRjkzmjf5P2CxrNmllSyuZhBWlSUguQ78NOkaKMkzGTi1YLBHL2MUrGQJ09uaND90Qh3htjad+vjUghRASkAhOhDNXLWHjZS+Da5cxZYHhDD7Jw1Hq584oigmlLnP2MGpUrBLCW1cuIgkrqAOY+MLd/fSZhJEpKQMSkoVMBViw0cJSQwNGc6v0ioJytrwTP20i5t9fCZdmCCCvenCQKMliSSNQSACDmCe0eeialXEAgp1YeJ6l6U6Vi5tBvZuNe8UpfDhHCzVxYsQChRmY5vlCv9SWkYyluLDrmzuwen5xpl6eSFizRrg9q2EVLRY04SkJUpZThrqxdtcQMRX/Y1qmzNy53kti2VM3fKgEAPo6vWVKkGSVBKzMxMp2IUAOEmh8NW1MeholkBRLeE9NIzcdeGDdu0A7gQtMhBJxDdgGmRNQT8Inl29Vns8+YlYBKFEvRmSajlV4vXSR9WSWzQn4QE20sU+bZCmzyyreKCFEMCEkHEXOWWFwD4oTBHmGyAAQVFQGE1BTiKgAKCGazWsIttmCFKWV71CnDMkoxgEDV0A+sJkmRNscxaZ8tSDQFKwW1q4ehY1FKGGa75c42iTaZSpKEJGF1lWFQU2IJKUqLsPFTuaiMq9x02tKH0rP3fjGTlcBizMtayKNUULM40IeILRMUUcTRbMQbiiayE1aICY6TbZcsEzJgQOuZ6CJ8jRbMxQOtY4mlyHxPo1B5wPmX1IUzzgS9AFZRWn7QJCw0xOEHXM0/OHQ7DaiTnGb484hsNpRNUjCcWZLGgAzcecGJkuVoQO8OrFtQJmqJziJoMGzp0UmORZE/eT6wasNkBLlvT+CmYohNElVCAOdFMW7xl4bcycVoQkgy0ICSQ3EuZ4W9YAWlk2eerGSkJUlmLGvirUwmSgkYkqIbMkHPCcSfOFB7hNKJ6ndl7JRIExIKwKcOnflC3tleH1qTJGPi4VFCwDUmvEMiASOsENk5uCzOVFSVAkln7EjyhR2mUlZSpJKuJVWKQdaDQQO7oSpo9IuSYyE9B8IEz76NoWROQEmUvCk88Qcd6NFLY20qNlL5DGB2EKUy9F/WAEmqSkNmC1Q47GH3DsetWaQkoNNDEd/7WSLPLSxSVlgkEZUqTEdktRMnFR8JJA0LZR55OsqJ8pKivOrO5JUNDy6QWFHplo2pl2aypnLSGZCQdCVHJ+QzeETavaX6za1jEN2BhQNKUJHckns0U75tJRu7MpWJKUomc8OF/wBIWpyyqYSNf2I55y2VHqdHjULyd/H+x02SKDM3EwVUobtQDuVEAjo3i7BXKPUp14Jl4UigDJA5AUHtHlP0a2fHbaud3LWsGlCSlD16KVHoc6XiUxVSrEH46iOrp17bObr2nkpFy0yErDpCR1BGfbWNkhCaRJLThyIWORDHybON7r7Wjv0H7zjqo888Yv8AmS02idMSkoUqYsEPUYSU5aOU4urwR2W2jlSQUzAQiYoAkE8LAcR6VrWkCdvylNvnyyWaYCemNKZj9uOAN4ownCFYks4UxDuSHY5ZZRzP4NatWes7R2zcSgqWsuXpzoa6s2fcCPMrfPCpkt/sk6tShHwgra7wK5YE3EDgSHIICTzGpHVoBSgZk1gDVgGAUCdc/KO6GPWFeX3OSc9pX8DMicVgcTdipveLU2UdzLFHUqYp25YU5eUBbvxA4QcR6BlD+wqBPp6wTvQzEJlApKhuwqmYxlSj05UeO2+xy1Rra7ChVnVLYOWOBm+ycg7eGPQRfX/tstWMJWqUKkYvDRVPKPI7dPUpaArw1Ul6VFH9D7wy3bNC7PMJmOZaSBLOWEnFTlV48/PD2t/VHVilykz0nZu0hdjlF/sABmalPlBKXNxnCahmILeTQm7BB5S65ksMhkFEDkxPvBycp56AFFNFZEjIBnI7xyG5xtdseLXJIQyZqRwLwsQNUq5j5hxWK+zFkP1cSJ8sInSP4SyhKd0pgClSGyBSoUIFcTCkMkm1OBqfJ4GW6fgtUo5Cakyif6kuuX7GYPMQqHYLsk6bJkzpCgkmVNJlZE7qavGPwsTMQ39A6QNte00uZO3CTUEDLMh3Eb25tyJGCYFbtSnlO5w146vQAYXGWTawp2K9gV74JCkpUaHx04akClHIfSE0XHtQ1zFtAm/C6QMOIpKVYfvDl7RJbL2/gKm4SEPhSokuX1FOdIXF28neTMThiyXcuzD2hRSffsWlTphuVPsmAKUhCVBioB6PoOcBE2SSqXOWqcEqBO7QzlQ0r7RYvW45kqSFTEhJAAOFieI0c68oAX0Ub8bsgpZFEl+4fnCjHngJSPQ9hrYhCEpWpIUoLZyAS5DQZlTMRUD4QSfePNL1siQEhD40jGA3EKvmOUc3ttTPFnloK2Kw5YMSk5F3zMNLiyZdxt2Uv6faJ1oTNCAiWrCnDnmaZl6MX6watF7ykEBa0oLOxLUcj5R49YrTNlDfSl4DXI1pzGo7wWvO9rLaVJmT5cwzMKQSlTAt0frDongs3PaFrsVpM1RUKpA1ADawrTJLhg7DnzeHG49nlpStKjiCiXDlmaKSNj1pfGoYas2fSCCSCTbGHYYr+qTSsg+IDyDQjm8MeFUzNnYZZcoatmromSUzAqoUlnBpkdIB3jdKUGWhIJVh4mFH0HLSHJ27ElSoctlUpFjdORCj6kuIT513yiorKsy5ZwznTyAhw2fsJ+rJABYggivnFObsgMRCQSk+IOp+VIgYy2Kaj6vQhiimh8NH6whbJKlzZkmSpSQosS9KAVD8+kPEjZ8lLJxMA3ygbd/0X4Z6lMrdlLAfaB1L6xSQWBdqbPKSpSgpSpoOFwQE4cs/skMO7wnLLKMerXp9HKjLIlgkulknViH4npTWPOLdYeKalQwlC1oYZjAoprzNKxlDDKT5O2HVxhCq8jf9EYKp88jiIQmnQqLltQ4T6w5zbefrc6zlA4RLUCSEuFJzAZxVKo8b2SvZdntKZgNAcKuqSRiHsD5R6jZLXvp+/SkgFEuW7kg4VTSwcZjH8I6I+2KRzZZ+pJyDYtZl6BQGjoU3mfyiree1GBAUtOBGNKVFwwCiwJ6PhB79ItWtsJUpgAHc5CFba+SmZdtoKaUSrI/ZWlWuWUOUpeDJJFD6Ubpl72VaJiggTk4F4UuolAop8jwkDTw66ICmJwglSUuEnIkZ+RLRu9r4VaEywX4Axcu6mAJ7U15xb2Yuo2ieiW4SMQdRdvw9zEvl2W2kqQRkISpBZmOgDAHrSmmsQ3ZZiJjh+BKlH+1BCWpkVFIpzOuTLtRsPNsqN+hBUhACVNXCkCi1cwNToK5B4VrVNmIBUDiCwAtNBkcQbpT21j0YzjONs89xcXSO5K1kNhRiT96hHVJ5QQva0OZYmgsmXLDlTJdny1PFygGLwUWACgdOflF+87wSqcoqSqmFNQkjhSBqKVB1jXdfJGr+CreFnCpkpSB4kNwVqlSq+hHpBezTDLTgSkYiCohQagDeeflTnEdnwAImBIIwEkUdlKJYDsz836Qas1wz1p30pClIWkBB4ag5ni0IavKOfI4+m/qzWN7r6DZ9H8nFZAlmLqLspnJyxONAKdO0XJtmXv1pJDgBtA1Sac3p5RQ2OkTrKoqtCRLQcirC4LElinoMjm0FrxvaRPCZspaJqSTLOFyEqS6qtVJY+mGtY4WdSXk6swU7A9y1P1intQkizFYUMUtQWmlXSQQP3zixZ57tiIV/cqnufzjV52tOB1FgHevLLqT2rAAobRrRPkbxSgTwzZYNQGcEU1wqPqITL3lqmDepTg8QJDpxpwgV1UUkO/JQEQXxtPMmzVAulAUoJQWBQHLpcVp1PYCLlyIM3ElJxLwqAFSwLO+mXwMQ15NE+KCl+zgbvkoTMK0IKQk8wBr5wp74uUaLZyPsjVVOQeGy17OTzZJclIdmfTIH5xuy7CWjxp4SZZQzEs9CXy5xSqqJbd2XtoNoUTbOUh1lJQxSCQsOM1ZZc9YUJ1gmALmIBYqASCAFP4nbICsN9l2YnygoFJYhIyFW840bgO5XLWqqmAcH7ORz9oKSFbYr3bbj9ZCZ2LiBRmHBVzPKKG0EuYSnHXAAgMMLgZPzMFZGza1LViWJagRhJyI6dYnvHZqduWSN7MKipSgpypsqGgYQnwytm1TFaXbgGSA1CCTq+cErAZeDwFQcsWr2gNKsalTUpaqizdXyhlMhIRLBKUkJZQoGIUoF+tIrWwjPR2lf3HmTLbSJlSqZN3iSUlnd36ViwZZLO7DU5e4jIRXkFKQ2F39oVbZsutc5a95hCi4SMYSPwgP384eEWFRHCtNcwSBTuRWIJdiWpVFodPmBpygsCvs3c5kOlUwKB1JOLLJiS0MvDTIB3AIZ4E2awLDkqDp6l/Ju8XxY1hldMn583i0yQtIW5DEen5RelGA0ixswYg6KBf4GCSJJHPn+3i0Sy6lWUeKbaXHN+tWpUpAUFLUoYWoVAEu7NxEx7BOnlEtS8OQJz5DKES9UlZxrIbRmck83q8cXVdY8DSj3fyb4cCyJtnnm1FlwW20CUklIKQjCCQcMtIo2dQY9ivG7k2ez2aUhLJSkJozulKEuXzNIUjwTCRKxJNQVMnyo7tyMO16zDNs0qaBo5bRxX0KWg6bq/WuLXKKzYPTpgW8/4koDQFBatSCC59I4sspBSBNSCg0WCAUka4hr+kSKtiBLPEKB6MS9DlygZab/AEIQtZClYUKWUsE+EE0ftG7zY1LVvkzUJNXR5ffN4/WbRMmpQEywQmWlCcKESw4lpYUTQeZePcfo5ky1XdZihKQcDKIA8aSUqfq4MeffR5st9au23g+JZSmX+OSneJ/7liGX6Hb5CrOuRkUHGkf0rPEO4V/qEdCqjJnoVpsqZiFIWHQoFKg+hDHtTWPnCXfaky1SkNu1E8RBKiNFdCzF84+ib0mlNnmqFSJcwgc2QotHzMkAAcmEZyLx+TtFsUlQIVkQWI5F4s2O9GnGZMAWSScnAJLvhJbWBs+zKwqWKoSUpJ5FYWUjzEtfpHMhcDnJqmylGKdpHr2yuyS7YJdotCkfVlcQlhyqYMKkjEoEYKmoqWSBSPRpNkQhKUIASlICUpDAAAMABoABAH6OUtdVl6oJ9VqPzhjMXFUjGcm2U70uxE+UZanY6g1BGRHwbUEiPH9vZ6rBbkyrGd3LTKQrd0UjEoqBLKrUJTrHtceIfS24vMn/AOKWPTEfz9ITSHFvsVUfSfbENik2dTc0LB9Urji3fSXap3DLRKlO74QVmuoxFhlyhdn1FYjsMri7/v0pFaKw24MnWCauaAxWuaoAMzqUogAcg5Ij0rYL6PrRIWJ9owoKQQmU7qOJwStSXAopTAPnVsoEXDKT9ZsxIynSjX8Yb3j2VQhzgkxKTZU+pJ5D0iZEgaCNgGlWiUH9tEAcmUNRGvq6Ton0iVo6ihEBsiPup9BFe0WCWWokN0EXor2qSCMngBM8r2U2dSL3tAWDglYsBbhJWcQY5UFIfpuzchRcoB9Imk3WhJcJDxcTLaEkNyFpd2AHiUUjUMp6Znii/Z7PJAKRNUQRk4aorTSK1llCah14wSGcYldQ7KBryNI5lXehKSd+ArNiZSHGlSoge8YmoUlXahQdQJGT4T6cPzjufZ5YZKUEZsSFJBOXQN3gbZpqHZc2cxZsK0qH+kE9gBBSyWRKySlSkUzWZnx09RDEZZrAGbgSA7gFL50qPnFqVYgA9FDkFK92d45m3ZKyBS5qeNeFhnipzMdKs6QUjGEgiiUPXtl3pDESSbOH8I8irT8QDxKCkBjhBFWKg/tEIsYKqEBq5FX/AJBVesalqUKYCc9AkeTq+cVyLgit60Ls8zCoPhLNTKrdcmhQlhJUkr4VBQqqlHENyQTQpCVdTn6V9oqWm5UKcqdzlg8L88iwbtHB1PSetNSb7HXg6j0ouKQqJmlykGjuNcycoeLVZ8FiMsh+DCp+tF/EwEtVyypZxBeWYeW76cOdWMTWi+Gl4QApw2WTjR6HyMTh6T0lPm7VIebP6mvFUBLZZAgYgx0qNHyPtA68bomTrNMTLlkqmJKQdK8hmRnWCNom4gQ2foag/KC9ltSpoaZLThoPEkaUDAcmjk6Xo5bbZFVf3Ly51VRJNgbKmx2KVIUf4nEuYGPiUokhyBkCB5QpXRYlWTaFW6SoyJu8OJIJShMxJWQSAwO9QAx0Ihz/ANlJUXlgaAlVG+Zi/Zrvwniwf2p+Oce4jzy/PUlSVJcVBHqCI+ZEIKeEhlJ4VDkU0I9RH0naEhIcq9SUg6szgGj+keHWvZKZvFHGKrUSVJOqiXJBYli/fURjlywg6kzbFBtWkFbp2aK7gts5k4lqExLljgsyuLTP+e3OkeeShWPetnLp3dyqkzS6VS54KsJScM0zCCAXNcdCM6R4X9TWgspCgcsn8qUMPeLqn4sEnyfRGwsrDdljy/koObZpf5wdFap4uxDfrAnZU/7jZmSgESpaS1QMKACAQekEwopBep0whnjZO1aMGqfJk2UqjP15e8IH0pbNg2ObPbFMRu1OGNAoJUegCVqh6lzS54COrt84A7Yq/hpCw8tYUhaWoQQC57N7xnmyenBzauioLaVI8EIpD5bLilLst3JbdzRISsrABStEwGYxY54sRc5Ylc44XsTKqX4X+8pwMzTtDBaLGs2SXMHglDdBJAPAGCHOrUFeZrHFl63aP8u7/TsdEMP9RXuu5ZcpiVYlAgpLpLEVHC+btX/MP12WszpbkBxQnTJ8o8x+vkN1euv7qIetk5+OWo5eFwcvtflHL03UZZ9Qtnw7LyY4rG6QcSeVY6I7R0KeH4/ON4ix/Rv1j3DhNO8YVfukax8vaOQz6E9an/EAGIXi/TP840uOZgUdWHSh9Y4IOpJ6n91gDgzFEZPWJEnrHImn9mGISJClsJiSQA4BGQHIHX9YtybPMmgMxd/ESoiuZDU0qBAy7Jq34kytWdKiMq0USdBSuZgnabxmKDMlI1ZIQ2TJ8OdR6iOc3OVWdRU3DiTShQPICj58jF+y2HEKSyVZfzGLjkMLdIpzysABTIJDMcYcAZ8ZbzHWCV12eazsVJ0wYVjPRQJVz0OsMRpEiYkEKBwE8QWAWOh4mBiNM+YkYUUq7BBNdHb90i9OsB3iiozEksTvHCT8CR0pE9otSJWEYRUaAkPzABp58sxFUKya7VrI4wQRR+IE/CvaJZl2rfxZNlUn0NfOKEm95avtnC+SilA86vrBALGeYzYH4BnMUSdWlGSSpL6hvfvFbDmcWI/hfzBYt/mJk+EOH6kpB/uFG8/WOkTwQzJZ6MAQO9cIPV4ATBiruQ5KsJUQaqwKp3cHnECbA4qW/t7/AGXrnSsHJVnSScITTRLc/usTHc2SCCC6jycD5fOCirF43WMiC5yCktTufz9Y4l3dWicXKlerVcekFFyy4BSEjuon/wCuLK7MCGdubJT8WeChWD7NdqmIIUEqDM4Yh3ZwO+sXrNZghISCA2XECB6mpieTZsAZk+YDe5+cdoYfYA7MB8YolgraGspIz4q6PQv84WAQwUSxBJBLsz1D8iKdocNolf7upWRSUkciXAbPUEiEFI3iiHyNQaD3o3aPnf4laz38o9XpOcX6jNd9teyWhk8KUnA9fE+mgcAwn3fYkqUSAyx3ZX+CKiHuw2Epsi0milpID/hZP5+cIhmJRMCkKYnMag8x5UhZlOOKCfx+/wD0eJpzlXz+x6FsxNxSSHZlGlaOxYdK+8GgWzgBsnMeRUjFiJNQ9QGp2EHMdP0ePb6X8mP2PMzfmM2UAhh6wsbZzCmQkAkkrFToMKicvIecMQmDQ+/5wvbcsZCGI8f/AILPPpC6t1hkGH8aEtE9xhNBnzPLWHayWVZu1SDUmWvCQ1QxKHbyhDSsDLNxD1sreKRZWWoBMtTcRGRqM+5DdI8joJJ5XF+Ud2dPRNeGIi7IV+HkT0zEOmxKjgUCxyqKij8u8KkxKxMGAMHoMyK0BPQQ5bNzmKsRDkBg1GDv5xHRqfrR+Of8MedLRhzi5jyofjHYPV4jMwZ4qfvpGxMHSmr5R9GeWdxoxtQb9mIlLrlDA7MRqoaPHZV0iMqgAwppy9YrzEKfMnsEt7xKpURLmF/1aABZsliCX3dpwCpIQtCi2gUykAnmKiCEhSeHHaAoAlkjc58yVTFAZ6D0hSlENqFPTUl9aDMe7wasJnFTJlAn+uUktzPGM6xgmbhe23bLWDNE9RYNTdqLcju6tnkDFyxy1BOEWolJ+6QogHrmnu7QFRbJq5hSpSARmRJk07kgN6xlsM8FzNSQDRpkkP3AU/xhiD1l2dkY3Mx1aBSkGuhIxB/WLq7tCab2YxesuXSv4UlvJUKMq+V4uOZMwj7pwl9KpVBaXeM+aP4K5ysnxKljsAQX9YALsi65D4lKKyB4ZwmBv7SOLziVVjQtToWQ/wB2WopIfIkJ4O49YpKu60sMSmr9lXFXN1EPSL1msCk/aUSdVcR61GkUkS2btFyqUgkGXJbIoTn+IqGInqPeILNY1yjimlagMsAU3dyA3r5RYmpUKAKPq3wiaVZlHMt2Vh+EVqKyBNpSfsEOcwpZfyOE+8W0KThLSVK5nhBLcgVAxpVlAcFRX03iVN5KNI0FJH/Mp+FQHoDDoVlS1qCwN3LU+oU48uXvElitTkJNmYjNmI96xKZ40UrzT+/hGpdnALglL5sCH8mb2g1CyadasIOCQpTcyEe5DQPtNvnEHDZ8P4VJUr2METaE5BS+4xP8IrJu5J+yo9SCPdUKgsW7xVilFU+XNSkByoYWT3cuD0IhKmWwkOlSWdga4gNMTgPTUCH6/beLOgpLYtBxIYGg4lBYJyzFY8+mJnTiVhIW5Z089AQkBvICObPCMnyrN8cmlwwwjaoGUZcxbqyCwGJHUEMMhoYG2GwFSwtUxK0PXClKD1w8j5RflpVMkq/hDgpuhNnlZNXKUk0r18oAWC2lM3wKCAeIBKVKS3VSWzapaCUU6tWCbXZjnZJgTNliVvMJ8SSApROik4COzZfCC1rt0lEspVv0NmyU9SQSS/vElzX7KmIc4kkDxTEYX/uCQn0MGZhBTUgPUOw9I6IwSXBi5W+RYs18yjQLnt1AUfLiji+JgVK/mTFZFpktgDk4LMDU+sH51rAyKR1JUPdP5wNttolBK04ZSpigag1L/wBfFhMKUbVMcXzYlfUyC+FFa5tBmTPkiWCrEmYDUIKSKdVkCoipNsy0vwylcyTLmGuXC4Hm0XZVrU1E8vCEhmpVkqPppHPDDGDtGsptgVMucVkpDjNnBb3houKWJiTvEFwQ2H8xr+caTfKSQCiQV0f+Iyjo/HLTXzEFZFixqEzd4HH/ADHy5JS6T6w4YIqWwpZG1RIq6xoZo/u/zEU27ClJCXLl+I/AJblnF5dhTriJ/fKJUr0DluYLerNHVRhZUswUzKSAByfTLMvF0K8v30jWLox65frG0nm3kIYjkr5fOId6Rn7D9YmLcwR6REQNP36iADgr5REq0Hkf+384kWks8Vz5esACP9s9h8DEY/ONxkc50E+vp8BFm1eFHcRkZAIsXL/NT5xZnfzfP5iMjIaAO2DxDzgojxJ7GMjI1j2MpdynP/meZi1dXhV3MZGRRJ3aM/SKx8RjUZFIRtPii1pGRkNgjnWMRnGRkJ9gQlfSL40+XwVCxs//AMVK7n/SY3GRmaD9fXis3df+kx53a8pv/UH/AOkZGQhjzsRnM7wy23+XM7RkZDZPkETv5HlCNeWnl8RG4yJkUitYf5o7j4xNa/B5CMjIgsrXfmIf7h8EZGQofiJl2CErxRJb/DG4yOgzLVj8IjqZmYyMiRkGsVZGR7CMjIBsjm5RTjIyLRDP/9k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BQUEhQWFRQWGRgWFxgVGBQUFRcaGBcXFhcYFxoYHCcfFxojGhQVHy8gIycpLCwsFh4xNTAqNSYrLCkBCQoKDgwOGg8PGiwkHyQsLCwpLCkpKSksLCksLCksLCwpKSwsLCksLCksKSwpKSwpLCwsLCwsLCwpLCwsKSwpKf/AABEIALEBHAMBIgACEQEDEQH/xAAcAAACAgMBAQAAAAAAAAAAAAAFBgMEAAECBwj/xABEEAABAgMFBgQCCAUBBwUAAAABAhEAAyEEBRIxQQYTIlFhcTKBkaGxwQcUQlJy0eHwIzNigvGyFSQ0U3OiwhYlY7PD/8QAGgEAAwEBAQEAAAAAAAAAAAAAAAECAwQFBv/EAC0RAAICAgEDAwIEBwAAAAAAAAABAhEDEiEEMUETIlFhcTIzgcEFI1KhsdHh/9oADAMBAAIRAxEAPwCvsBLZKQzcXzhsv/8A4/8AsR8VQNs6+JwGI5dImVaTMnBaqqYB+2XxikI6t0kptAfVII9YEXGj+Mvur/UYNWm0GbMCy1AEsOkD7tshlzSSzElvMk/OAEXUysNoSD90e6jBLaMf72f+mn/yijOJNpBP3UgN3MXdov8Ai1f9NPzhiRHsPZUlaKDX4R6BuIRdiRxo7H4Q+CEM43BjNxEwVG8UFsKRBuY4KDFqMg2FRUwGM3Ri1GecGwalXdGNYDHdutCUIUSdDGWGeFy0qBegh7Bqc7oxrcnlFsKjMcLZhqUzLMa3UXsUY8GwaoobvpGGX0ggI2Wg2FqDcEawQSwjlGBA5Q9w0BmAxvdGCeERmEQbhoC92YE7RpaUO/yhpKBADbMNIT+L5GE5jURBnKhl2PD7zy+cLE/OHDYBmnf2/OITpltWg3ujGjLMEymIVCNNjPUolBjhSTF8iI1Jh7C1KBBjggxdKI4KIewtTz1Ekg5RuSjiHnFT6pNGS3pG1T5oZw/UNGZqXZSawEvu1TkzUplYQM3Jd89CKM3vBI3vhHFLL/vlAfaG2pWZakUIYKCixDkMW9YH9Bxq+Q9YJylBKlhidAX+UWFrKlOqpZucV7HMSEodQBAqM6xbUA/Q8oBP6BLZVAE5IFBX4Q6wlbMzAZwbQke0OOOGI7eMeKku1vNUnQAetX+UWccAHUY8c4ohs0/EVj7qm9gYAJ43GRWtVraggXInwBdrprpCQ9KlutIl2QnjdqRqC/kY6nTgc6xVFqCKpoekU0JOxneMeB913mJob7Q9+sEGiCjI28ajIAN4ozFHGOuTddIxKnDjKADvFG8UctGNCGdYo3ijljGmgA7xQvbZq/hIH9Xyg8xhd20P8ND8z8IAEacYbNgD/O/t+cKU0w2bACs7sn5xPkrwOMaMdYDGYIokjMcmJcEclEICIxpokKI4KYLA8bsUoLSQXB0YkHqPnFyVYVpD7xQSKl2NB3gdddpdKF8wH75GLW19qwyEoB8ZbqwqYYAS/wC0rmzUhK2TmAzEEUckMaxWYBSN9hUVMkKNMLKepJLuxjdtllcuVMSWL4FU9/b3gDfUzEZYBxAJCqaPm/nArstuOteT0VSrOclFwwOEYvhGrWlBlkImlJ9Dn/UIV7ltzTZNOFsKlaFRzHzh0vOaiXKUVEZebmgbzhtEJ8gi4rMuVMIkrIFCRw15ZB+cP+zl8zVqUmaoFnAAZ3Z3PlCBsyjGVFdcRIS4ZmJZu9Yb9nZYTaNKgkZvRLQRHOm+CzYryJnoLmqmyZ+dYbgqEa7p5M6WnksnV6w6LnpGZEUQ+DLXaMKFK5B4B3JeZVOIDcTk1fLWCltnpVLUkGqgR6wMsVlEtaVu5CcOTP1h0FoY8cL9rnqJMXzeDuMML1puxVSC9cvlDSa8Eun5Opi1QPReCVLVLBBWkBw8VrSpSQ1QcQB+cQWK7sU5QShmq+HDmTr5xLbZaiueRiuWaUT0daGHDewlWO6sCgpSnYu2kGv9s6AD1gaFfwG97HInh21gSm3qOQEQpvLCs4mD/KDULDU+aAkvyMRXdNG6S2lIB2u9cVEhxzOUVLLbVyziBdJ00goVjhvYzfQETeqFlGbvlBTFCodljfRsTorYozFBQWWd7C5trMeWjuYN4oXdsFcCPOJaGmJizDX9H0wvO7J+cKUwQzbBUM3sn5xPkvwPG8jDOivijeKLoiybfRozoheMeCgslM6ODNjmOC0KhnityoO4bkT7xS21tRVaZSOUt27n9IZLolAJNBmIGbb3YkTrJMGcyWsK58Chh9lGBjRQuq797JXLdqpV6aQJ2ouQWdKCFEqWctAB8amGy4LO2LtADb+WreSOTKHm4h+BFjZizhUlaSH4sXqGMWL9klKJYUcZJoojjASMiXrUxPs1ZjxZVERbRj+PKTyQT6n9IXgZduNTS0f0lvd/mYZrstITMKnqArPsKCFu6EMg9wYJ2lWFOLT39IaETybaEnExJelYnm3ws5OIGWYhRdJ7PTWsSolsC/MnnrDbpDUbZaF4LOayIz69M++Yrax1E7MtY0WJd4TchMPaNzrynYS0zTkIpILKjifNoRzB9afrFKTZLgkDd/NCSlE4hJOJRUApT50PlFq69qCpcx1MoYQo4SAWerQNt/CmYlIOpBGvT4wKupC1KmpH2vtNozs3WBWhScX2Q6XhapsxIZZDEKpq3PpEN1zJqMbzCqoqe36xBLvMCWlKgcTYVDkXAB60c0ie7uGTiLu9c3OvlRoObBONdg9ddsWpRBUfCTHc6WolyfUQPu20YAuYpJCQgl+1YXL3+kOUglCgpax4kSsKgjotSmGLoDTWHfyRXwOqFr0I9IjtM6YEKYJcCju0Urgtsu1yEzZZOAuGNCCCxBGhgfNnTJc9YWoboO5q4DPkIASsJ3QJqkpKylyWBS4h3kSyEgEuecJVxgADCtwAlWrVrB3Zu9Jkxc4LSkMQcSSSD9nXLKFdDq7aDjRjR5rtV9MAlzVSrKlKwgkKWTRxmEgaA69D3g7sJtou1om/WEiUtBSpILh5ahRVc+IKHPJ8xBYaja0L+1/gT3MEJ20UpLgHF2hfv+9t8nwth+cJsaj5FxUM2w+c3sn5wsvBvZe9EySvECcTZdHiOzKq0O7xjwGnbTownCk4tHyjj/1MGHCSWroAY02ROrDjxomFk7VLdPAlvtVr5RFP2pnYjhljDyesFoWrGkmNQu3VtYFqwzgJZ0OkWrTtJLSphxdRlBYqPN7BeyAlsVR4unLvAnaWaszpKyVBDKGL7IfLs7QwXXs+k4fL2gjfFwY7PMSVCgOmRFYhpmioF3LaAlLKPEwz1DO8BNv7Ri+r4WIdR+HtDDcV2Ay0O2mkDvpGssoS0MnCorYaUCST60hkl+4JRCairVbrFHaCWU2hKyHGBmoDQ6c84muSwrVLQrEXYMQdIGXvKn2e1JQsiYlQCkvyBNH6GBjQw3eoYHydqGLciQFK+yHOZyHeBFlnzQ/CkguwccJ9KwZRZFqQhK1AEs5DMdW7wfYFSfJHPs5BfElQ5pdvKOpMvhDfMRu6bsUlCQC5IBanDU88xBGfZES/5kxKWDkqISPeE0zRSTZUmyEJSCZqXZ8IzHrnHEuViAIIIOULtr2gkrnL3S1MlklQKQFNV0ggkjTzfkYcNlLrC7NLmpVwF1gFJcuonJTcL65EVDgxEdpOkatKC9wGm3smRNCCl1EPk5I6BsqHKMtE7GyikoB6EA9RFLb6yTd+FoBLihDukvRjkzmjf5P2CxrNmllSyuZhBWlSUguQ78NOkaKMkzGTi1YLBHL2MUrGQJ09uaND90Qh3htjad+vjUghRASkAhOhDNXLWHjZS+Da5cxZYHhDD7Jw1Hq584oigmlLnP2MGpUrBLCW1cuIgkrqAOY+MLd/fSZhJEpKQMSkoVMBViw0cJSQwNGc6v0ioJytrwTP20i5t9fCZdmCCCvenCQKMliSSNQSACDmCe0eeialXEAgp1YeJ6l6U6Vi5tBvZuNe8UpfDhHCzVxYsQChRmY5vlCv9SWkYyluLDrmzuwen5xpl6eSFizRrg9q2EVLRY04SkJUpZThrqxdtcQMRX/Y1qmzNy53kti2VM3fKgEAPo6vWVKkGSVBKzMxMp2IUAOEmh8NW1MeholkBRLeE9NIzcdeGDdu0A7gQtMhBJxDdgGmRNQT8Inl29Vns8+YlYBKFEvRmSajlV4vXSR9WSWzQn4QE20sU+bZCmzyyreKCFEMCEkHEXOWWFwD4oTBHmGyAAQVFQGE1BTiKgAKCGazWsIttmCFKWV71CnDMkoxgEDV0A+sJkmRNscxaZ8tSDQFKwW1q4ehY1FKGGa75c42iTaZSpKEJGF1lWFQU2IJKUqLsPFTuaiMq9x02tKH0rP3fjGTlcBizMtayKNUULM40IeILRMUUcTRbMQbiiayE1aICY6TbZcsEzJgQOuZ6CJ8jRbMxQOtY4mlyHxPo1B5wPmX1IUzzgS9AFZRWn7QJCw0xOEHXM0/OHQ7DaiTnGb484hsNpRNUjCcWZLGgAzcecGJkuVoQO8OrFtQJmqJziJoMGzp0UmORZE/eT6wasNkBLlvT+CmYohNElVCAOdFMW7xl4bcycVoQkgy0ICSQ3EuZ4W9YAWlk2eerGSkJUlmLGvirUwmSgkYkqIbMkHPCcSfOFB7hNKJ6ndl7JRIExIKwKcOnflC3tleH1qTJGPi4VFCwDUmvEMiASOsENk5uCzOVFSVAkln7EjyhR2mUlZSpJKuJVWKQdaDQQO7oSpo9IuSYyE9B8IEz76NoWROQEmUvCk88Qcd6NFLY20qNlL5DGB2EKUy9F/WAEmqSkNmC1Q47GH3DsetWaQkoNNDEd/7WSLPLSxSVlgkEZUqTEdktRMnFR8JJA0LZR55OsqJ8pKivOrO5JUNDy6QWFHplo2pl2aypnLSGZCQdCVHJ+QzeETavaX6za1jEN2BhQNKUJHckns0U75tJRu7MpWJKUomc8OF/wBIWpyyqYSNf2I55y2VHqdHjULyd/H+x02SKDM3EwVUobtQDuVEAjo3i7BXKPUp14Jl4UigDJA5AUHtHlP0a2fHbaud3LWsGlCSlD16KVHoc6XiUxVSrEH46iOrp17bObr2nkpFy0yErDpCR1BGfbWNkhCaRJLThyIWORDHybON7r7Wjv0H7zjqo888Yv8AmS02idMSkoUqYsEPUYSU5aOU4urwR2W2jlSQUzAQiYoAkE8LAcR6VrWkCdvylNvnyyWaYCemNKZj9uOAN4ownCFYks4UxDuSHY5ZZRzP4NatWes7R2zcSgqWsuXpzoa6s2fcCPMrfPCpkt/sk6tShHwgra7wK5YE3EDgSHIICTzGpHVoBSgZk1gDVgGAUCdc/KO6GPWFeX3OSc9pX8DMicVgcTdipveLU2UdzLFHUqYp25YU5eUBbvxA4QcR6BlD+wqBPp6wTvQzEJlApKhuwqmYxlSj05UeO2+xy1Rra7ChVnVLYOWOBm+ycg7eGPQRfX/tstWMJWqUKkYvDRVPKPI7dPUpaArw1Ul6VFH9D7wy3bNC7PMJmOZaSBLOWEnFTlV48/PD2t/VHVilykz0nZu0hdjlF/sABmalPlBKXNxnCahmILeTQm7BB5S65ksMhkFEDkxPvBycp56AFFNFZEjIBnI7xyG5xtdseLXJIQyZqRwLwsQNUq5j5hxWK+zFkP1cSJ8sInSP4SyhKd0pgClSGyBSoUIFcTCkMkm1OBqfJ4GW6fgtUo5Cakyif6kuuX7GYPMQqHYLsk6bJkzpCgkmVNJlZE7qavGPwsTMQ39A6QNte00uZO3CTUEDLMh3Eb25tyJGCYFbtSnlO5w146vQAYXGWTawp2K9gV74JCkpUaHx04akClHIfSE0XHtQ1zFtAm/C6QMOIpKVYfvDl7RJbL2/gKm4SEPhSokuX1FOdIXF28neTMThiyXcuzD2hRSffsWlTphuVPsmAKUhCVBioB6PoOcBE2SSqXOWqcEqBO7QzlQ0r7RYvW45kqSFTEhJAAOFieI0c68oAX0Ub8bsgpZFEl+4fnCjHngJSPQ9hrYhCEpWpIUoLZyAS5DQZlTMRUD4QSfePNL1siQEhD40jGA3EKvmOUc3ttTPFnloK2Kw5YMSk5F3zMNLiyZdxt2Uv6faJ1oTNCAiWrCnDnmaZl6MX6watF7ykEBa0oLOxLUcj5R49YrTNlDfSl4DXI1pzGo7wWvO9rLaVJmT5cwzMKQSlTAt0frDongs3PaFrsVpM1RUKpA1ADawrTJLhg7DnzeHG49nlpStKjiCiXDlmaKSNj1pfGoYas2fSCCSCTbGHYYr+qTSsg+IDyDQjm8MeFUzNnYZZcoatmromSUzAqoUlnBpkdIB3jdKUGWhIJVh4mFH0HLSHJ27ElSoctlUpFjdORCj6kuIT513yiorKsy5ZwznTyAhw2fsJ+rJABYggivnFObsgMRCQSk+IOp+VIgYy2Kaj6vQhiimh8NH6whbJKlzZkmSpSQosS9KAVD8+kPEjZ8lLJxMA3ygbd/0X4Z6lMrdlLAfaB1L6xSQWBdqbPKSpSgpSpoOFwQE4cs/skMO7wnLLKMerXp9HKjLIlgkulknViH4npTWPOLdYeKalQwlC1oYZjAoprzNKxlDDKT5O2HVxhCq8jf9EYKp88jiIQmnQqLltQ4T6w5zbefrc6zlA4RLUCSEuFJzAZxVKo8b2SvZdntKZgNAcKuqSRiHsD5R6jZLXvp+/SkgFEuW7kg4VTSwcZjH8I6I+2KRzZZ+pJyDYtZl6BQGjoU3mfyiree1GBAUtOBGNKVFwwCiwJ6PhB79ItWtsJUpgAHc5CFba+SmZdtoKaUSrI/ZWlWuWUOUpeDJJFD6Ubpl72VaJiggTk4F4UuolAop8jwkDTw66ICmJwglSUuEnIkZ+RLRu9r4VaEywX4Axcu6mAJ7U15xb2Yuo2ieiW4SMQdRdvw9zEvl2W2kqQRkISpBZmOgDAHrSmmsQ3ZZiJjh+BKlH+1BCWpkVFIpzOuTLtRsPNsqN+hBUhACVNXCkCi1cwNToK5B4VrVNmIBUDiCwAtNBkcQbpT21j0YzjONs89xcXSO5K1kNhRiT96hHVJ5QQva0OZYmgsmXLDlTJdny1PFygGLwUWACgdOflF+87wSqcoqSqmFNQkjhSBqKVB1jXdfJGr+CreFnCpkpSB4kNwVqlSq+hHpBezTDLTgSkYiCohQagDeeflTnEdnwAImBIIwEkUdlKJYDsz836Qas1wz1p30pClIWkBB4ag5ni0IavKOfI4+m/qzWN7r6DZ9H8nFZAlmLqLspnJyxONAKdO0XJtmXv1pJDgBtA1Sac3p5RQ2OkTrKoqtCRLQcirC4LElinoMjm0FrxvaRPCZspaJqSTLOFyEqS6qtVJY+mGtY4WdSXk6swU7A9y1P1intQkizFYUMUtQWmlXSQQP3zixZ57tiIV/cqnufzjV52tOB1FgHevLLqT2rAAobRrRPkbxSgTwzZYNQGcEU1wqPqITL3lqmDepTg8QJDpxpwgV1UUkO/JQEQXxtPMmzVAulAUoJQWBQHLpcVp1PYCLlyIM3ElJxLwqAFSwLO+mXwMQ15NE+KCl+zgbvkoTMK0IKQk8wBr5wp74uUaLZyPsjVVOQeGy17OTzZJclIdmfTIH5xuy7CWjxp4SZZQzEs9CXy5xSqqJbd2XtoNoUTbOUh1lJQxSCQsOM1ZZc9YUJ1gmALmIBYqASCAFP4nbICsN9l2YnygoFJYhIyFW840bgO5XLWqqmAcH7ORz9oKSFbYr3bbj9ZCZ2LiBRmHBVzPKKG0EuYSnHXAAgMMLgZPzMFZGza1LViWJagRhJyI6dYnvHZqduWSN7MKipSgpypsqGgYQnwytm1TFaXbgGSA1CCTq+cErAZeDwFQcsWr2gNKsalTUpaqizdXyhlMhIRLBKUkJZQoGIUoF+tIrWwjPR2lf3HmTLbSJlSqZN3iSUlnd36ViwZZLO7DU5e4jIRXkFKQ2F39oVbZsutc5a95hCi4SMYSPwgP384eEWFRHCtNcwSBTuRWIJdiWpVFodPmBpygsCvs3c5kOlUwKB1JOLLJiS0MvDTIB3AIZ4E2awLDkqDp6l/Ju8XxY1hldMn583i0yQtIW5DEen5RelGA0ixswYg6KBf4GCSJJHPn+3i0Sy6lWUeKbaXHN+tWpUpAUFLUoYWoVAEu7NxEx7BOnlEtS8OQJz5DKES9UlZxrIbRmck83q8cXVdY8DSj3fyb4cCyJtnnm1FlwW20CUklIKQjCCQcMtIo2dQY9ivG7k2ez2aUhLJSkJozulKEuXzNIUjwTCRKxJNQVMnyo7tyMO16zDNs0qaBo5bRxX0KWg6bq/WuLXKKzYPTpgW8/4koDQFBatSCC59I4sspBSBNSCg0WCAUka4hr+kSKtiBLPEKB6MS9DlygZab/AEIQtZClYUKWUsE+EE0ftG7zY1LVvkzUJNXR5ffN4/WbRMmpQEywQmWlCcKESw4lpYUTQeZePcfo5ky1XdZihKQcDKIA8aSUqfq4MeffR5st9au23g+JZSmX+OSneJ/7liGX6Hb5CrOuRkUHGkf0rPEO4V/qEdCqjJnoVpsqZiFIWHQoFKg+hDHtTWPnCXfaky1SkNu1E8RBKiNFdCzF84+ib0mlNnmqFSJcwgc2QotHzMkAAcmEZyLx+TtFsUlQIVkQWI5F4s2O9GnGZMAWSScnAJLvhJbWBs+zKwqWKoSUpJ5FYWUjzEtfpHMhcDnJqmylGKdpHr2yuyS7YJdotCkfVlcQlhyqYMKkjEoEYKmoqWSBSPRpNkQhKUIASlICUpDAAAMABoABAH6OUtdVl6oJ9VqPzhjMXFUjGcm2U70uxE+UZanY6g1BGRHwbUEiPH9vZ6rBbkyrGd3LTKQrd0UjEoqBLKrUJTrHtceIfS24vMn/AOKWPTEfz9ITSHFvsVUfSfbENik2dTc0LB9Urji3fSXap3DLRKlO74QVmuoxFhlyhdn1FYjsMri7/v0pFaKw24MnWCauaAxWuaoAMzqUogAcg5Ij0rYL6PrRIWJ9owoKQQmU7qOJwStSXAopTAPnVsoEXDKT9ZsxIynSjX8Yb3j2VQhzgkxKTZU+pJ5D0iZEgaCNgGlWiUH9tEAcmUNRGvq6Ton0iVo6ihEBsiPup9BFe0WCWWokN0EXor2qSCMngBM8r2U2dSL3tAWDglYsBbhJWcQY5UFIfpuzchRcoB9Imk3WhJcJDxcTLaEkNyFpd2AHiUUjUMp6Znii/Z7PJAKRNUQRk4aorTSK1llCah14wSGcYldQ7KBryNI5lXehKSd+ArNiZSHGlSoge8YmoUlXahQdQJGT4T6cPzjufZ5YZKUEZsSFJBOXQN3gbZpqHZc2cxZsK0qH+kE9gBBSyWRKySlSkUzWZnx09RDEZZrAGbgSA7gFL50qPnFqVYgA9FDkFK92d45m3ZKyBS5qeNeFhnipzMdKs6QUjGEgiiUPXtl3pDESSbOH8I8irT8QDxKCkBjhBFWKg/tEIsYKqEBq5FX/AJBVesalqUKYCc9AkeTq+cVyLgit60Ls8zCoPhLNTKrdcmhQlhJUkr4VBQqqlHENyQTQpCVdTn6V9oqWm5UKcqdzlg8L88iwbtHB1PSetNSb7HXg6j0ouKQqJmlykGjuNcycoeLVZ8FiMsh+DCp+tF/EwEtVyypZxBeWYeW76cOdWMTWi+Gl4QApw2WTjR6HyMTh6T0lPm7VIebP6mvFUBLZZAgYgx0qNHyPtA68bomTrNMTLlkqmJKQdK8hmRnWCNom4gQ2foag/KC9ltSpoaZLThoPEkaUDAcmjk6Xo5bbZFVf3Ly51VRJNgbKmx2KVIUf4nEuYGPiUokhyBkCB5QpXRYlWTaFW6SoyJu8OJIJShMxJWQSAwO9QAx0Ihz/ANlJUXlgaAlVG+Zi/Zrvwniwf2p+Oce4jzy/PUlSVJcVBHqCI+ZEIKeEhlJ4VDkU0I9RH0naEhIcq9SUg6szgGj+keHWvZKZvFHGKrUSVJOqiXJBYli/fURjlywg6kzbFBtWkFbp2aK7gts5k4lqExLljgsyuLTP+e3OkeeShWPetnLp3dyqkzS6VS54KsJScM0zCCAXNcdCM6R4X9TWgspCgcsn8qUMPeLqn4sEnyfRGwsrDdljy/koObZpf5wdFap4uxDfrAnZU/7jZmSgESpaS1QMKACAQekEwopBep0whnjZO1aMGqfJk2UqjP15e8IH0pbNg2ObPbFMRu1OGNAoJUegCVqh6lzS54COrt84A7Yq/hpCw8tYUhaWoQQC57N7xnmyenBzauioLaVI8EIpD5bLilLst3JbdzRISsrABStEwGYxY54sRc5Ylc44XsTKqX4X+8pwMzTtDBaLGs2SXMHglDdBJAPAGCHOrUFeZrHFl63aP8u7/TsdEMP9RXuu5ZcpiVYlAgpLpLEVHC+btX/MP12WszpbkBxQnTJ8o8x+vkN1euv7qIetk5+OWo5eFwcvtflHL03UZZ9Qtnw7LyY4rG6QcSeVY6I7R0KeH4/ON4ix/Rv1j3DhNO8YVfukax8vaOQz6E9an/EAGIXi/TP840uOZgUdWHSh9Y4IOpJ6n91gDgzFEZPWJEnrHImn9mGISJClsJiSQA4BGQHIHX9YtybPMmgMxd/ESoiuZDU0qBAy7Jq34kytWdKiMq0USdBSuZgnabxmKDMlI1ZIQ2TJ8OdR6iOc3OVWdRU3DiTShQPICj58jF+y2HEKSyVZfzGLjkMLdIpzysABTIJDMcYcAZ8ZbzHWCV12eazsVJ0wYVjPRQJVz0OsMRpEiYkEKBwE8QWAWOh4mBiNM+YkYUUq7BBNdHb90i9OsB3iiozEksTvHCT8CR0pE9otSJWEYRUaAkPzABp58sxFUKya7VrI4wQRR+IE/CvaJZl2rfxZNlUn0NfOKEm95avtnC+SilA86vrBALGeYzYH4BnMUSdWlGSSpL6hvfvFbDmcWI/hfzBYt/mJk+EOH6kpB/uFG8/WOkTwQzJZ6MAQO9cIPV4ATBiruQ5KsJUQaqwKp3cHnECbA4qW/t7/AGXrnSsHJVnSScITTRLc/usTHc2SCCC6jycD5fOCirF43WMiC5yCktTufz9Y4l3dWicXKlerVcekFFyy4BSEjuon/wCuLK7MCGdubJT8WeChWD7NdqmIIUEqDM4Yh3ZwO+sXrNZghISCA2XECB6mpieTZsAZk+YDe5+cdoYfYA7MB8YolgraGspIz4q6PQv84WAQwUSxBJBLsz1D8iKdocNolf7upWRSUkciXAbPUEiEFI3iiHyNQaD3o3aPnf4laz38o9XpOcX6jNd9teyWhk8KUnA9fE+mgcAwn3fYkqUSAyx3ZX+CKiHuw2Epsi0milpID/hZP5+cIhmJRMCkKYnMag8x5UhZlOOKCfx+/wD0eJpzlXz+x6FsxNxSSHZlGlaOxYdK+8GgWzgBsnMeRUjFiJNQ9QGp2EHMdP0ePb6X8mP2PMzfmM2UAhh6wsbZzCmQkAkkrFToMKicvIecMQmDQ+/5wvbcsZCGI8f/AILPPpC6t1hkGH8aEtE9xhNBnzPLWHayWVZu1SDUmWvCQ1QxKHbyhDSsDLNxD1sreKRZWWoBMtTcRGRqM+5DdI8joJJ5XF+Ud2dPRNeGIi7IV+HkT0zEOmxKjgUCxyqKij8u8KkxKxMGAMHoMyK0BPQQ5bNzmKsRDkBg1GDv5xHRqfrR+Of8MedLRhzi5jyofjHYPV4jMwZ4qfvpGxMHSmr5R9GeWdxoxtQb9mIlLrlDA7MRqoaPHZV0iMqgAwppy9YrzEKfMnsEt7xKpURLmF/1aABZsliCX3dpwCpIQtCi2gUykAnmKiCEhSeHHaAoAlkjc58yVTFAZ6D0hSlENqFPTUl9aDMe7wasJnFTJlAn+uUktzPGM6xgmbhe23bLWDNE9RYNTdqLcju6tnkDFyxy1BOEWolJ+6QogHrmnu7QFRbJq5hSpSARmRJk07kgN6xlsM8FzNSQDRpkkP3AU/xhiD1l2dkY3Mx1aBSkGuhIxB/WLq7tCab2YxesuXSv4UlvJUKMq+V4uOZMwj7pwl9KpVBaXeM+aP4K5ysnxKljsAQX9YALsi65D4lKKyB4ZwmBv7SOLziVVjQtToWQ/wB2WopIfIkJ4O49YpKu60sMSmr9lXFXN1EPSL1msCk/aUSdVcR61GkUkS2btFyqUgkGXJbIoTn+IqGInqPeILNY1yjimlagMsAU3dyA3r5RYmpUKAKPq3wiaVZlHMt2Vh+EVqKyBNpSfsEOcwpZfyOE+8W0KThLSVK5nhBLcgVAxpVlAcFRX03iVN5KNI0FJH/Mp+FQHoDDoVlS1qCwN3LU+oU48uXvElitTkJNmYjNmI96xKZ40UrzT+/hGpdnALglL5sCH8mb2g1CyadasIOCQpTcyEe5DQPtNvnEHDZ8P4VJUr2METaE5BS+4xP8IrJu5J+yo9SCPdUKgsW7xVilFU+XNSkByoYWT3cuD0IhKmWwkOlSWdga4gNMTgPTUCH6/beLOgpLYtBxIYGg4lBYJyzFY8+mJnTiVhIW5Z089AQkBvICObPCMnyrN8cmlwwwjaoGUZcxbqyCwGJHUEMMhoYG2GwFSwtUxK0PXClKD1w8j5RflpVMkq/hDgpuhNnlZNXKUk0r18oAWC2lM3wKCAeIBKVKS3VSWzapaCUU6tWCbXZjnZJgTNliVvMJ8SSApROik4COzZfCC1rt0lEspVv0NmyU9SQSS/vElzX7KmIc4kkDxTEYX/uCQn0MGZhBTUgPUOw9I6IwSXBi5W+RYs18yjQLnt1AUfLiji+JgVK/mTFZFpktgDk4LMDU+sH51rAyKR1JUPdP5wNttolBK04ZSpigag1L/wBfFhMKUbVMcXzYlfUyC+FFa5tBmTPkiWCrEmYDUIKSKdVkCoipNsy0vwylcyTLmGuXC4Hm0XZVrU1E8vCEhmpVkqPppHPDDGDtGsptgVMucVkpDjNnBb3houKWJiTvEFwQ2H8xr+caTfKSQCiQV0f+Iyjo/HLTXzEFZFixqEzd4HH/ADHy5JS6T6w4YIqWwpZG1RIq6xoZo/u/zEU27ClJCXLl+I/AJblnF5dhTriJ/fKJUr0DluYLerNHVRhZUswUzKSAByfTLMvF0K8v30jWLox65frG0nm3kIYjkr5fOId6Rn7D9YmLcwR6REQNP36iADgr5REq0Hkf+384kWks8Vz5esACP9s9h8DEY/ONxkc50E+vp8BFm1eFHcRkZAIsXL/NT5xZnfzfP5iMjIaAO2DxDzgojxJ7GMjI1j2MpdynP/meZi1dXhV3MZGRRJ3aM/SKx8RjUZFIRtPii1pGRkNgjnWMRnGRkJ9gQlfSL40+XwVCxs//AMVK7n/SY3GRmaD9fXis3df+kx53a8pv/UH/AOkZGQhjzsRnM7wy23+XM7RkZDZPkETv5HlCNeWnl8RG4yJkUitYf5o7j4xNa/B5CMjIgsrXfmIf7h8EZGQofiJl2CErxRJb/DG4yOgzLVj8IjqZmYyMiRkGsVZGR7CMjIBsjm5RTjIyLRDP/9k=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hQSEBQUEhQWFRQWGRgWFxgVGBQUFRcaGBcXFhcYFxoYHCcfFxojGhQVHy8gIycpLCwsFh4xNTAqNSYrLCkBCQoKDgwOGg8PGiwkHyQsLCwpLCkpKSksLCksLCksLCwpKSwsLCksLCksKSwpKSwpLCwsLCwsLCwpLCwsKSwpKf/AABEIALEBHAMBIgACEQEDEQH/xAAcAAACAgMBAQAAAAAAAAAAAAAFBgMEAAECBwj/xABEEAABAgMFBgQCCAUBBwUAAAABAhEAAyEEBRIxQQYTIlFhcTKBkaGxwQcUQlJy0eHwIzNigvGyFSQ0U3OiwhYlY7PD/8QAGgEAAwEBAQEAAAAAAAAAAAAAAAECAwQFBv/EAC0RAAICAgEDAwIEBwAAAAAAAAABAhEDEiEEMUETIlFhcTIzgcEFI1KhsdHh/9oADAMBAAIRAxEAPwCvsBLZKQzcXzhsv/8A4/8AsR8VQNs6+JwGI5dImVaTMnBaqqYB+2XxikI6t0kptAfVII9YEXGj+Mvur/UYNWm0GbMCy1AEsOkD7tshlzSSzElvMk/OAEXUysNoSD90e6jBLaMf72f+mn/yijOJNpBP3UgN3MXdov8Ai1f9NPzhiRHsPZUlaKDX4R6BuIRdiRxo7H4Q+CEM43BjNxEwVG8UFsKRBuY4KDFqMg2FRUwGM3Ri1GecGwalXdGNYDHdutCUIUSdDGWGeFy0qBegh7Bqc7oxrcnlFsKjMcLZhqUzLMa3UXsUY8GwaoobvpGGX0ggI2Wg2FqDcEawQSwjlGBA5Q9w0BmAxvdGCeERmEQbhoC92YE7RpaUO/yhpKBADbMNIT+L5GE5jURBnKhl2PD7zy+cLE/OHDYBmnf2/OITpltWg3ujGjLMEymIVCNNjPUolBjhSTF8iI1Jh7C1KBBjggxdKI4KIewtTz1Ekg5RuSjiHnFT6pNGS3pG1T5oZw/UNGZqXZSawEvu1TkzUplYQM3Jd89CKM3vBI3vhHFLL/vlAfaG2pWZakUIYKCixDkMW9YH9Bxq+Q9YJylBKlhidAX+UWFrKlOqpZucV7HMSEodQBAqM6xbUA/Q8oBP6BLZVAE5IFBX4Q6wlbMzAZwbQke0OOOGI7eMeKku1vNUnQAetX+UWccAHUY8c4ohs0/EVj7qm9gYAJ43GRWtVraggXInwBdrprpCQ9KlutIl2QnjdqRqC/kY6nTgc6xVFqCKpoekU0JOxneMeB913mJob7Q9+sEGiCjI28ajIAN4ozFHGOuTddIxKnDjKADvFG8UctGNCGdYo3ijljGmgA7xQvbZq/hIH9Xyg8xhd20P8ND8z8IAEacYbNgD/O/t+cKU0w2bACs7sn5xPkrwOMaMdYDGYIokjMcmJcEclEICIxpokKI4KYLA8bsUoLSQXB0YkHqPnFyVYVpD7xQSKl2NB3gdddpdKF8wH75GLW19qwyEoB8ZbqwqYYAS/wC0rmzUhK2TmAzEEUckMaxWYBSN9hUVMkKNMLKepJLuxjdtllcuVMSWL4FU9/b3gDfUzEZYBxAJCqaPm/nArstuOteT0VSrOclFwwOEYvhGrWlBlkImlJ9Dn/UIV7ltzTZNOFsKlaFRzHzh0vOaiXKUVEZebmgbzhtEJ8gi4rMuVMIkrIFCRw15ZB+cP+zl8zVqUmaoFnAAZ3Z3PlCBsyjGVFdcRIS4ZmJZu9Yb9nZYTaNKgkZvRLQRHOm+CzYryJnoLmqmyZ+dYbgqEa7p5M6WnksnV6w6LnpGZEUQ+DLXaMKFK5B4B3JeZVOIDcTk1fLWCltnpVLUkGqgR6wMsVlEtaVu5CcOTP1h0FoY8cL9rnqJMXzeDuMML1puxVSC9cvlDSa8Eun5Opi1QPReCVLVLBBWkBw8VrSpSQ1QcQB+cQWK7sU5QShmq+HDmTr5xLbZaiueRiuWaUT0daGHDewlWO6sCgpSnYu2kGv9s6AD1gaFfwG97HInh21gSm3qOQEQpvLCs4mD/KDULDU+aAkvyMRXdNG6S2lIB2u9cVEhxzOUVLLbVyziBdJ00goVjhvYzfQETeqFlGbvlBTFCodljfRsTorYozFBQWWd7C5trMeWjuYN4oXdsFcCPOJaGmJizDX9H0wvO7J+cKUwQzbBUM3sn5xPkvwPG8jDOivijeKLoiybfRozoheMeCgslM6ODNjmOC0KhnityoO4bkT7xS21tRVaZSOUt27n9IZLolAJNBmIGbb3YkTrJMGcyWsK58Chh9lGBjRQuq797JXLdqpV6aQJ2ouQWdKCFEqWctAB8amGy4LO2LtADb+WreSOTKHm4h+BFjZizhUlaSH4sXqGMWL9klKJYUcZJoojjASMiXrUxPs1ZjxZVERbRj+PKTyQT6n9IXgZduNTS0f0lvd/mYZrstITMKnqArPsKCFu6EMg9wYJ2lWFOLT39IaETybaEnExJelYnm3ws5OIGWYhRdJ7PTWsSolsC/MnnrDbpDUbZaF4LOayIz69M++Yrax1E7MtY0WJd4TchMPaNzrynYS0zTkIpILKjifNoRzB9afrFKTZLgkDd/NCSlE4hJOJRUApT50PlFq69qCpcx1MoYQo4SAWerQNt/CmYlIOpBGvT4wKupC1KmpH2vtNozs3WBWhScX2Q6XhapsxIZZDEKpq3PpEN1zJqMbzCqoqe36xBLvMCWlKgcTYVDkXAB60c0ie7uGTiLu9c3OvlRoObBONdg9ddsWpRBUfCTHc6WolyfUQPu20YAuYpJCQgl+1YXL3+kOUglCgpax4kSsKgjotSmGLoDTWHfyRXwOqFr0I9IjtM6YEKYJcCju0Urgtsu1yEzZZOAuGNCCCxBGhgfNnTJc9YWoboO5q4DPkIASsJ3QJqkpKylyWBS4h3kSyEgEuecJVxgADCtwAlWrVrB3Zu9Jkxc4LSkMQcSSSD9nXLKFdDq7aDjRjR5rtV9MAlzVSrKlKwgkKWTRxmEgaA69D3g7sJtou1om/WEiUtBSpILh5ahRVc+IKHPJ8xBYaja0L+1/gT3MEJ20UpLgHF2hfv+9t8nwth+cJsaj5FxUM2w+c3sn5wsvBvZe9EySvECcTZdHiOzKq0O7xjwGnbTownCk4tHyjj/1MGHCSWroAY02ROrDjxomFk7VLdPAlvtVr5RFP2pnYjhljDyesFoWrGkmNQu3VtYFqwzgJZ0OkWrTtJLSphxdRlBYqPN7BeyAlsVR4unLvAnaWaszpKyVBDKGL7IfLs7QwXXs+k4fL2gjfFwY7PMSVCgOmRFYhpmioF3LaAlLKPEwz1DO8BNv7Ri+r4WIdR+HtDDcV2Ay0O2mkDvpGssoS0MnCorYaUCST60hkl+4JRCairVbrFHaCWU2hKyHGBmoDQ6c84muSwrVLQrEXYMQdIGXvKn2e1JQsiYlQCkvyBNH6GBjQw3eoYHydqGLciQFK+yHOZyHeBFlnzQ/CkguwccJ9KwZRZFqQhK1AEs5DMdW7wfYFSfJHPs5BfElQ5pdvKOpMvhDfMRu6bsUlCQC5IBanDU88xBGfZES/5kxKWDkqISPeE0zRSTZUmyEJSCZqXZ8IzHrnHEuViAIIIOULtr2gkrnL3S1MlklQKQFNV0ggkjTzfkYcNlLrC7NLmpVwF1gFJcuonJTcL65EVDgxEdpOkatKC9wGm3smRNCCl1EPk5I6BsqHKMtE7GyikoB6EA9RFLb6yTd+FoBLihDukvRjkzmjf5P2CxrNmllSyuZhBWlSUguQ78NOkaKMkzGTi1YLBHL2MUrGQJ09uaND90Qh3htjad+vjUghRASkAhOhDNXLWHjZS+Da5cxZYHhDD7Jw1Hq584oigmlLnP2MGpUrBLCW1cuIgkrqAOY+MLd/fSZhJEpKQMSkoVMBViw0cJSQwNGc6v0ioJytrwTP20i5t9fCZdmCCCvenCQKMliSSNQSACDmCe0eeialXEAgp1YeJ6l6U6Vi5tBvZuNe8UpfDhHCzVxYsQChRmY5vlCv9SWkYyluLDrmzuwen5xpl6eSFizRrg9q2EVLRY04SkJUpZThrqxdtcQMRX/Y1qmzNy53kti2VM3fKgEAPo6vWVKkGSVBKzMxMp2IUAOEmh8NW1MeholkBRLeE9NIzcdeGDdu0A7gQtMhBJxDdgGmRNQT8Inl29Vns8+YlYBKFEvRmSajlV4vXSR9WSWzQn4QE20sU+bZCmzyyreKCFEMCEkHEXOWWFwD4oTBHmGyAAQVFQGE1BTiKgAKCGazWsIttmCFKWV71CnDMkoxgEDV0A+sJkmRNscxaZ8tSDQFKwW1q4ehY1FKGGa75c42iTaZSpKEJGF1lWFQU2IJKUqLsPFTuaiMq9x02tKH0rP3fjGTlcBizMtayKNUULM40IeILRMUUcTRbMQbiiayE1aICY6TbZcsEzJgQOuZ6CJ8jRbMxQOtY4mlyHxPo1B5wPmX1IUzzgS9AFZRWn7QJCw0xOEHXM0/OHQ7DaiTnGb484hsNpRNUjCcWZLGgAzcecGJkuVoQO8OrFtQJmqJziJoMGzp0UmORZE/eT6wasNkBLlvT+CmYohNElVCAOdFMW7xl4bcycVoQkgy0ICSQ3EuZ4W9YAWlk2eerGSkJUlmLGvirUwmSgkYkqIbMkHPCcSfOFB7hNKJ6ndl7JRIExIKwKcOnflC3tleH1qTJGPi4VFCwDUmvEMiASOsENk5uCzOVFSVAkln7EjyhR2mUlZSpJKuJVWKQdaDQQO7oSpo9IuSYyE9B8IEz76NoWROQEmUvCk88Qcd6NFLY20qNlL5DGB2EKUy9F/WAEmqSkNmC1Q47GH3DsetWaQkoNNDEd/7WSLPLSxSVlgkEZUqTEdktRMnFR8JJA0LZR55OsqJ8pKivOrO5JUNDy6QWFHplo2pl2aypnLSGZCQdCVHJ+QzeETavaX6za1jEN2BhQNKUJHckns0U75tJRu7MpWJKUomc8OF/wBIWpyyqYSNf2I55y2VHqdHjULyd/H+x02SKDM3EwVUobtQDuVEAjo3i7BXKPUp14Jl4UigDJA5AUHtHlP0a2fHbaud3LWsGlCSlD16KVHoc6XiUxVSrEH46iOrp17bObr2nkpFy0yErDpCR1BGfbWNkhCaRJLThyIWORDHybON7r7Wjv0H7zjqo888Yv8AmS02idMSkoUqYsEPUYSU5aOU4urwR2W2jlSQUzAQiYoAkE8LAcR6VrWkCdvylNvnyyWaYCemNKZj9uOAN4ownCFYks4UxDuSHY5ZZRzP4NatWes7R2zcSgqWsuXpzoa6s2fcCPMrfPCpkt/sk6tShHwgra7wK5YE3EDgSHIICTzGpHVoBSgZk1gDVgGAUCdc/KO6GPWFeX3OSc9pX8DMicVgcTdipveLU2UdzLFHUqYp25YU5eUBbvxA4QcR6BlD+wqBPp6wTvQzEJlApKhuwqmYxlSj05UeO2+xy1Rra7ChVnVLYOWOBm+ycg7eGPQRfX/tstWMJWqUKkYvDRVPKPI7dPUpaArw1Ul6VFH9D7wy3bNC7PMJmOZaSBLOWEnFTlV48/PD2t/VHVilykz0nZu0hdjlF/sABmalPlBKXNxnCahmILeTQm7BB5S65ksMhkFEDkxPvBycp56AFFNFZEjIBnI7xyG5xtdseLXJIQyZqRwLwsQNUq5j5hxWK+zFkP1cSJ8sInSP4SyhKd0pgClSGyBSoUIFcTCkMkm1OBqfJ4GW6fgtUo5Cakyif6kuuX7GYPMQqHYLsk6bJkzpCgkmVNJlZE7qavGPwsTMQ39A6QNte00uZO3CTUEDLMh3Eb25tyJGCYFbtSnlO5w146vQAYXGWTawp2K9gV74JCkpUaHx04akClHIfSE0XHtQ1zFtAm/C6QMOIpKVYfvDl7RJbL2/gKm4SEPhSokuX1FOdIXF28neTMThiyXcuzD2hRSffsWlTphuVPsmAKUhCVBioB6PoOcBE2SSqXOWqcEqBO7QzlQ0r7RYvW45kqSFTEhJAAOFieI0c68oAX0Ub8bsgpZFEl+4fnCjHngJSPQ9hrYhCEpWpIUoLZyAS5DQZlTMRUD4QSfePNL1siQEhD40jGA3EKvmOUc3ttTPFnloK2Kw5YMSk5F3zMNLiyZdxt2Uv6faJ1oTNCAiWrCnDnmaZl6MX6watF7ykEBa0oLOxLUcj5R49YrTNlDfSl4DXI1pzGo7wWvO9rLaVJmT5cwzMKQSlTAt0frDongs3PaFrsVpM1RUKpA1ADawrTJLhg7DnzeHG49nlpStKjiCiXDlmaKSNj1pfGoYas2fSCCSCTbGHYYr+qTSsg+IDyDQjm8MeFUzNnYZZcoatmromSUzAqoUlnBpkdIB3jdKUGWhIJVh4mFH0HLSHJ27ElSoctlUpFjdORCj6kuIT513yiorKsy5ZwznTyAhw2fsJ+rJABYggivnFObsgMRCQSk+IOp+VIgYy2Kaj6vQhiimh8NH6whbJKlzZkmSpSQosS9KAVD8+kPEjZ8lLJxMA3ygbd/0X4Z6lMrdlLAfaB1L6xSQWBdqbPKSpSgpSpoOFwQE4cs/skMO7wnLLKMerXp9HKjLIlgkulknViH4npTWPOLdYeKalQwlC1oYZjAoprzNKxlDDKT5O2HVxhCq8jf9EYKp88jiIQmnQqLltQ4T6w5zbefrc6zlA4RLUCSEuFJzAZxVKo8b2SvZdntKZgNAcKuqSRiHsD5R6jZLXvp+/SkgFEuW7kg4VTSwcZjH8I6I+2KRzZZ+pJyDYtZl6BQGjoU3mfyiree1GBAUtOBGNKVFwwCiwJ6PhB79ItWtsJUpgAHc5CFba+SmZdtoKaUSrI/ZWlWuWUOUpeDJJFD6Ubpl72VaJiggTk4F4UuolAop8jwkDTw66ICmJwglSUuEnIkZ+RLRu9r4VaEywX4Axcu6mAJ7U15xb2Yuo2ieiW4SMQdRdvw9zEvl2W2kqQRkISpBZmOgDAHrSmmsQ3ZZiJjh+BKlH+1BCWpkVFIpzOuTLtRsPNsqN+hBUhACVNXCkCi1cwNToK5B4VrVNmIBUDiCwAtNBkcQbpT21j0YzjONs89xcXSO5K1kNhRiT96hHVJ5QQva0OZYmgsmXLDlTJdny1PFygGLwUWACgdOflF+87wSqcoqSqmFNQkjhSBqKVB1jXdfJGr+CreFnCpkpSB4kNwVqlSq+hHpBezTDLTgSkYiCohQagDeeflTnEdnwAImBIIwEkUdlKJYDsz836Qas1wz1p30pClIWkBB4ag5ni0IavKOfI4+m/qzWN7r6DZ9H8nFZAlmLqLspnJyxONAKdO0XJtmXv1pJDgBtA1Sac3p5RQ2OkTrKoqtCRLQcirC4LElinoMjm0FrxvaRPCZspaJqSTLOFyEqS6qtVJY+mGtY4WdSXk6swU7A9y1P1intQkizFYUMUtQWmlXSQQP3zixZ57tiIV/cqnufzjV52tOB1FgHevLLqT2rAAobRrRPkbxSgTwzZYNQGcEU1wqPqITL3lqmDepTg8QJDpxpwgV1UUkO/JQEQXxtPMmzVAulAUoJQWBQHLpcVp1PYCLlyIM3ElJxLwqAFSwLO+mXwMQ15NE+KCl+zgbvkoTMK0IKQk8wBr5wp74uUaLZyPsjVVOQeGy17OTzZJclIdmfTIH5xuy7CWjxp4SZZQzEs9CXy5xSqqJbd2XtoNoUTbOUh1lJQxSCQsOM1ZZc9YUJ1gmALmIBYqASCAFP4nbICsN9l2YnygoFJYhIyFW840bgO5XLWqqmAcH7ORz9oKSFbYr3bbj9ZCZ2LiBRmHBVzPKKG0EuYSnHXAAgMMLgZPzMFZGza1LViWJagRhJyI6dYnvHZqduWSN7MKipSgpypsqGgYQnwytm1TFaXbgGSA1CCTq+cErAZeDwFQcsWr2gNKsalTUpaqizdXyhlMhIRLBKUkJZQoGIUoF+tIrWwjPR2lf3HmTLbSJlSqZN3iSUlnd36ViwZZLO7DU5e4jIRXkFKQ2F39oVbZsutc5a95hCi4SMYSPwgP384eEWFRHCtNcwSBTuRWIJdiWpVFodPmBpygsCvs3c5kOlUwKB1JOLLJiS0MvDTIB3AIZ4E2awLDkqDp6l/Ju8XxY1hldMn583i0yQtIW5DEen5RelGA0ixswYg6KBf4GCSJJHPn+3i0Sy6lWUeKbaXHN+tWpUpAUFLUoYWoVAEu7NxEx7BOnlEtS8OQJz5DKES9UlZxrIbRmck83q8cXVdY8DSj3fyb4cCyJtnnm1FlwW20CUklIKQjCCQcMtIo2dQY9ivG7k2ez2aUhLJSkJozulKEuXzNIUjwTCRKxJNQVMnyo7tyMO16zDNs0qaBo5bRxX0KWg6bq/WuLXKKzYPTpgW8/4koDQFBatSCC59I4sspBSBNSCg0WCAUka4hr+kSKtiBLPEKB6MS9DlygZab/AEIQtZClYUKWUsE+EE0ftG7zY1LVvkzUJNXR5ffN4/WbRMmpQEywQmWlCcKESw4lpYUTQeZePcfo5ky1XdZihKQcDKIA8aSUqfq4MeffR5st9au23g+JZSmX+OSneJ/7liGX6Hb5CrOuRkUHGkf0rPEO4V/qEdCqjJnoVpsqZiFIWHQoFKg+hDHtTWPnCXfaky1SkNu1E8RBKiNFdCzF84+ib0mlNnmqFSJcwgc2QotHzMkAAcmEZyLx+TtFsUlQIVkQWI5F4s2O9GnGZMAWSScnAJLvhJbWBs+zKwqWKoSUpJ5FYWUjzEtfpHMhcDnJqmylGKdpHr2yuyS7YJdotCkfVlcQlhyqYMKkjEoEYKmoqWSBSPRpNkQhKUIASlICUpDAAAMABoABAH6OUtdVl6oJ9VqPzhjMXFUjGcm2U70uxE+UZanY6g1BGRHwbUEiPH9vZ6rBbkyrGd3LTKQrd0UjEoqBLKrUJTrHtceIfS24vMn/AOKWPTEfz9ITSHFvsVUfSfbENik2dTc0LB9Urji3fSXap3DLRKlO74QVmuoxFhlyhdn1FYjsMri7/v0pFaKw24MnWCauaAxWuaoAMzqUogAcg5Ij0rYL6PrRIWJ9owoKQQmU7qOJwStSXAopTAPnVsoEXDKT9ZsxIynSjX8Yb3j2VQhzgkxKTZU+pJ5D0iZEgaCNgGlWiUH9tEAcmUNRGvq6Ton0iVo6ihEBsiPup9BFe0WCWWokN0EXor2qSCMngBM8r2U2dSL3tAWDglYsBbhJWcQY5UFIfpuzchRcoB9Imk3WhJcJDxcTLaEkNyFpd2AHiUUjUMp6Znii/Z7PJAKRNUQRk4aorTSK1llCah14wSGcYldQ7KBryNI5lXehKSd+ArNiZSHGlSoge8YmoUlXahQdQJGT4T6cPzjufZ5YZKUEZsSFJBOXQN3gbZpqHZc2cxZsK0qH+kE9gBBSyWRKySlSkUzWZnx09RDEZZrAGbgSA7gFL50qPnFqVYgA9FDkFK92d45m3ZKyBS5qeNeFhnipzMdKs6QUjGEgiiUPXtl3pDESSbOH8I8irT8QDxKCkBjhBFWKg/tEIsYKqEBq5FX/AJBVesalqUKYCc9AkeTq+cVyLgit60Ls8zCoPhLNTKrdcmhQlhJUkr4VBQqqlHENyQTQpCVdTn6V9oqWm5UKcqdzlg8L88iwbtHB1PSetNSb7HXg6j0ouKQqJmlykGjuNcycoeLVZ8FiMsh+DCp+tF/EwEtVyypZxBeWYeW76cOdWMTWi+Gl4QApw2WTjR6HyMTh6T0lPm7VIebP6mvFUBLZZAgYgx0qNHyPtA68bomTrNMTLlkqmJKQdK8hmRnWCNom4gQ2foag/KC9ltSpoaZLThoPEkaUDAcmjk6Xo5bbZFVf3Ly51VRJNgbKmx2KVIUf4nEuYGPiUokhyBkCB5QpXRYlWTaFW6SoyJu8OJIJShMxJWQSAwO9QAx0Ihz/ANlJUXlgaAlVG+Zi/Zrvwniwf2p+Oce4jzy/PUlSVJcVBHqCI+ZEIKeEhlJ4VDkU0I9RH0naEhIcq9SUg6szgGj+keHWvZKZvFHGKrUSVJOqiXJBYli/fURjlywg6kzbFBtWkFbp2aK7gts5k4lqExLljgsyuLTP+e3OkeeShWPetnLp3dyqkzS6VS54KsJScM0zCCAXNcdCM6R4X9TWgspCgcsn8qUMPeLqn4sEnyfRGwsrDdljy/koObZpf5wdFap4uxDfrAnZU/7jZmSgESpaS1QMKACAQekEwopBep0whnjZO1aMGqfJk2UqjP15e8IH0pbNg2ObPbFMRu1OGNAoJUegCVqh6lzS54COrt84A7Yq/hpCw8tYUhaWoQQC57N7xnmyenBzauioLaVI8EIpD5bLilLst3JbdzRISsrABStEwGYxY54sRc5Ylc44XsTKqX4X+8pwMzTtDBaLGs2SXMHglDdBJAPAGCHOrUFeZrHFl63aP8u7/TsdEMP9RXuu5ZcpiVYlAgpLpLEVHC+btX/MP12WszpbkBxQnTJ8o8x+vkN1euv7qIetk5+OWo5eFwcvtflHL03UZZ9Qtnw7LyY4rG6QcSeVY6I7R0KeH4/ON4ix/Rv1j3DhNO8YVfukax8vaOQz6E9an/EAGIXi/TP840uOZgUdWHSh9Y4IOpJ6n91gDgzFEZPWJEnrHImn9mGISJClsJiSQA4BGQHIHX9YtybPMmgMxd/ESoiuZDU0qBAy7Jq34kytWdKiMq0USdBSuZgnabxmKDMlI1ZIQ2TJ8OdR6iOc3OVWdRU3DiTShQPICj58jF+y2HEKSyVZfzGLjkMLdIpzysABTIJDMcYcAZ8ZbzHWCV12eazsVJ0wYVjPRQJVz0OsMRpEiYkEKBwE8QWAWOh4mBiNM+YkYUUq7BBNdHb90i9OsB3iiozEksTvHCT8CR0pE9otSJWEYRUaAkPzABp58sxFUKya7VrI4wQRR+IE/CvaJZl2rfxZNlUn0NfOKEm95avtnC+SilA86vrBALGeYzYH4BnMUSdWlGSSpL6hvfvFbDmcWI/hfzBYt/mJk+EOH6kpB/uFG8/WOkTwQzJZ6MAQO9cIPV4ATBiruQ5KsJUQaqwKp3cHnECbA4qW/t7/AGXrnSsHJVnSScITTRLc/usTHc2SCCC6jycD5fOCirF43WMiC5yCktTufz9Y4l3dWicXKlerVcekFFyy4BSEjuon/wCuLK7MCGdubJT8WeChWD7NdqmIIUEqDM4Yh3ZwO+sXrNZghISCA2XECB6mpieTZsAZk+YDe5+cdoYfYA7MB8YolgraGspIz4q6PQv84WAQwUSxBJBLsz1D8iKdocNolf7upWRSUkciXAbPUEiEFI3iiHyNQaD3o3aPnf4laz38o9XpOcX6jNd9teyWhk8KUnA9fE+mgcAwn3fYkqUSAyx3ZX+CKiHuw2Epsi0milpID/hZP5+cIhmJRMCkKYnMag8x5UhZlOOKCfx+/wD0eJpzlXz+x6FsxNxSSHZlGlaOxYdK+8GgWzgBsnMeRUjFiJNQ9QGp2EHMdP0ePb6X8mP2PMzfmM2UAhh6wsbZzCmQkAkkrFToMKicvIecMQmDQ+/5wvbcsZCGI8f/AILPPpC6t1hkGH8aEtE9xhNBnzPLWHayWVZu1SDUmWvCQ1QxKHbyhDSsDLNxD1sreKRZWWoBMtTcRGRqM+5DdI8joJJ5XF+Ud2dPRNeGIi7IV+HkT0zEOmxKjgUCxyqKij8u8KkxKxMGAMHoMyK0BPQQ5bNzmKsRDkBg1GDv5xHRqfrR+Of8MedLRhzi5jyofjHYPV4jMwZ4qfvpGxMHSmr5R9GeWdxoxtQb9mIlLrlDA7MRqoaPHZV0iMqgAwppy9YrzEKfMnsEt7xKpURLmF/1aABZsliCX3dpwCpIQtCi2gUykAnmKiCEhSeHHaAoAlkjc58yVTFAZ6D0hSlENqFPTUl9aDMe7wasJnFTJlAn+uUktzPGM6xgmbhe23bLWDNE9RYNTdqLcju6tnkDFyxy1BOEWolJ+6QogHrmnu7QFRbJq5hSpSARmRJk07kgN6xlsM8FzNSQDRpkkP3AU/xhiD1l2dkY3Mx1aBSkGuhIxB/WLq7tCab2YxesuXSv4UlvJUKMq+V4uOZMwj7pwl9KpVBaXeM+aP4K5ysnxKljsAQX9YALsi65D4lKKyB4ZwmBv7SOLziVVjQtToWQ/wB2WopIfIkJ4O49YpKu60sMSmr9lXFXN1EPSL1msCk/aUSdVcR61GkUkS2btFyqUgkGXJbIoTn+IqGInqPeILNY1yjimlagMsAU3dyA3r5RYmpUKAKPq3wiaVZlHMt2Vh+EVqKyBNpSfsEOcwpZfyOE+8W0KThLSVK5nhBLcgVAxpVlAcFRX03iVN5KNI0FJH/Mp+FQHoDDoVlS1qCwN3LU+oU48uXvElitTkJNmYjNmI96xKZ40UrzT+/hGpdnALglL5sCH8mb2g1CyadasIOCQpTcyEe5DQPtNvnEHDZ8P4VJUr2METaE5BS+4xP8IrJu5J+yo9SCPdUKgsW7xVilFU+XNSkByoYWT3cuD0IhKmWwkOlSWdga4gNMTgPTUCH6/beLOgpLYtBxIYGg4lBYJyzFY8+mJnTiVhIW5Z089AQkBvICObPCMnyrN8cmlwwwjaoGUZcxbqyCwGJHUEMMhoYG2GwFSwtUxK0PXClKD1w8j5RflpVMkq/hDgpuhNnlZNXKUk0r18oAWC2lM3wKCAeIBKVKS3VSWzapaCUU6tWCbXZjnZJgTNliVvMJ8SSApROik4COzZfCC1rt0lEspVv0NmyU9SQSS/vElzX7KmIc4kkDxTEYX/uCQn0MGZhBTUgPUOw9I6IwSXBi5W+RYs18yjQLnt1AUfLiji+JgVK/mTFZFpktgDk4LMDU+sH51rAyKR1JUPdP5wNttolBK04ZSpigag1L/wBfFhMKUbVMcXzYlfUyC+FFa5tBmTPkiWCrEmYDUIKSKdVkCoipNsy0vwylcyTLmGuXC4Hm0XZVrU1E8vCEhmpVkqPppHPDDGDtGsptgVMucVkpDjNnBb3houKWJiTvEFwQ2H8xr+caTfKSQCiQV0f+Iyjo/HLTXzEFZFixqEzd4HH/ADHy5JS6T6w4YIqWwpZG1RIq6xoZo/u/zEU27ClJCXLl+I/AJblnF5dhTriJ/fKJUr0DluYLerNHVRhZUswUzKSAByfTLMvF0K8v30jWLox65frG0nm3kIYjkr5fOId6Rn7D9YmLcwR6REQNP36iADgr5REq0Hkf+384kWks8Vz5esACP9s9h8DEY/ONxkc50E+vp8BFm1eFHcRkZAIsXL/NT5xZnfzfP5iMjIaAO2DxDzgojxJ7GMjI1j2MpdynP/meZi1dXhV3MZGRRJ3aM/SKx8RjUZFIRtPii1pGRkNgjnWMRnGRkJ9gQlfSL40+XwVCxs//AMVK7n/SY3GRmaD9fXis3df+kx53a8pv/UH/AOkZGQhjzsRnM7wy23+XM7RkZDZPkETv5HlCNeWnl8RG4yJkUitYf5o7j4xNa/B5CMjIgsrXfmIf7h8EZGQofiJl2CErxRJb/DG4yOgzLVj8IjqZmYyMiRkGsVZGR7CMjIBsjm5RTjIyLRDP/9k=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hQSEBQUEhQWFRQWGRgWFxgVGBQUFRcaGBcXFhcYFxoYHCcfFxojGhQVHy8gIycpLCwsFh4xNTAqNSYrLCkBCQoKDgwOGg8PGiwkHyQsLCwpLCkpKSksLCksLCksLCwpKSwsLCksLCksKSwpKSwpLCwsLCwsLCwpLCwsKSwpKf/AABEIALEBHAMBIgACEQEDEQH/xAAcAAACAgMBAQAAAAAAAAAAAAAFBgMEAAECBwj/xABEEAABAgMFBgQCCAUBBwUAAAABAhEAAyEEBRIxQQYTIlFhcTKBkaGxwQcUQlJy0eHwIzNigvGyFSQ0U3OiwhYlY7PD/8QAGgEAAwEBAQEAAAAAAAAAAAAAAAECAwQFBv/EAC0RAAICAgEDAwIEBwAAAAAAAAABAhEDEiEEMUETIlFhcTIzgcEFI1KhsdHh/9oADAMBAAIRAxEAPwCvsBLZKQzcXzhsv/8A4/8AsR8VQNs6+JwGI5dImVaTMnBaqqYB+2XxikI6t0kptAfVII9YEXGj+Mvur/UYNWm0GbMCy1AEsOkD7tshlzSSzElvMk/OAEXUysNoSD90e6jBLaMf72f+mn/yijOJNpBP3UgN3MXdov8Ai1f9NPzhiRHsPZUlaKDX4R6BuIRdiRxo7H4Q+CEM43BjNxEwVG8UFsKRBuY4KDFqMg2FRUwGM3Ri1GecGwalXdGNYDHdutCUIUSdDGWGeFy0qBegh7Bqc7oxrcnlFsKjMcLZhqUzLMa3UXsUY8GwaoobvpGGX0ggI2Wg2FqDcEawQSwjlGBA5Q9w0BmAxvdGCeERmEQbhoC92YE7RpaUO/yhpKBADbMNIT+L5GE5jURBnKhl2PD7zy+cLE/OHDYBmnf2/OITpltWg3ujGjLMEymIVCNNjPUolBjhSTF8iI1Jh7C1KBBjggxdKI4KIewtTz1Ekg5RuSjiHnFT6pNGS3pG1T5oZw/UNGZqXZSawEvu1TkzUplYQM3Jd89CKM3vBI3vhHFLL/vlAfaG2pWZakUIYKCixDkMW9YH9Bxq+Q9YJylBKlhidAX+UWFrKlOqpZucV7HMSEodQBAqM6xbUA/Q8oBP6BLZVAE5IFBX4Q6wlbMzAZwbQke0OOOGI7eMeKku1vNUnQAetX+UWccAHUY8c4ohs0/EVj7qm9gYAJ43GRWtVraggXInwBdrprpCQ9KlutIl2QnjdqRqC/kY6nTgc6xVFqCKpoekU0JOxneMeB913mJob7Q9+sEGiCjI28ajIAN4ozFHGOuTddIxKnDjKADvFG8UctGNCGdYo3ijljGmgA7xQvbZq/hIH9Xyg8xhd20P8ND8z8IAEacYbNgD/O/t+cKU0w2bACs7sn5xPkrwOMaMdYDGYIokjMcmJcEclEICIxpokKI4KYLA8bsUoLSQXB0YkHqPnFyVYVpD7xQSKl2NB3gdddpdKF8wH75GLW19qwyEoB8ZbqwqYYAS/wC0rmzUhK2TmAzEEUckMaxWYBSN9hUVMkKNMLKepJLuxjdtllcuVMSWL4FU9/b3gDfUzEZYBxAJCqaPm/nArstuOteT0VSrOclFwwOEYvhGrWlBlkImlJ9Dn/UIV7ltzTZNOFsKlaFRzHzh0vOaiXKUVEZebmgbzhtEJ8gi4rMuVMIkrIFCRw15ZB+cP+zl8zVqUmaoFnAAZ3Z3PlCBsyjGVFdcRIS4ZmJZu9Yb9nZYTaNKgkZvRLQRHOm+CzYryJnoLmqmyZ+dYbgqEa7p5M6WnksnV6w6LnpGZEUQ+DLXaMKFK5B4B3JeZVOIDcTk1fLWCltnpVLUkGqgR6wMsVlEtaVu5CcOTP1h0FoY8cL9rnqJMXzeDuMML1puxVSC9cvlDSa8Eun5Opi1QPReCVLVLBBWkBw8VrSpSQ1QcQB+cQWK7sU5QShmq+HDmTr5xLbZaiueRiuWaUT0daGHDewlWO6sCgpSnYu2kGv9s6AD1gaFfwG97HInh21gSm3qOQEQpvLCs4mD/KDULDU+aAkvyMRXdNG6S2lIB2u9cVEhxzOUVLLbVyziBdJ00goVjhvYzfQETeqFlGbvlBTFCodljfRsTorYozFBQWWd7C5trMeWjuYN4oXdsFcCPOJaGmJizDX9H0wvO7J+cKUwQzbBUM3sn5xPkvwPG8jDOivijeKLoiybfRozoheMeCgslM6ODNjmOC0KhnityoO4bkT7xS21tRVaZSOUt27n9IZLolAJNBmIGbb3YkTrJMGcyWsK58Chh9lGBjRQuq797JXLdqpV6aQJ2ouQWdKCFEqWctAB8amGy4LO2LtADb+WreSOTKHm4h+BFjZizhUlaSH4sXqGMWL9klKJYUcZJoojjASMiXrUxPs1ZjxZVERbRj+PKTyQT6n9IXgZduNTS0f0lvd/mYZrstITMKnqArPsKCFu6EMg9wYJ2lWFOLT39IaETybaEnExJelYnm3ws5OIGWYhRdJ7PTWsSolsC/MnnrDbpDUbZaF4LOayIz69M++Yrax1E7MtY0WJd4TchMPaNzrynYS0zTkIpILKjifNoRzB9afrFKTZLgkDd/NCSlE4hJOJRUApT50PlFq69qCpcx1MoYQo4SAWerQNt/CmYlIOpBGvT4wKupC1KmpH2vtNozs3WBWhScX2Q6XhapsxIZZDEKpq3PpEN1zJqMbzCqoqe36xBLvMCWlKgcTYVDkXAB60c0ie7uGTiLu9c3OvlRoObBONdg9ddsWpRBUfCTHc6WolyfUQPu20YAuYpJCQgl+1YXL3+kOUglCgpax4kSsKgjotSmGLoDTWHfyRXwOqFr0I9IjtM6YEKYJcCju0Urgtsu1yEzZZOAuGNCCCxBGhgfNnTJc9YWoboO5q4DPkIASsJ3QJqkpKylyWBS4h3kSyEgEuecJVxgADCtwAlWrVrB3Zu9Jkxc4LSkMQcSSSD9nXLKFdDq7aDjRjR5rtV9MAlzVSrKlKwgkKWTRxmEgaA69D3g7sJtou1om/WEiUtBSpILh5ahRVc+IKHPJ8xBYaja0L+1/gT3MEJ20UpLgHF2hfv+9t8nwth+cJsaj5FxUM2w+c3sn5wsvBvZe9EySvECcTZdHiOzKq0O7xjwGnbTownCk4tHyjj/1MGHCSWroAY02ROrDjxomFk7VLdPAlvtVr5RFP2pnYjhljDyesFoWrGkmNQu3VtYFqwzgJZ0OkWrTtJLSphxdRlBYqPN7BeyAlsVR4unLvAnaWaszpKyVBDKGL7IfLs7QwXXs+k4fL2gjfFwY7PMSVCgOmRFYhpmioF3LaAlLKPEwz1DO8BNv7Ri+r4WIdR+HtDDcV2Ay0O2mkDvpGssoS0MnCorYaUCST60hkl+4JRCairVbrFHaCWU2hKyHGBmoDQ6c84muSwrVLQrEXYMQdIGXvKn2e1JQsiYlQCkvyBNH6GBjQw3eoYHydqGLciQFK+yHOZyHeBFlnzQ/CkguwccJ9KwZRZFqQhK1AEs5DMdW7wfYFSfJHPs5BfElQ5pdvKOpMvhDfMRu6bsUlCQC5IBanDU88xBGfZES/5kxKWDkqISPeE0zRSTZUmyEJSCZqXZ8IzHrnHEuViAIIIOULtr2gkrnL3S1MlklQKQFNV0ggkjTzfkYcNlLrC7NLmpVwF1gFJcuonJTcL65EVDgxEdpOkatKC9wGm3smRNCCl1EPk5I6BsqHKMtE7GyikoB6EA9RFLb6yTd+FoBLihDukvRjkzmjf5P2CxrNmllSyuZhBWlSUguQ78NOkaKMkzGTi1YLBHL2MUrGQJ09uaND90Qh3htjad+vjUghRASkAhOhDNXLWHjZS+Da5cxZYHhDD7Jw1Hq584oigmlLnP2MGpUrBLCW1cuIgkrqAOY+MLd/fSZhJEpKQMSkoVMBViw0cJSQwNGc6v0ioJytrwTP20i5t9fCZdmCCCvenCQKMliSSNQSACDmCe0eeialXEAgp1YeJ6l6U6Vi5tBvZuNe8UpfDhHCzVxYsQChRmY5vlCv9SWkYyluLDrmzuwen5xpl6eSFizRrg9q2EVLRY04SkJUpZThrqxdtcQMRX/Y1qmzNy53kti2VM3fKgEAPo6vWVKkGSVBKzMxMp2IUAOEmh8NW1MeholkBRLeE9NIzcdeGDdu0A7gQtMhBJxDdgGmRNQT8Inl29Vns8+YlYBKFEvRmSajlV4vXSR9WSWzQn4QE20sU+bZCmzyyreKCFEMCEkHEXOWWFwD4oTBHmGyAAQVFQGE1BTiKgAKCGazWsIttmCFKWV71CnDMkoxgEDV0A+sJkmRNscxaZ8tSDQFKwW1q4ehY1FKGGa75c42iTaZSpKEJGF1lWFQU2IJKUqLsPFTuaiMq9x02tKH0rP3fjGTlcBizMtayKNUULM40IeILRMUUcTRbMQbiiayE1aICY6TbZcsEzJgQOuZ6CJ8jRbMxQOtY4mlyHxPo1B5wPmX1IUzzgS9AFZRWn7QJCw0xOEHXM0/OHQ7DaiTnGb484hsNpRNUjCcWZLGgAzcecGJkuVoQO8OrFtQJmqJziJoMGzp0UmORZE/eT6wasNkBLlvT+CmYohNElVCAOdFMW7xl4bcycVoQkgy0ICSQ3EuZ4W9YAWlk2eerGSkJUlmLGvirUwmSgkYkqIbMkHPCcSfOFB7hNKJ6ndl7JRIExIKwKcOnflC3tleH1qTJGPi4VFCwDUmvEMiASOsENk5uCzOVFSVAkln7EjyhR2mUlZSpJKuJVWKQdaDQQO7oSpo9IuSYyE9B8IEz76NoWROQEmUvCk88Qcd6NFLY20qNlL5DGB2EKUy9F/WAEmqSkNmC1Q47GH3DsetWaQkoNNDEd/7WSLPLSxSVlgkEZUqTEdktRMnFR8JJA0LZR55OsqJ8pKivOrO5JUNDy6QWFHplo2pl2aypnLSGZCQdCVHJ+QzeETavaX6za1jEN2BhQNKUJHckns0U75tJRu7MpWJKUomc8OF/wBIWpyyqYSNf2I55y2VHqdHjULyd/H+x02SKDM3EwVUobtQDuVEAjo3i7BXKPUp14Jl4UigDJA5AUHtHlP0a2fHbaud3LWsGlCSlD16KVHoc6XiUxVSrEH46iOrp17bObr2nkpFy0yErDpCR1BGfbWNkhCaRJLThyIWORDHybON7r7Wjv0H7zjqo888Yv8AmS02idMSkoUqYsEPUYSU5aOU4urwR2W2jlSQUzAQiYoAkE8LAcR6VrWkCdvylNvnyyWaYCemNKZj9uOAN4ownCFYks4UxDuSHY5ZZRzP4NatWes7R2zcSgqWsuXpzoa6s2fcCPMrfPCpkt/sk6tShHwgra7wK5YE3EDgSHIICTzGpHVoBSgZk1gDVgGAUCdc/KO6GPWFeX3OSc9pX8DMicVgcTdipveLU2UdzLFHUqYp25YU5eUBbvxA4QcR6BlD+wqBPp6wTvQzEJlApKhuwqmYxlSj05UeO2+xy1Rra7ChVnVLYOWOBm+ycg7eGPQRfX/tstWMJWqUKkYvDRVPKPI7dPUpaArw1Ul6VFH9D7wy3bNC7PMJmOZaSBLOWEnFTlV48/PD2t/VHVilykz0nZu0hdjlF/sABmalPlBKXNxnCahmILeTQm7BB5S65ksMhkFEDkxPvBycp56AFFNFZEjIBnI7xyG5xtdseLXJIQyZqRwLwsQNUq5j5hxWK+zFkP1cSJ8sInSP4SyhKd0pgClSGyBSoUIFcTCkMkm1OBqfJ4GW6fgtUo5Cakyif6kuuX7GYPMQqHYLsk6bJkzpCgkmVNJlZE7qavGPwsTMQ39A6QNte00uZO3CTUEDLMh3Eb25tyJGCYFbtSnlO5w146vQAYXGWTawp2K9gV74JCkpUaHx04akClHIfSE0XHtQ1zFtAm/C6QMOIpKVYfvDl7RJbL2/gKm4SEPhSokuX1FOdIXF28neTMThiyXcuzD2hRSffsWlTphuVPsmAKUhCVBioB6PoOcBE2SSqXOWqcEqBO7QzlQ0r7RYvW45kqSFTEhJAAOFieI0c68oAX0Ub8bsgpZFEl+4fnCjHngJSPQ9hrYhCEpWpIUoLZyAS5DQZlTMRUD4QSfePNL1siQEhD40jGA3EKvmOUc3ttTPFnloK2Kw5YMSk5F3zMNLiyZdxt2Uv6faJ1oTNCAiWrCnDnmaZl6MX6watF7ykEBa0oLOxLUcj5R49YrTNlDfSl4DXI1pzGo7wWvO9rLaVJmT5cwzMKQSlTAt0frDongs3PaFrsVpM1RUKpA1ADawrTJLhg7DnzeHG49nlpStKjiCiXDlmaKSNj1pfGoYas2fSCCSCTbGHYYr+qTSsg+IDyDQjm8MeFUzNnYZZcoatmromSUzAqoUlnBpkdIB3jdKUGWhIJVh4mFH0HLSHJ27ElSoctlUpFjdORCj6kuIT513yiorKsy5ZwznTyAhw2fsJ+rJABYggivnFObsgMRCQSk+IOp+VIgYy2Kaj6vQhiimh8NH6whbJKlzZkmSpSQosS9KAVD8+kPEjZ8lLJxMA3ygbd/0X4Z6lMrdlLAfaB1L6xSQWBdqbPKSpSgpSpoOFwQE4cs/skMO7wnLLKMerXp9HKjLIlgkulknViH4npTWPOLdYeKalQwlC1oYZjAoprzNKxlDDKT5O2HVxhCq8jf9EYKp88jiIQmnQqLltQ4T6w5zbefrc6zlA4RLUCSEuFJzAZxVKo8b2SvZdntKZgNAcKuqSRiHsD5R6jZLXvp+/SkgFEuW7kg4VTSwcZjH8I6I+2KRzZZ+pJyDYtZl6BQGjoU3mfyiree1GBAUtOBGNKVFwwCiwJ6PhB79ItWtsJUpgAHc5CFba+SmZdtoKaUSrI/ZWlWuWUOUpeDJJFD6Ubpl72VaJiggTk4F4UuolAop8jwkDTw66ICmJwglSUuEnIkZ+RLRu9r4VaEywX4Axcu6mAJ7U15xb2Yuo2ieiW4SMQdRdvw9zEvl2W2kqQRkISpBZmOgDAHrSmmsQ3ZZiJjh+BKlH+1BCWpkVFIpzOuTLtRsPNsqN+hBUhACVNXCkCi1cwNToK5B4VrVNmIBUDiCwAtNBkcQbpT21j0YzjONs89xcXSO5K1kNhRiT96hHVJ5QQva0OZYmgsmXLDlTJdny1PFygGLwUWACgdOflF+87wSqcoqSqmFNQkjhSBqKVB1jXdfJGr+CreFnCpkpSB4kNwVqlSq+hHpBezTDLTgSkYiCohQagDeeflTnEdnwAImBIIwEkUdlKJYDsz836Qas1wz1p30pClIWkBB4ag5ni0IavKOfI4+m/qzWN7r6DZ9H8nFZAlmLqLspnJyxONAKdO0XJtmXv1pJDgBtA1Sac3p5RQ2OkTrKoqtCRLQcirC4LElinoMjm0FrxvaRPCZspaJqSTLOFyEqS6qtVJY+mGtY4WdSXk6swU7A9y1P1intQkizFYUMUtQWmlXSQQP3zixZ57tiIV/cqnufzjV52tOB1FgHevLLqT2rAAobRrRPkbxSgTwzZYNQGcEU1wqPqITL3lqmDepTg8QJDpxpwgV1UUkO/JQEQXxtPMmzVAulAUoJQWBQHLpcVp1PYCLlyIM3ElJxLwqAFSwLO+mXwMQ15NE+KCl+zgbvkoTMK0IKQk8wBr5wp74uUaLZyPsjVVOQeGy17OTzZJclIdmfTIH5xuy7CWjxp4SZZQzEs9CXy5xSqqJbd2XtoNoUTbOUh1lJQxSCQsOM1ZZc9YUJ1gmALmIBYqASCAFP4nbICsN9l2YnygoFJYhIyFW840bgO5XLWqqmAcH7ORz9oKSFbYr3bbj9ZCZ2LiBRmHBVzPKKG0EuYSnHXAAgMMLgZPzMFZGza1LViWJagRhJyI6dYnvHZqduWSN7MKipSgpypsqGgYQnwytm1TFaXbgGSA1CCTq+cErAZeDwFQcsWr2gNKsalTUpaqizdXyhlMhIRLBKUkJZQoGIUoF+tIrWwjPR2lf3HmTLbSJlSqZN3iSUlnd36ViwZZLO7DU5e4jIRXkFKQ2F39oVbZsutc5a95hCi4SMYSPwgP384eEWFRHCtNcwSBTuRWIJdiWpVFodPmBpygsCvs3c5kOlUwKB1JOLLJiS0MvDTIB3AIZ4E2awLDkqDp6l/Ju8XxY1hldMn583i0yQtIW5DEen5RelGA0ixswYg6KBf4GCSJJHPn+3i0Sy6lWUeKbaXHN+tWpUpAUFLUoYWoVAEu7NxEx7BOnlEtS8OQJz5DKES9UlZxrIbRmck83q8cXVdY8DSj3fyb4cCyJtnnm1FlwW20CUklIKQjCCQcMtIo2dQY9ivG7k2ez2aUhLJSkJozulKEuXzNIUjwTCRKxJNQVMnyo7tyMO16zDNs0qaBo5bRxX0KWg6bq/WuLXKKzYPTpgW8/4koDQFBatSCC59I4sspBSBNSCg0WCAUka4hr+kSKtiBLPEKB6MS9DlygZab/AEIQtZClYUKWUsE+EE0ftG7zY1LVvkzUJNXR5ffN4/WbRMmpQEywQmWlCcKESw4lpYUTQeZePcfo5ky1XdZihKQcDKIA8aSUqfq4MeffR5st9au23g+JZSmX+OSneJ/7liGX6Hb5CrOuRkUHGkf0rPEO4V/qEdCqjJnoVpsqZiFIWHQoFKg+hDHtTWPnCXfaky1SkNu1E8RBKiNFdCzF84+ib0mlNnmqFSJcwgc2QotHzMkAAcmEZyLx+TtFsUlQIVkQWI5F4s2O9GnGZMAWSScnAJLvhJbWBs+zKwqWKoSUpJ5FYWUjzEtfpHMhcDnJqmylGKdpHr2yuyS7YJdotCkfVlcQlhyqYMKkjEoEYKmoqWSBSPRpNkQhKUIASlICUpDAAAMABoABAH6OUtdVl6oJ9VqPzhjMXFUjGcm2U70uxE+UZanY6g1BGRHwbUEiPH9vZ6rBbkyrGd3LTKQrd0UjEoqBLKrUJTrHtceIfS24vMn/AOKWPTEfz9ITSHFvsVUfSfbENik2dTc0LB9Urji3fSXap3DLRKlO74QVmuoxFhlyhdn1FYjsMri7/v0pFaKw24MnWCauaAxWuaoAMzqUogAcg5Ij0rYL6PrRIWJ9owoKQQmU7qOJwStSXAopTAPnVsoEXDKT9ZsxIynSjX8Yb3j2VQhzgkxKTZU+pJ5D0iZEgaCNgGlWiUH9tEAcmUNRGvq6Ton0iVo6ihEBsiPup9BFe0WCWWokN0EXor2qSCMngBM8r2U2dSL3tAWDglYsBbhJWcQY5UFIfpuzchRcoB9Imk3WhJcJDxcTLaEkNyFpd2AHiUUjUMp6Znii/Z7PJAKRNUQRk4aorTSK1llCah14wSGcYldQ7KBryNI5lXehKSd+ArNiZSHGlSoge8YmoUlXahQdQJGT4T6cPzjufZ5YZKUEZsSFJBOXQN3gbZpqHZc2cxZsK0qH+kE9gBBSyWRKySlSkUzWZnx09RDEZZrAGbgSA7gFL50qPnFqVYgA9FDkFK92d45m3ZKyBS5qeNeFhnipzMdKs6QUjGEgiiUPXtl3pDESSbOH8I8irT8QDxKCkBjhBFWKg/tEIsYKqEBq5FX/AJBVesalqUKYCc9AkeTq+cVyLgit60Ls8zCoPhLNTKrdcmhQlhJUkr4VBQqqlHENyQTQpCVdTn6V9oqWm5UKcqdzlg8L88iwbtHB1PSetNSb7HXg6j0ouKQqJmlykGjuNcycoeLVZ8FiMsh+DCp+tF/EwEtVyypZxBeWYeW76cOdWMTWi+Gl4QApw2WTjR6HyMTh6T0lPm7VIebP6mvFUBLZZAgYgx0qNHyPtA68bomTrNMTLlkqmJKQdK8hmRnWCNom4gQ2foag/KC9ltSpoaZLThoPEkaUDAcmjk6Xo5bbZFVf3Ly51VRJNgbKmx2KVIUf4nEuYGPiUokhyBkCB5QpXRYlWTaFW6SoyJu8OJIJShMxJWQSAwO9QAx0Ihz/ANlJUXlgaAlVG+Zi/Zrvwniwf2p+Oce4jzy/PUlSVJcVBHqCI+ZEIKeEhlJ4VDkU0I9RH0naEhIcq9SUg6szgGj+keHWvZKZvFHGKrUSVJOqiXJBYli/fURjlywg6kzbFBtWkFbp2aK7gts5k4lqExLljgsyuLTP+e3OkeeShWPetnLp3dyqkzS6VS54KsJScM0zCCAXNcdCM6R4X9TWgspCgcsn8qUMPeLqn4sEnyfRGwsrDdljy/koObZpf5wdFap4uxDfrAnZU/7jZmSgESpaS1QMKACAQekEwopBep0whnjZO1aMGqfJk2UqjP15e8IH0pbNg2ObPbFMRu1OGNAoJUegCVqh6lzS54COrt84A7Yq/hpCw8tYUhaWoQQC57N7xnmyenBzauioLaVI8EIpD5bLilLst3JbdzRISsrABStEwGYxY54sRc5Ylc44XsTKqX4X+8pwMzTtDBaLGs2SXMHglDdBJAPAGCHOrUFeZrHFl63aP8u7/TsdEMP9RXuu5ZcpiVYlAgpLpLEVHC+btX/MP12WszpbkBxQnTJ8o8x+vkN1euv7qIetk5+OWo5eFwcvtflHL03UZZ9Qtnw7LyY4rG6QcSeVY6I7R0KeH4/ON4ix/Rv1j3DhNO8YVfukax8vaOQz6E9an/EAGIXi/TP840uOZgUdWHSh9Y4IOpJ6n91gDgzFEZPWJEnrHImn9mGISJClsJiSQA4BGQHIHX9YtybPMmgMxd/ESoiuZDU0qBAy7Jq34kytWdKiMq0USdBSuZgnabxmKDMlI1ZIQ2TJ8OdR6iOc3OVWdRU3DiTShQPICj58jF+y2HEKSyVZfzGLjkMLdIpzysABTIJDMcYcAZ8ZbzHWCV12eazsVJ0wYVjPRQJVz0OsMRpEiYkEKBwE8QWAWOh4mBiNM+YkYUUq7BBNdHb90i9OsB3iiozEksTvHCT8CR0pE9otSJWEYRUaAkPzABp58sxFUKya7VrI4wQRR+IE/CvaJZl2rfxZNlUn0NfOKEm95avtnC+SilA86vrBALGeYzYH4BnMUSdWlGSSpL6hvfvFbDmcWI/hfzBYt/mJk+EOH6kpB/uFG8/WOkTwQzJZ6MAQO9cIPV4ATBiruQ5KsJUQaqwKp3cHnECbA4qW/t7/AGXrnSsHJVnSScITTRLc/usTHc2SCCC6jycD5fOCirF43WMiC5yCktTufz9Y4l3dWicXKlerVcekFFyy4BSEjuon/wCuLK7MCGdubJT8WeChWD7NdqmIIUEqDM4Yh3ZwO+sXrNZghISCA2XECB6mpieTZsAZk+YDe5+cdoYfYA7MB8YolgraGspIz4q6PQv84WAQwUSxBJBLsz1D8iKdocNolf7upWRSUkciXAbPUEiEFI3iiHyNQaD3o3aPnf4laz38o9XpOcX6jNd9teyWhk8KUnA9fE+mgcAwn3fYkqUSAyx3ZX+CKiHuw2Epsi0milpID/hZP5+cIhmJRMCkKYnMag8x5UhZlOOKCfx+/wD0eJpzlXz+x6FsxNxSSHZlGlaOxYdK+8GgWzgBsnMeRUjFiJNQ9QGp2EHMdP0ePb6X8mP2PMzfmM2UAhh6wsbZzCmQkAkkrFToMKicvIecMQmDQ+/5wvbcsZCGI8f/AILPPpC6t1hkGH8aEtE9xhNBnzPLWHayWVZu1SDUmWvCQ1QxKHbyhDSsDLNxD1sreKRZWWoBMtTcRGRqM+5DdI8joJJ5XF+Ud2dPRNeGIi7IV+HkT0zEOmxKjgUCxyqKij8u8KkxKxMGAMHoMyK0BPQQ5bNzmKsRDkBg1GDv5xHRqfrR+Of8MedLRhzi5jyofjHYPV4jMwZ4qfvpGxMHSmr5R9GeWdxoxtQb9mIlLrlDA7MRqoaPHZV0iMqgAwppy9YrzEKfMnsEt7xKpURLmF/1aABZsliCX3dpwCpIQtCi2gUykAnmKiCEhSeHHaAoAlkjc58yVTFAZ6D0hSlENqFPTUl9aDMe7wasJnFTJlAn+uUktzPGM6xgmbhe23bLWDNE9RYNTdqLcju6tnkDFyxy1BOEWolJ+6QogHrmnu7QFRbJq5hSpSARmRJk07kgN6xlsM8FzNSQDRpkkP3AU/xhiD1l2dkY3Mx1aBSkGuhIxB/WLq7tCab2YxesuXSv4UlvJUKMq+V4uOZMwj7pwl9KpVBaXeM+aP4K5ysnxKljsAQX9YALsi65D4lKKyB4ZwmBv7SOLziVVjQtToWQ/wB2WopIfIkJ4O49YpKu60sMSmr9lXFXN1EPSL1msCk/aUSdVcR61GkUkS2btFyqUgkGXJbIoTn+IqGInqPeILNY1yjimlagMsAU3dyA3r5RYmpUKAKPq3wiaVZlHMt2Vh+EVqKyBNpSfsEOcwpZfyOE+8W0KThLSVK5nhBLcgVAxpVlAcFRX03iVN5KNI0FJH/Mp+FQHoDDoVlS1qCwN3LU+oU48uXvElitTkJNmYjNmI96xKZ40UrzT+/hGpdnALglL5sCH8mb2g1CyadasIOCQpTcyEe5DQPtNvnEHDZ8P4VJUr2METaE5BS+4xP8IrJu5J+yo9SCPdUKgsW7xVilFU+XNSkByoYWT3cuD0IhKmWwkOlSWdga4gNMTgPTUCH6/beLOgpLYtBxIYGg4lBYJyzFY8+mJnTiVhIW5Z089AQkBvICObPCMnyrN8cmlwwwjaoGUZcxbqyCwGJHUEMMhoYG2GwFSwtUxK0PXClKD1w8j5RflpVMkq/hDgpuhNnlZNXKUk0r18oAWC2lM3wKCAeIBKVKS3VSWzapaCUU6tWCbXZjnZJgTNliVvMJ8SSApROik4COzZfCC1rt0lEspVv0NmyU9SQSS/vElzX7KmIc4kkDxTEYX/uCQn0MGZhBTUgPUOw9I6IwSXBi5W+RYs18yjQLnt1AUfLiji+JgVK/mTFZFpktgDk4LMDU+sH51rAyKR1JUPdP5wNttolBK04ZSpigag1L/wBfFhMKUbVMcXzYlfUyC+FFa5tBmTPkiWCrEmYDUIKSKdVkCoipNsy0vwylcyTLmGuXC4Hm0XZVrU1E8vCEhmpVkqPppHPDDGDtGsptgVMucVkpDjNnBb3houKWJiTvEFwQ2H8xr+caTfKSQCiQV0f+Iyjo/HLTXzEFZFixqEzd4HH/ADHy5JS6T6w4YIqWwpZG1RIq6xoZo/u/zEU27ClJCXLl+I/AJblnF5dhTriJ/fKJUr0DluYLerNHVRhZUswUzKSAByfTLMvF0K8v30jWLox65frG0nm3kIYjkr5fOId6Rn7D9YmLcwR6REQNP36iADgr5REq0Hkf+384kWks8Vz5esACP9s9h8DEY/ONxkc50E+vp8BFm1eFHcRkZAIsXL/NT5xZnfzfP5iMjIaAO2DxDzgojxJ7GMjI1j2MpdynP/meZi1dXhV3MZGRRJ3aM/SKx8RjUZFIRtPii1pGRkNgjnWMRnGRkJ9gQlfSL40+XwVCxs//AMVK7n/SY3GRmaD9fXis3df+kx53a8pv/UH/AOkZGQhjzsRnM7wy23+XM7RkZDZPkETv5HlCNeWnl8RG4yJkUitYf5o7j4xNa/B5CMjIgsrXfmIf7h8EZGQofiJl2CErxRJb/DG4yOgzLVj8IjqZmYyMiRkGsVZGR7CMjIBsjm5RTjIyLRDP/9k="/>
          <p:cNvSpPr>
            <a:spLocks noChangeAspect="1" noChangeArrowheads="1"/>
          </p:cNvSpPr>
          <p:nvPr/>
        </p:nvSpPr>
        <p:spPr bwMode="auto">
          <a:xfrm>
            <a:off x="6731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data:image/jpeg;base64,/9j/4AAQSkZJRgABAQAAAQABAAD/2wCEAAkGBhQSEBQUEhQWFRQWGRgWFxgVGBQUFRcaGBcXFhcYFxoYHCcfFxojGhQVHy8gIycpLCwsFh4xNTAqNSYrLCkBCQoKDgwOGg8PGiwkHyQsLCwpLCkpKSksLCksLCksLCwpKSwsLCksLCksKSwpKSwpLCwsLCwsLCwpLCwsKSwpKf/AABEIALEBHAMBIgACEQEDEQH/xAAcAAACAgMBAQAAAAAAAAAAAAAFBgMEAAECBwj/xABEEAABAgMFBgQCCAUBBwUAAAABAhEAAyEEBRIxQQYTIlFhcTKBkaGxwQcUQlJy0eHwIzNigvGyFSQ0U3OiwhYlY7PD/8QAGgEAAwEBAQEAAAAAAAAAAAAAAAECAwQFBv/EAC0RAAICAgEDAwIEBwAAAAAAAAABAhEDEiEEMUETIlFhcTIzgcEFI1KhsdHh/9oADAMBAAIRAxEAPwCvsBLZKQzcXzhsv/8A4/8AsR8VQNs6+JwGI5dImVaTMnBaqqYB+2XxikI6t0kptAfVII9YEXGj+Mvur/UYNWm0GbMCy1AEsOkD7tshlzSSzElvMk/OAEXUysNoSD90e6jBLaMf72f+mn/yijOJNpBP3UgN3MXdov8Ai1f9NPzhiRHsPZUlaKDX4R6BuIRdiRxo7H4Q+CEM43BjNxEwVG8UFsKRBuY4KDFqMg2FRUwGM3Ri1GecGwalXdGNYDHdutCUIUSdDGWGeFy0qBegh7Bqc7oxrcnlFsKjMcLZhqUzLMa3UXsUY8GwaoobvpGGX0ggI2Wg2FqDcEawQSwjlGBA5Q9w0BmAxvdGCeERmEQbhoC92YE7RpaUO/yhpKBADbMNIT+L5GE5jURBnKhl2PD7zy+cLE/OHDYBmnf2/OITpltWg3ujGjLMEymIVCNNjPUolBjhSTF8iI1Jh7C1KBBjggxdKI4KIewtTz1Ekg5RuSjiHnFT6pNGS3pG1T5oZw/UNGZqXZSawEvu1TkzUplYQM3Jd89CKM3vBI3vhHFLL/vlAfaG2pWZakUIYKCixDkMW9YH9Bxq+Q9YJylBKlhidAX+UWFrKlOqpZucV7HMSEodQBAqM6xbUA/Q8oBP6BLZVAE5IFBX4Q6wlbMzAZwbQke0OOOGI7eMeKku1vNUnQAetX+UWccAHUY8c4ohs0/EVj7qm9gYAJ43GRWtVraggXInwBdrprpCQ9KlutIl2QnjdqRqC/kY6nTgc6xVFqCKpoekU0JOxneMeB913mJob7Q9+sEGiCjI28ajIAN4ozFHGOuTddIxKnDjKADvFG8UctGNCGdYo3ijljGmgA7xQvbZq/hIH9Xyg8xhd20P8ND8z8IAEacYbNgD/O/t+cKU0w2bACs7sn5xPkrwOMaMdYDGYIokjMcmJcEclEICIxpokKI4KYLA8bsUoLSQXB0YkHqPnFyVYVpD7xQSKl2NB3gdddpdKF8wH75GLW19qwyEoB8ZbqwqYYAS/wC0rmzUhK2TmAzEEUckMaxWYBSN9hUVMkKNMLKepJLuxjdtllcuVMSWL4FU9/b3gDfUzEZYBxAJCqaPm/nArstuOteT0VSrOclFwwOEYvhGrWlBlkImlJ9Dn/UIV7ltzTZNOFsKlaFRzHzh0vOaiXKUVEZebmgbzhtEJ8gi4rMuVMIkrIFCRw15ZB+cP+zl8zVqUmaoFnAAZ3Z3PlCBsyjGVFdcRIS4ZmJZu9Yb9nZYTaNKgkZvRLQRHOm+CzYryJnoLmqmyZ+dYbgqEa7p5M6WnksnV6w6LnpGZEUQ+DLXaMKFK5B4B3JeZVOIDcTk1fLWCltnpVLUkGqgR6wMsVlEtaVu5CcOTP1h0FoY8cL9rnqJMXzeDuMML1puxVSC9cvlDSa8Eun5Opi1QPReCVLVLBBWkBw8VrSpSQ1QcQB+cQWK7sU5QShmq+HDmTr5xLbZaiueRiuWaUT0daGHDewlWO6sCgpSnYu2kGv9s6AD1gaFfwG97HInh21gSm3qOQEQpvLCs4mD/KDULDU+aAkvyMRXdNG6S2lIB2u9cVEhxzOUVLLbVyziBdJ00goVjhvYzfQETeqFlGbvlBTFCodljfRsTorYozFBQWWd7C5trMeWjuYN4oXdsFcCPOJaGmJizDX9H0wvO7J+cKUwQzbBUM3sn5xPkvwPG8jDOivijeKLoiybfRozoheMeCgslM6ODNjmOC0KhnityoO4bkT7xS21tRVaZSOUt27n9IZLolAJNBmIGbb3YkTrJMGcyWsK58Chh9lGBjRQuq797JXLdqpV6aQJ2ouQWdKCFEqWctAB8amGy4LO2LtADb+WreSOTKHm4h+BFjZizhUlaSH4sXqGMWL9klKJYUcZJoojjASMiXrUxPs1ZjxZVERbRj+PKTyQT6n9IXgZduNTS0f0lvd/mYZrstITMKnqArPsKCFu6EMg9wYJ2lWFOLT39IaETybaEnExJelYnm3ws5OIGWYhRdJ7PTWsSolsC/MnnrDbpDUbZaF4LOayIz69M++Yrax1E7MtY0WJd4TchMPaNzrynYS0zTkIpILKjifNoRzB9afrFKTZLgkDd/NCSlE4hJOJRUApT50PlFq69qCpcx1MoYQo4SAWerQNt/CmYlIOpBGvT4wKupC1KmpH2vtNozs3WBWhScX2Q6XhapsxIZZDEKpq3PpEN1zJqMbzCqoqe36xBLvMCWlKgcTYVDkXAB60c0ie7uGTiLu9c3OvlRoObBONdg9ddsWpRBUfCTHc6WolyfUQPu20YAuYpJCQgl+1YXL3+kOUglCgpax4kSsKgjotSmGLoDTWHfyRXwOqFr0I9IjtM6YEKYJcCju0Urgtsu1yEzZZOAuGNCCCxBGhgfNnTJc9YWoboO5q4DPkIASsJ3QJqkpKylyWBS4h3kSyEgEuecJVxgADCtwAlWrVrB3Zu9Jkxc4LSkMQcSSSD9nXLKFdDq7aDjRjR5rtV9MAlzVSrKlKwgkKWTRxmEgaA69D3g7sJtou1om/WEiUtBSpILh5ahRVc+IKHPJ8xBYaja0L+1/gT3MEJ20UpLgHF2hfv+9t8nwth+cJsaj5FxUM2w+c3sn5wsvBvZe9EySvECcTZdHiOzKq0O7xjwGnbTownCk4tHyjj/1MGHCSWroAY02ROrDjxomFk7VLdPAlvtVr5RFP2pnYjhljDyesFoWrGkmNQu3VtYFqwzgJZ0OkWrTtJLSphxdRlBYqPN7BeyAlsVR4unLvAnaWaszpKyVBDKGL7IfLs7QwXXs+k4fL2gjfFwY7PMSVCgOmRFYhpmioF3LaAlLKPEwz1DO8BNv7Ri+r4WIdR+HtDDcV2Ay0O2mkDvpGssoS0MnCorYaUCST60hkl+4JRCairVbrFHaCWU2hKyHGBmoDQ6c84muSwrVLQrEXYMQdIGXvKn2e1JQsiYlQCkvyBNH6GBjQw3eoYHydqGLciQFK+yHOZyHeBFlnzQ/CkguwccJ9KwZRZFqQhK1AEs5DMdW7wfYFSfJHPs5BfElQ5pdvKOpMvhDfMRu6bsUlCQC5IBanDU88xBGfZES/5kxKWDkqISPeE0zRSTZUmyEJSCZqXZ8IzHrnHEuViAIIIOULtr2gkrnL3S1MlklQKQFNV0ggkjTzfkYcNlLrC7NLmpVwF1gFJcuonJTcL65EVDgxEdpOkatKC9wGm3smRNCCl1EPk5I6BsqHKMtE7GyikoB6EA9RFLb6yTd+FoBLihDukvRjkzmjf5P2CxrNmllSyuZhBWlSUguQ78NOkaKMkzGTi1YLBHL2MUrGQJ09uaND90Qh3htjad+vjUghRASkAhOhDNXLWHjZS+Da5cxZYHhDD7Jw1Hq584oigmlLnP2MGpUrBLCW1cuIgkrqAOY+MLd/fSZhJEpKQMSkoVMBViw0cJSQwNGc6v0ioJytrwTP20i5t9fCZdmCCCvenCQKMliSSNQSACDmCe0eeialXEAgp1YeJ6l6U6Vi5tBvZuNe8UpfDhHCzVxYsQChRmY5vlCv9SWkYyluLDrmzuwen5xpl6eSFizRrg9q2EVLRY04SkJUpZThrqxdtcQMRX/Y1qmzNy53kti2VM3fKgEAPo6vWVKkGSVBKzMxMp2IUAOEmh8NW1MeholkBRLeE9NIzcdeGDdu0A7gQtMhBJxDdgGmRNQT8Inl29Vns8+YlYBKFEvRmSajlV4vXSR9WSWzQn4QE20sU+bZCmzyyreKCFEMCEkHEXOWWFwD4oTBHmGyAAQVFQGE1BTiKgAKCGazWsIttmCFKWV71CnDMkoxgEDV0A+sJkmRNscxaZ8tSDQFKwW1q4ehY1FKGGa75c42iTaZSpKEJGF1lWFQU2IJKUqLsPFTuaiMq9x02tKH0rP3fjGTlcBizMtayKNUULM40IeILRMUUcTRbMQbiiayE1aICY6TbZcsEzJgQOuZ6CJ8jRbMxQOtY4mlyHxPo1B5wPmX1IUzzgS9AFZRWn7QJCw0xOEHXM0/OHQ7DaiTnGb484hsNpRNUjCcWZLGgAzcecGJkuVoQO8OrFtQJmqJziJoMGzp0UmORZE/eT6wasNkBLlvT+CmYohNElVCAOdFMW7xl4bcycVoQkgy0ICSQ3EuZ4W9YAWlk2eerGSkJUlmLGvirUwmSgkYkqIbMkHPCcSfOFB7hNKJ6ndl7JRIExIKwKcOnflC3tleH1qTJGPi4VFCwDUmvEMiASOsENk5uCzOVFSVAkln7EjyhR2mUlZSpJKuJVWKQdaDQQO7oSpo9IuSYyE9B8IEz76NoWROQEmUvCk88Qcd6NFLY20qNlL5DGB2EKUy9F/WAEmqSkNmC1Q47GH3DsetWaQkoNNDEd/7WSLPLSxSVlgkEZUqTEdktRMnFR8JJA0LZR55OsqJ8pKivOrO5JUNDy6QWFHplo2pl2aypnLSGZCQdCVHJ+QzeETavaX6za1jEN2BhQNKUJHckns0U75tJRu7MpWJKUomc8OF/wBIWpyyqYSNf2I55y2VHqdHjULyd/H+x02SKDM3EwVUobtQDuVEAjo3i7BXKPUp14Jl4UigDJA5AUHtHlP0a2fHbaud3LWsGlCSlD16KVHoc6XiUxVSrEH46iOrp17bObr2nkpFy0yErDpCR1BGfbWNkhCaRJLThyIWORDHybON7r7Wjv0H7zjqo888Yv8AmS02idMSkoUqYsEPUYSU5aOU4urwR2W2jlSQUzAQiYoAkE8LAcR6VrWkCdvylNvnyyWaYCemNKZj9uOAN4ownCFYks4UxDuSHY5ZZRzP4NatWes7R2zcSgqWsuXpzoa6s2fcCPMrfPCpkt/sk6tShHwgra7wK5YE3EDgSHIICTzGpHVoBSgZk1gDVgGAUCdc/KO6GPWFeX3OSc9pX8DMicVgcTdipveLU2UdzLFHUqYp25YU5eUBbvxA4QcR6BlD+wqBPp6wTvQzEJlApKhuwqmYxlSj05UeO2+xy1Rra7ChVnVLYOWOBm+ycg7eGPQRfX/tstWMJWqUKkYvDRVPKPI7dPUpaArw1Ul6VFH9D7wy3bNC7PMJmOZaSBLOWEnFTlV48/PD2t/VHVilykz0nZu0hdjlF/sABmalPlBKXNxnCahmILeTQm7BB5S65ksMhkFEDkxPvBycp56AFFNFZEjIBnI7xyG5xtdseLXJIQyZqRwLwsQNUq5j5hxWK+zFkP1cSJ8sInSP4SyhKd0pgClSGyBSoUIFcTCkMkm1OBqfJ4GW6fgtUo5Cakyif6kuuX7GYPMQqHYLsk6bJkzpCgkmVNJlZE7qavGPwsTMQ39A6QNte00uZO3CTUEDLMh3Eb25tyJGCYFbtSnlO5w146vQAYXGWTawp2K9gV74JCkpUaHx04akClHIfSE0XHtQ1zFtAm/C6QMOIpKVYfvDl7RJbL2/gKm4SEPhSokuX1FOdIXF28neTMThiyXcuzD2hRSffsWlTphuVPsmAKUhCVBioB6PoOcBE2SSqXOWqcEqBO7QzlQ0r7RYvW45kqSFTEhJAAOFieI0c68oAX0Ub8bsgpZFEl+4fnCjHngJSPQ9hrYhCEpWpIUoLZyAS5DQZlTMRUD4QSfePNL1siQEhD40jGA3EKvmOUc3ttTPFnloK2Kw5YMSk5F3zMNLiyZdxt2Uv6faJ1oTNCAiWrCnDnmaZl6MX6watF7ykEBa0oLOxLUcj5R49YrTNlDfSl4DXI1pzGo7wWvO9rLaVJmT5cwzMKQSlTAt0frDongs3PaFrsVpM1RUKpA1ADawrTJLhg7DnzeHG49nlpStKjiCiXDlmaKSNj1pfGoYas2fSCCSCTbGHYYr+qTSsg+IDyDQjm8MeFUzNnYZZcoatmromSUzAqoUlnBpkdIB3jdKUGWhIJVh4mFH0HLSHJ27ElSoctlUpFjdORCj6kuIT513yiorKsy5ZwznTyAhw2fsJ+rJABYggivnFObsgMRCQSk+IOp+VIgYy2Kaj6vQhiimh8NH6whbJKlzZkmSpSQosS9KAVD8+kPEjZ8lLJxMA3ygbd/0X4Z6lMrdlLAfaB1L6xSQWBdqbPKSpSgpSpoOFwQE4cs/skMO7wnLLKMerXp9HKjLIlgkulknViH4npTWPOLdYeKalQwlC1oYZjAoprzNKxlDDKT5O2HVxhCq8jf9EYKp88jiIQmnQqLltQ4T6w5zbefrc6zlA4RLUCSEuFJzAZxVKo8b2SvZdntKZgNAcKuqSRiHsD5R6jZLXvp+/SkgFEuW7kg4VTSwcZjH8I6I+2KRzZZ+pJyDYtZl6BQGjoU3mfyiree1GBAUtOBGNKVFwwCiwJ6PhB79ItWtsJUpgAHc5CFba+SmZdtoKaUSrI/ZWlWuWUOUpeDJJFD6Ubpl72VaJiggTk4F4UuolAop8jwkDTw66ICmJwglSUuEnIkZ+RLRu9r4VaEywX4Axcu6mAJ7U15xb2Yuo2ieiW4SMQdRdvw9zEvl2W2kqQRkISpBZmOgDAHrSmmsQ3ZZiJjh+BKlH+1BCWpkVFIpzOuTLtRsPNsqN+hBUhACVNXCkCi1cwNToK5B4VrVNmIBUDiCwAtNBkcQbpT21j0YzjONs89xcXSO5K1kNhRiT96hHVJ5QQva0OZYmgsmXLDlTJdny1PFygGLwUWACgdOflF+87wSqcoqSqmFNQkjhSBqKVB1jXdfJGr+CreFnCpkpSB4kNwVqlSq+hHpBezTDLTgSkYiCohQagDeeflTnEdnwAImBIIwEkUdlKJYDsz836Qas1wz1p30pClIWkBB4ag5ni0IavKOfI4+m/qzWN7r6DZ9H8nFZAlmLqLspnJyxONAKdO0XJtmXv1pJDgBtA1Sac3p5RQ2OkTrKoqtCRLQcirC4LElinoMjm0FrxvaRPCZspaJqSTLOFyEqS6qtVJY+mGtY4WdSXk6swU7A9y1P1intQkizFYUMUtQWmlXSQQP3zixZ57tiIV/cqnufzjV52tOB1FgHevLLqT2rAAobRrRPkbxSgTwzZYNQGcEU1wqPqITL3lqmDepTg8QJDpxpwgV1UUkO/JQEQXxtPMmzVAulAUoJQWBQHLpcVp1PYCLlyIM3ElJxLwqAFSwLO+mXwMQ15NE+KCl+zgbvkoTMK0IKQk8wBr5wp74uUaLZyPsjVVOQeGy17OTzZJclIdmfTIH5xuy7CWjxp4SZZQzEs9CXy5xSqqJbd2XtoNoUTbOUh1lJQxSCQsOM1ZZc9YUJ1gmALmIBYqASCAFP4nbICsN9l2YnygoFJYhIyFW840bgO5XLWqqmAcH7ORz9oKSFbYr3bbj9ZCZ2LiBRmHBVzPKKG0EuYSnHXAAgMMLgZPzMFZGza1LViWJagRhJyI6dYnvHZqduWSN7MKipSgpypsqGgYQnwytm1TFaXbgGSA1CCTq+cErAZeDwFQcsWr2gNKsalTUpaqizdXyhlMhIRLBKUkJZQoGIUoF+tIrWwjPR2lf3HmTLbSJlSqZN3iSUlnd36ViwZZLO7DU5e4jIRXkFKQ2F39oVbZsutc5a95hCi4SMYSPwgP384eEWFRHCtNcwSBTuRWIJdiWpVFodPmBpygsCvs3c5kOlUwKB1JOLLJiS0MvDTIB3AIZ4E2awLDkqDp6l/Ju8XxY1hldMn583i0yQtIW5DEen5RelGA0ixswYg6KBf4GCSJJHPn+3i0Sy6lWUeKbaXHN+tWpUpAUFLUoYWoVAEu7NxEx7BOnlEtS8OQJz5DKES9UlZxrIbRmck83q8cXVdY8DSj3fyb4cCyJtnnm1FlwW20CUklIKQjCCQcMtIo2dQY9ivG7k2ez2aUhLJSkJozulKEuXzNIUjwTCRKxJNQVMnyo7tyMO16zDNs0qaBo5bRxX0KWg6bq/WuLXKKzYPTpgW8/4koDQFBatSCC59I4sspBSBNSCg0WCAUka4hr+kSKtiBLPEKB6MS9DlygZab/AEIQtZClYUKWUsE+EE0ftG7zY1LVvkzUJNXR5ffN4/WbRMmpQEywQmWlCcKESw4lpYUTQeZePcfo5ky1XdZihKQcDKIA8aSUqfq4MeffR5st9au23g+JZSmX+OSneJ/7liGX6Hb5CrOuRkUHGkf0rPEO4V/qEdCqjJnoVpsqZiFIWHQoFKg+hDHtTWPnCXfaky1SkNu1E8RBKiNFdCzF84+ib0mlNnmqFSJcwgc2QotHzMkAAcmEZyLx+TtFsUlQIVkQWI5F4s2O9GnGZMAWSScnAJLvhJbWBs+zKwqWKoSUpJ5FYWUjzEtfpHMhcDnJqmylGKdpHr2yuyS7YJdotCkfVlcQlhyqYMKkjEoEYKmoqWSBSPRpNkQhKUIASlICUpDAAAMABoABAH6OUtdVl6oJ9VqPzhjMXFUjGcm2U70uxE+UZanY6g1BGRHwbUEiPH9vZ6rBbkyrGd3LTKQrd0UjEoqBLKrUJTrHtceIfS24vMn/AOKWPTEfz9ITSHFvsVUfSfbENik2dTc0LB9Urji3fSXap3DLRKlO74QVmuoxFhlyhdn1FYjsMri7/v0pFaKw24MnWCauaAxWuaoAMzqUogAcg5Ij0rYL6PrRIWJ9owoKQQmU7qOJwStSXAopTAPnVsoEXDKT9ZsxIynSjX8Yb3j2VQhzgkxKTZU+pJ5D0iZEgaCNgGlWiUH9tEAcmUNRGvq6Ton0iVo6ihEBsiPup9BFe0WCWWokN0EXor2qSCMngBM8r2U2dSL3tAWDglYsBbhJWcQY5UFIfpuzchRcoB9Imk3WhJcJDxcTLaEkNyFpd2AHiUUjUMp6Znii/Z7PJAKRNUQRk4aorTSK1llCah14wSGcYldQ7KBryNI5lXehKSd+ArNiZSHGlSoge8YmoUlXahQdQJGT4T6cPzjufZ5YZKUEZsSFJBOXQN3gbZpqHZc2cxZsK0qH+kE9gBBSyWRKySlSkUzWZnx09RDEZZrAGbgSA7gFL50qPnFqVYgA9FDkFK92d45m3ZKyBS5qeNeFhnipzMdKs6QUjGEgiiUPXtl3pDESSbOH8I8irT8QDxKCkBjhBFWKg/tEIsYKqEBq5FX/AJBVesalqUKYCc9AkeTq+cVyLgit60Ls8zCoPhLNTKrdcmhQlhJUkr4VBQqqlHENyQTQpCVdTn6V9oqWm5UKcqdzlg8L88iwbtHB1PSetNSb7HXg6j0ouKQqJmlykGjuNcycoeLVZ8FiMsh+DCp+tF/EwEtVyypZxBeWYeW76cOdWMTWi+Gl4QApw2WTjR6HyMTh6T0lPm7VIebP6mvFUBLZZAgYgx0qNHyPtA68bomTrNMTLlkqmJKQdK8hmRnWCNom4gQ2foag/KC9ltSpoaZLThoPEkaUDAcmjk6Xo5bbZFVf3Ly51VRJNgbKmx2KVIUf4nEuYGPiUokhyBkCB5QpXRYlWTaFW6SoyJu8OJIJShMxJWQSAwO9QAx0Ihz/ANlJUXlgaAlVG+Zi/Zrvwniwf2p+Oce4jzy/PUlSVJcVBHqCI+ZEIKeEhlJ4VDkU0I9RH0naEhIcq9SUg6szgGj+keHWvZKZvFHGKrUSVJOqiXJBYli/fURjlywg6kzbFBtWkFbp2aK7gts5k4lqExLljgsyuLTP+e3OkeeShWPetnLp3dyqkzS6VS54KsJScM0zCCAXNcdCM6R4X9TWgspCgcsn8qUMPeLqn4sEnyfRGwsrDdljy/koObZpf5wdFap4uxDfrAnZU/7jZmSgESpaS1QMKACAQekEwopBep0whnjZO1aMGqfJk2UqjP15e8IH0pbNg2ObPbFMRu1OGNAoJUegCVqh6lzS54COrt84A7Yq/hpCw8tYUhaWoQQC57N7xnmyenBzauioLaVI8EIpD5bLilLst3JbdzRISsrABStEwGYxY54sRc5Ylc44XsTKqX4X+8pwMzTtDBaLGs2SXMHglDdBJAPAGCHOrUFeZrHFl63aP8u7/TsdEMP9RXuu5ZcpiVYlAgpLpLEVHC+btX/MP12WszpbkBxQnTJ8o8x+vkN1euv7qIetk5+OWo5eFwcvtflHL03UZZ9Qtnw7LyY4rG6QcSeVY6I7R0KeH4/ON4ix/Rv1j3DhNO8YVfukax8vaOQz6E9an/EAGIXi/TP840uOZgUdWHSh9Y4IOpJ6n91gDgzFEZPWJEnrHImn9mGISJClsJiSQA4BGQHIHX9YtybPMmgMxd/ESoiuZDU0qBAy7Jq34kytWdKiMq0USdBSuZgnabxmKDMlI1ZIQ2TJ8OdR6iOc3OVWdRU3DiTShQPICj58jF+y2HEKSyVZfzGLjkMLdIpzysABTIJDMcYcAZ8ZbzHWCV12eazsVJ0wYVjPRQJVz0OsMRpEiYkEKBwE8QWAWOh4mBiNM+YkYUUq7BBNdHb90i9OsB3iiozEksTvHCT8CR0pE9otSJWEYRUaAkPzABp58sxFUKya7VrI4wQRR+IE/CvaJZl2rfxZNlUn0NfOKEm95avtnC+SilA86vrBALGeYzYH4BnMUSdWlGSSpL6hvfvFbDmcWI/hfzBYt/mJk+EOH6kpB/uFG8/WOkTwQzJZ6MAQO9cIPV4ATBiruQ5KsJUQaqwKp3cHnECbA4qW/t7/AGXrnSsHJVnSScITTRLc/usTHc2SCCC6jycD5fOCirF43WMiC5yCktTufz9Y4l3dWicXKlerVcekFFyy4BSEjuon/wCuLK7MCGdubJT8WeChWD7NdqmIIUEqDM4Yh3ZwO+sXrNZghISCA2XECB6mpieTZsAZk+YDe5+cdoYfYA7MB8YolgraGspIz4q6PQv84WAQwUSxBJBLsz1D8iKdocNolf7upWRSUkciXAbPUEiEFI3iiHyNQaD3o3aPnf4laz38o9XpOcX6jNd9teyWhk8KUnA9fE+mgcAwn3fYkqUSAyx3ZX+CKiHuw2Epsi0milpID/hZP5+cIhmJRMCkKYnMag8x5UhZlOOKCfx+/wD0eJpzlXz+x6FsxNxSSHZlGlaOxYdK+8GgWzgBsnMeRUjFiJNQ9QGp2EHMdP0ePb6X8mP2PMzfmM2UAhh6wsbZzCmQkAkkrFToMKicvIecMQmDQ+/5wvbcsZCGI8f/AILPPpC6t1hkGH8aEtE9xhNBnzPLWHayWVZu1SDUmWvCQ1QxKHbyhDSsDLNxD1sreKRZWWoBMtTcRGRqM+5DdI8joJJ5XF+Ud2dPRNeGIi7IV+HkT0zEOmxKjgUCxyqKij8u8KkxKxMGAMHoMyK0BPQQ5bNzmKsRDkBg1GDv5xHRqfrR+Of8MedLRhzi5jyofjHYPV4jMwZ4qfvpGxMHSmr5R9GeWdxoxtQb9mIlLrlDA7MRqoaPHZV0iMqgAwppy9YrzEKfMnsEt7xKpURLmF/1aABZsliCX3dpwCpIQtCi2gUykAnmKiCEhSeHHaAoAlkjc58yVTFAZ6D0hSlENqFPTUl9aDMe7wasJnFTJlAn+uUktzPGM6xgmbhe23bLWDNE9RYNTdqLcju6tnkDFyxy1BOEWolJ+6QogHrmnu7QFRbJq5hSpSARmRJk07kgN6xlsM8FzNSQDRpkkP3AU/xhiD1l2dkY3Mx1aBSkGuhIxB/WLq7tCab2YxesuXSv4UlvJUKMq+V4uOZMwj7pwl9KpVBaXeM+aP4K5ysnxKljsAQX9YALsi65D4lKKyB4ZwmBv7SOLziVVjQtToWQ/wB2WopIfIkJ4O49YpKu60sMSmr9lXFXN1EPSL1msCk/aUSdVcR61GkUkS2btFyqUgkGXJbIoTn+IqGInqPeILNY1yjimlagMsAU3dyA3r5RYmpUKAKPq3wiaVZlHMt2Vh+EVqKyBNpSfsEOcwpZfyOE+8W0KThLSVK5nhBLcgVAxpVlAcFRX03iVN5KNI0FJH/Mp+FQHoDDoVlS1qCwN3LU+oU48uXvElitTkJNmYjNmI96xKZ40UrzT+/hGpdnALglL5sCH8mb2g1CyadasIOCQpTcyEe5DQPtNvnEHDZ8P4VJUr2METaE5BS+4xP8IrJu5J+yo9SCPdUKgsW7xVilFU+XNSkByoYWT3cuD0IhKmWwkOlSWdga4gNMTgPTUCH6/beLOgpLYtBxIYGg4lBYJyzFY8+mJnTiVhIW5Z089AQkBvICObPCMnyrN8cmlwwwjaoGUZcxbqyCwGJHUEMMhoYG2GwFSwtUxK0PXClKD1w8j5RflpVMkq/hDgpuhNnlZNXKUk0r18oAWC2lM3wKCAeIBKVKS3VSWzapaCUU6tWCbXZjnZJgTNliVvMJ8SSApROik4COzZfCC1rt0lEspVv0NmyU9SQSS/vElzX7KmIc4kkDxTEYX/uCQn0MGZhBTUgPUOw9I6IwSXBi5W+RYs18yjQLnt1AUfLiji+JgVK/mTFZFpktgDk4LMDU+sH51rAyKR1JUPdP5wNttolBK04ZSpigag1L/wBfFhMKUbVMcXzYlfUyC+FFa5tBmTPkiWCrEmYDUIKSKdVkCoipNsy0vwylcyTLmGuXC4Hm0XZVrU1E8vCEhmpVkqPppHPDDGDtGsptgVMucVkpDjNnBb3houKWJiTvEFwQ2H8xr+caTfKSQCiQV0f+Iyjo/HLTXzEFZFixqEzd4HH/ADHy5JS6T6w4YIqWwpZG1RIq6xoZo/u/zEU27ClJCXLl+I/AJblnF5dhTriJ/fKJUr0DluYLerNHVRhZUswUzKSAByfTLMvF0K8v30jWLox65frG0nm3kIYjkr5fOId6Rn7D9YmLcwR6REQNP36iADgr5REq0Hkf+384kWks8Vz5esACP9s9h8DEY/ONxkc50E+vp8BFm1eFHcRkZAIsXL/NT5xZnfzfP5iMjIaAO2DxDzgojxJ7GMjI1j2MpdynP/meZi1dXhV3MZGRRJ3aM/SKx8RjUZFIRtPii1pGRkNgjnWMRnGRkJ9gQlfSL40+XwVCxs//AMVK7n/SY3GRmaD9fXis3df+kx53a8pv/UH/AOkZGQhjzsRnM7wy23+XM7RkZDZPkETv5HlCNeWnl8RG4yJkUitYf5o7j4xNa/B5CMjIgsrXfmIf7h8EZGQofiJl2CErxRJb/DG4yOgzLVj8IjqZmYyMiRkGsVZGR7CMjIBsjm5RTjIyLRDP/9k="/>
          <p:cNvSpPr>
            <a:spLocks noChangeAspect="1" noChangeArrowheads="1"/>
          </p:cNvSpPr>
          <p:nvPr/>
        </p:nvSpPr>
        <p:spPr bwMode="auto">
          <a:xfrm>
            <a:off x="8255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data:image/jpeg;base64,/9j/4AAQSkZJRgABAQAAAQABAAD/2wCEAAkGBhQSEBQUEhQWFRQWGRgWFxgVGBQUFRcaGBcXFhcYFxoYHCcfFxojGhQVHy8gIycpLCwsFh4xNTAqNSYrLCkBCQoKDgwOGg8PGiwkHyQsLCwpLCkpKSksLCksLCksLCwpKSwsLCksLCksKSwpKSwpLCwsLCwsLCwpLCwsKSwpKf/AABEIALEBHAMBIgACEQEDEQH/xAAcAAACAgMBAQAAAAAAAAAAAAAFBgMEAAECBwj/xABEEAABAgMFBgQCCAUBBwUAAAABAhEAAyEEBRIxQQYTIlFhcTKBkaGxwQcUQlJy0eHwIzNigvGyFSQ0U3OiwhYlY7PD/8QAGgEAAwEBAQEAAAAAAAAAAAAAAAECAwQFBv/EAC0RAAICAgEDAwIEBwAAAAAAAAABAhEDEiEEMUETIlFhcTIzgcEFI1KhsdHh/9oADAMBAAIRAxEAPwCvsBLZKQzcXzhsv/8A4/8AsR8VQNs6+JwGI5dImVaTMnBaqqYB+2XxikI6t0kptAfVII9YEXGj+Mvur/UYNWm0GbMCy1AEsOkD7tshlzSSzElvMk/OAEXUysNoSD90e6jBLaMf72f+mn/yijOJNpBP3UgN3MXdov8Ai1f9NPzhiRHsPZUlaKDX4R6BuIRdiRxo7H4Q+CEM43BjNxEwVG8UFsKRBuY4KDFqMg2FRUwGM3Ri1GecGwalXdGNYDHdutCUIUSdDGWGeFy0qBegh7Bqc7oxrcnlFsKjMcLZhqUzLMa3UXsUY8GwaoobvpGGX0ggI2Wg2FqDcEawQSwjlGBA5Q9w0BmAxvdGCeERmEQbhoC92YE7RpaUO/yhpKBADbMNIT+L5GE5jURBnKhl2PD7zy+cLE/OHDYBmnf2/OITpltWg3ujGjLMEymIVCNNjPUolBjhSTF8iI1Jh7C1KBBjggxdKI4KIewtTz1Ekg5RuSjiHnFT6pNGS3pG1T5oZw/UNGZqXZSawEvu1TkzUplYQM3Jd89CKM3vBI3vhHFLL/vlAfaG2pWZakUIYKCixDkMW9YH9Bxq+Q9YJylBKlhidAX+UWFrKlOqpZucV7HMSEodQBAqM6xbUA/Q8oBP6BLZVAE5IFBX4Q6wlbMzAZwbQke0OOOGI7eMeKku1vNUnQAetX+UWccAHUY8c4ohs0/EVj7qm9gYAJ43GRWtVraggXInwBdrprpCQ9KlutIl2QnjdqRqC/kY6nTgc6xVFqCKpoekU0JOxneMeB913mJob7Q9+sEGiCjI28ajIAN4ozFHGOuTddIxKnDjKADvFG8UctGNCGdYo3ijljGmgA7xQvbZq/hIH9Xyg8xhd20P8ND8z8IAEacYbNgD/O/t+cKU0w2bACs7sn5xPkrwOMaMdYDGYIokjMcmJcEclEICIxpokKI4KYLA8bsUoLSQXB0YkHqPnFyVYVpD7xQSKl2NB3gdddpdKF8wH75GLW19qwyEoB8ZbqwqYYAS/wC0rmzUhK2TmAzEEUckMaxWYBSN9hUVMkKNMLKepJLuxjdtllcuVMSWL4FU9/b3gDfUzEZYBxAJCqaPm/nArstuOteT0VSrOclFwwOEYvhGrWlBlkImlJ9Dn/UIV7ltzTZNOFsKlaFRzHzh0vOaiXKUVEZebmgbzhtEJ8gi4rMuVMIkrIFCRw15ZB+cP+zl8zVqUmaoFnAAZ3Z3PlCBsyjGVFdcRIS4ZmJZu9Yb9nZYTaNKgkZvRLQRHOm+CzYryJnoLmqmyZ+dYbgqEa7p5M6WnksnV6w6LnpGZEUQ+DLXaMKFK5B4B3JeZVOIDcTk1fLWCltnpVLUkGqgR6wMsVlEtaVu5CcOTP1h0FoY8cL9rnqJMXzeDuMML1puxVSC9cvlDSa8Eun5Opi1QPReCVLVLBBWkBw8VrSpSQ1QcQB+cQWK7sU5QShmq+HDmTr5xLbZaiueRiuWaUT0daGHDewlWO6sCgpSnYu2kGv9s6AD1gaFfwG97HInh21gSm3qOQEQpvLCs4mD/KDULDU+aAkvyMRXdNG6S2lIB2u9cVEhxzOUVLLbVyziBdJ00goVjhvYzfQETeqFlGbvlBTFCodljfRsTorYozFBQWWd7C5trMeWjuYN4oXdsFcCPOJaGmJizDX9H0wvO7J+cKUwQzbBUM3sn5xPkvwPG8jDOivijeKLoiybfRozoheMeCgslM6ODNjmOC0KhnityoO4bkT7xS21tRVaZSOUt27n9IZLolAJNBmIGbb3YkTrJMGcyWsK58Chh9lGBjRQuq797JXLdqpV6aQJ2ouQWdKCFEqWctAB8amGy4LO2LtADb+WreSOTKHm4h+BFjZizhUlaSH4sXqGMWL9klKJYUcZJoojjASMiXrUxPs1ZjxZVERbRj+PKTyQT6n9IXgZduNTS0f0lvd/mYZrstITMKnqArPsKCFu6EMg9wYJ2lWFOLT39IaETybaEnExJelYnm3ws5OIGWYhRdJ7PTWsSolsC/MnnrDbpDUbZaF4LOayIz69M++Yrax1E7MtY0WJd4TchMPaNzrynYS0zTkIpILKjifNoRzB9afrFKTZLgkDd/NCSlE4hJOJRUApT50PlFq69qCpcx1MoYQo4SAWerQNt/CmYlIOpBGvT4wKupC1KmpH2vtNozs3WBWhScX2Q6XhapsxIZZDEKpq3PpEN1zJqMbzCqoqe36xBLvMCWlKgcTYVDkXAB60c0ie7uGTiLu9c3OvlRoObBONdg9ddsWpRBUfCTHc6WolyfUQPu20YAuYpJCQgl+1YXL3+kOUglCgpax4kSsKgjotSmGLoDTWHfyRXwOqFr0I9IjtM6YEKYJcCju0Urgtsu1yEzZZOAuGNCCCxBGhgfNnTJc9YWoboO5q4DPkIASsJ3QJqkpKylyWBS4h3kSyEgEuecJVxgADCtwAlWrVrB3Zu9Jkxc4LSkMQcSSSD9nXLKFdDq7aDjRjR5rtV9MAlzVSrKlKwgkKWTRxmEgaA69D3g7sJtou1om/WEiUtBSpILh5ahRVc+IKHPJ8xBYaja0L+1/gT3MEJ20UpLgHF2hfv+9t8nwth+cJsaj5FxUM2w+c3sn5wsvBvZe9EySvECcTZdHiOzKq0O7xjwGnbTownCk4tHyjj/1MGHCSWroAY02ROrDjxomFk7VLdPAlvtVr5RFP2pnYjhljDyesFoWrGkmNQu3VtYFqwzgJZ0OkWrTtJLSphxdRlBYqPN7BeyAlsVR4unLvAnaWaszpKyVBDKGL7IfLs7QwXXs+k4fL2gjfFwY7PMSVCgOmRFYhpmioF3LaAlLKPEwz1DO8BNv7Ri+r4WIdR+HtDDcV2Ay0O2mkDvpGssoS0MnCorYaUCST60hkl+4JRCairVbrFHaCWU2hKyHGBmoDQ6c84muSwrVLQrEXYMQdIGXvKn2e1JQsiYlQCkvyBNH6GBjQw3eoYHydqGLciQFK+yHOZyHeBFlnzQ/CkguwccJ9KwZRZFqQhK1AEs5DMdW7wfYFSfJHPs5BfElQ5pdvKOpMvhDfMRu6bsUlCQC5IBanDU88xBGfZES/5kxKWDkqISPeE0zRSTZUmyEJSCZqXZ8IzHrnHEuViAIIIOULtr2gkrnL3S1MlklQKQFNV0ggkjTzfkYcNlLrC7NLmpVwF1gFJcuonJTcL65EVDgxEdpOkatKC9wGm3smRNCCl1EPk5I6BsqHKMtE7GyikoB6EA9RFLb6yTd+FoBLihDukvRjkzmjf5P2CxrNmllSyuZhBWlSUguQ78NOkaKMkzGTi1YLBHL2MUrGQJ09uaND90Qh3htjad+vjUghRASkAhOhDNXLWHjZS+Da5cxZYHhDD7Jw1Hq584oigmlLnP2MGpUrBLCW1cuIgkrqAOY+MLd/fSZhJEpKQMSkoVMBViw0cJSQwNGc6v0ioJytrwTP20i5t9fCZdmCCCvenCQKMliSSNQSACDmCe0eeialXEAgp1YeJ6l6U6Vi5tBvZuNe8UpfDhHCzVxYsQChRmY5vlCv9SWkYyluLDrmzuwen5xpl6eSFizRrg9q2EVLRY04SkJUpZThrqxdtcQMRX/Y1qmzNy53kti2VM3fKgEAPo6vWVKkGSVBKzMxMp2IUAOEmh8NW1MeholkBRLeE9NIzcdeGDdu0A7gQtMhBJxDdgGmRNQT8Inl29Vns8+YlYBKFEvRmSajlV4vXSR9WSWzQn4QE20sU+bZCmzyyreKCFEMCEkHEXOWWFwD4oTBHmGyAAQVFQGE1BTiKgAKCGazWsIttmCFKWV71CnDMkoxgEDV0A+sJkmRNscxaZ8tSDQFKwW1q4ehY1FKGGa75c42iTaZSpKEJGF1lWFQU2IJKUqLsPFTuaiMq9x02tKH0rP3fjGTlcBizMtayKNUULM40IeILRMUUcTRbMQbiiayE1aICY6TbZcsEzJgQOuZ6CJ8jRbMxQOtY4mlyHxPo1B5wPmX1IUzzgS9AFZRWn7QJCw0xOEHXM0/OHQ7DaiTnGb484hsNpRNUjCcWZLGgAzcecGJkuVoQO8OrFtQJmqJziJoMGzp0UmORZE/eT6wasNkBLlvT+CmYohNElVCAOdFMW7xl4bcycVoQkgy0ICSQ3EuZ4W9YAWlk2eerGSkJUlmLGvirUwmSgkYkqIbMkHPCcSfOFB7hNKJ6ndl7JRIExIKwKcOnflC3tleH1qTJGPi4VFCwDUmvEMiASOsENk5uCzOVFSVAkln7EjyhR2mUlZSpJKuJVWKQdaDQQO7oSpo9IuSYyE9B8IEz76NoWROQEmUvCk88Qcd6NFLY20qNlL5DGB2EKUy9F/WAEmqSkNmC1Q47GH3DsetWaQkoNNDEd/7WSLPLSxSVlgkEZUqTEdktRMnFR8JJA0LZR55OsqJ8pKivOrO5JUNDy6QWFHplo2pl2aypnLSGZCQdCVHJ+QzeETavaX6za1jEN2BhQNKUJHckns0U75tJRu7MpWJKUomc8OF/wBIWpyyqYSNf2I55y2VHqdHjULyd/H+x02SKDM3EwVUobtQDuVEAjo3i7BXKPUp14Jl4UigDJA5AUHtHlP0a2fHbaud3LWsGlCSlD16KVHoc6XiUxVSrEH46iOrp17bObr2nkpFy0yErDpCR1BGfbWNkhCaRJLThyIWORDHybON7r7Wjv0H7zjqo888Yv8AmS02idMSkoUqYsEPUYSU5aOU4urwR2W2jlSQUzAQiYoAkE8LAcR6VrWkCdvylNvnyyWaYCemNKZj9uOAN4ownCFYks4UxDuSHY5ZZRzP4NatWes7R2zcSgqWsuXpzoa6s2fcCPMrfPCpkt/sk6tShHwgra7wK5YE3EDgSHIICTzGpHVoBSgZk1gDVgGAUCdc/KO6GPWFeX3OSc9pX8DMicVgcTdipveLU2UdzLFHUqYp25YU5eUBbvxA4QcR6BlD+wqBPp6wTvQzEJlApKhuwqmYxlSj05UeO2+xy1Rra7ChVnVLYOWOBm+ycg7eGPQRfX/tstWMJWqUKkYvDRVPKPI7dPUpaArw1Ul6VFH9D7wy3bNC7PMJmOZaSBLOWEnFTlV48/PD2t/VHVilykz0nZu0hdjlF/sABmalPlBKXNxnCahmILeTQm7BB5S65ksMhkFEDkxPvBycp56AFFNFZEjIBnI7xyG5xtdseLXJIQyZqRwLwsQNUq5j5hxWK+zFkP1cSJ8sInSP4SyhKd0pgClSGyBSoUIFcTCkMkm1OBqfJ4GW6fgtUo5Cakyif6kuuX7GYPMQqHYLsk6bJkzpCgkmVNJlZE7qavGPwsTMQ39A6QNte00uZO3CTUEDLMh3Eb25tyJGCYFbtSnlO5w146vQAYXGWTawp2K9gV74JCkpUaHx04akClHIfSE0XHtQ1zFtAm/C6QMOIpKVYfvDl7RJbL2/gKm4SEPhSokuX1FOdIXF28neTMThiyXcuzD2hRSffsWlTphuVPsmAKUhCVBioB6PoOcBE2SSqXOWqcEqBO7QzlQ0r7RYvW45kqSFTEhJAAOFieI0c68oAX0Ub8bsgpZFEl+4fnCjHngJSPQ9hrYhCEpWpIUoLZyAS5DQZlTMRUD4QSfePNL1siQEhD40jGA3EKvmOUc3ttTPFnloK2Kw5YMSk5F3zMNLiyZdxt2Uv6faJ1oTNCAiWrCnDnmaZl6MX6watF7ykEBa0oLOxLUcj5R49YrTNlDfSl4DXI1pzGo7wWvO9rLaVJmT5cwzMKQSlTAt0frDongs3PaFrsVpM1RUKpA1ADawrTJLhg7DnzeHG49nlpStKjiCiXDlmaKSNj1pfGoYas2fSCCSCTbGHYYr+qTSsg+IDyDQjm8MeFUzNnYZZcoatmromSUzAqoUlnBpkdIB3jdKUGWhIJVh4mFH0HLSHJ27ElSoctlUpFjdORCj6kuIT513yiorKsy5ZwznTyAhw2fsJ+rJABYggivnFObsgMRCQSk+IOp+VIgYy2Kaj6vQhiimh8NH6whbJKlzZkmSpSQosS9KAVD8+kPEjZ8lLJxMA3ygbd/0X4Z6lMrdlLAfaB1L6xSQWBdqbPKSpSgpSpoOFwQE4cs/skMO7wnLLKMerXp9HKjLIlgkulknViH4npTWPOLdYeKalQwlC1oYZjAoprzNKxlDDKT5O2HVxhCq8jf9EYKp88jiIQmnQqLltQ4T6w5zbefrc6zlA4RLUCSEuFJzAZxVKo8b2SvZdntKZgNAcKuqSRiHsD5R6jZLXvp+/SkgFEuW7kg4VTSwcZjH8I6I+2KRzZZ+pJyDYtZl6BQGjoU3mfyiree1GBAUtOBGNKVFwwCiwJ6PhB79ItWtsJUpgAHc5CFba+SmZdtoKaUSrI/ZWlWuWUOUpeDJJFD6Ubpl72VaJiggTk4F4UuolAop8jwkDTw66ICmJwglSUuEnIkZ+RLRu9r4VaEywX4Axcu6mAJ7U15xb2Yuo2ieiW4SMQdRdvw9zEvl2W2kqQRkISpBZmOgDAHrSmmsQ3ZZiJjh+BKlH+1BCWpkVFIpzOuTLtRsPNsqN+hBUhACVNXCkCi1cwNToK5B4VrVNmIBUDiCwAtNBkcQbpT21j0YzjONs89xcXSO5K1kNhRiT96hHVJ5QQva0OZYmgsmXLDlTJdny1PFygGLwUWACgdOflF+87wSqcoqSqmFNQkjhSBqKVB1jXdfJGr+CreFnCpkpSB4kNwVqlSq+hHpBezTDLTgSkYiCohQagDeeflTnEdnwAImBIIwEkUdlKJYDsz836Qas1wz1p30pClIWkBB4ag5ni0IavKOfI4+m/qzWN7r6DZ9H8nFZAlmLqLspnJyxONAKdO0XJtmXv1pJDgBtA1Sac3p5RQ2OkTrKoqtCRLQcirC4LElinoMjm0FrxvaRPCZspaJqSTLOFyEqS6qtVJY+mGtY4WdSXk6swU7A9y1P1intQkizFYUMUtQWmlXSQQP3zixZ57tiIV/cqnufzjV52tOB1FgHevLLqT2rAAobRrRPkbxSgTwzZYNQGcEU1wqPqITL3lqmDepTg8QJDpxpwgV1UUkO/JQEQXxtPMmzVAulAUoJQWBQHLpcVp1PYCLlyIM3ElJxLwqAFSwLO+mXwMQ15NE+KCl+zgbvkoTMK0IKQk8wBr5wp74uUaLZyPsjVVOQeGy17OTzZJclIdmfTIH5xuy7CWjxp4SZZQzEs9CXy5xSqqJbd2XtoNoUTbOUh1lJQxSCQsOM1ZZc9YUJ1gmALmIBYqASCAFP4nbICsN9l2YnygoFJYhIyFW840bgO5XLWqqmAcH7ORz9oKSFbYr3bbj9ZCZ2LiBRmHBVzPKKG0EuYSnHXAAgMMLgZPzMFZGza1LViWJagRhJyI6dYnvHZqduWSN7MKipSgpypsqGgYQnwytm1TFaXbgGSA1CCTq+cErAZeDwFQcsWr2gNKsalTUpaqizdXyhlMhIRLBKUkJZQoGIUoF+tIrWwjPR2lf3HmTLbSJlSqZN3iSUlnd36ViwZZLO7DU5e4jIRXkFKQ2F39oVbZsutc5a95hCi4SMYSPwgP384eEWFRHCtNcwSBTuRWIJdiWpVFodPmBpygsCvs3c5kOlUwKB1JOLLJiS0MvDTIB3AIZ4E2awLDkqDp6l/Ju8XxY1hldMn583i0yQtIW5DEen5RelGA0ixswYg6KBf4GCSJJHPn+3i0Sy6lWUeKbaXHN+tWpUpAUFLUoYWoVAEu7NxEx7BOnlEtS8OQJz5DKES9UlZxrIbRmck83q8cXVdY8DSj3fyb4cCyJtnnm1FlwW20CUklIKQjCCQcMtIo2dQY9ivG7k2ez2aUhLJSkJozulKEuXzNIUjwTCRKxJNQVMnyo7tyMO16zDNs0qaBo5bRxX0KWg6bq/WuLXKKzYPTpgW8/4koDQFBatSCC59I4sspBSBNSCg0WCAUka4hr+kSKtiBLPEKB6MS9DlygZab/AEIQtZClYUKWUsE+EE0ftG7zY1LVvkzUJNXR5ffN4/WbRMmpQEywQmWlCcKESw4lpYUTQeZePcfo5ky1XdZihKQcDKIA8aSUqfq4MeffR5st9au23g+JZSmX+OSneJ/7liGX6Hb5CrOuRkUHGkf0rPEO4V/qEdCqjJnoVpsqZiFIWHQoFKg+hDHtTWPnCXfaky1SkNu1E8RBKiNFdCzF84+ib0mlNnmqFSJcwgc2QotHzMkAAcmEZyLx+TtFsUlQIVkQWI5F4s2O9GnGZMAWSScnAJLvhJbWBs+zKwqWKoSUpJ5FYWUjzEtfpHMhcDnJqmylGKdpHr2yuyS7YJdotCkfVlcQlhyqYMKkjEoEYKmoqWSBSPRpNkQhKUIASlICUpDAAAMABoABAH6OUtdVl6oJ9VqPzhjMXFUjGcm2U70uxE+UZanY6g1BGRHwbUEiPH9vZ6rBbkyrGd3LTKQrd0UjEoqBLKrUJTrHtceIfS24vMn/AOKWPTEfz9ITSHFvsVUfSfbENik2dTc0LB9Urji3fSXap3DLRKlO74QVmuoxFhlyhdn1FYjsMri7/v0pFaKw24MnWCauaAxWuaoAMzqUogAcg5Ij0rYL6PrRIWJ9owoKQQmU7qOJwStSXAopTAPnVsoEXDKT9ZsxIynSjX8Yb3j2VQhzgkxKTZU+pJ5D0iZEgaCNgGlWiUH9tEAcmUNRGvq6Ton0iVo6ihEBsiPup9BFe0WCWWokN0EXor2qSCMngBM8r2U2dSL3tAWDglYsBbhJWcQY5UFIfpuzchRcoB9Imk3WhJcJDxcTLaEkNyFpd2AHiUUjUMp6Znii/Z7PJAKRNUQRk4aorTSK1llCah14wSGcYldQ7KBryNI5lXehKSd+ArNiZSHGlSoge8YmoUlXahQdQJGT4T6cPzjufZ5YZKUEZsSFJBOXQN3gbZpqHZc2cxZsK0qH+kE9gBBSyWRKySlSkUzWZnx09RDEZZrAGbgSA7gFL50qPnFqVYgA9FDkFK92d45m3ZKyBS5qeNeFhnipzMdKs6QUjGEgiiUPXtl3pDESSbOH8I8irT8QDxKCkBjhBFWKg/tEIsYKqEBq5FX/AJBVesalqUKYCc9AkeTq+cVyLgit60Ls8zCoPhLNTKrdcmhQlhJUkr4VBQqqlHENyQTQpCVdTn6V9oqWm5UKcqdzlg8L88iwbtHB1PSetNSb7HXg6j0ouKQqJmlykGjuNcycoeLVZ8FiMsh+DCp+tF/EwEtVyypZxBeWYeW76cOdWMTWi+Gl4QApw2WTjR6HyMTh6T0lPm7VIebP6mvFUBLZZAgYgx0qNHyPtA68bomTrNMTLlkqmJKQdK8hmRnWCNom4gQ2foag/KC9ltSpoaZLThoPEkaUDAcmjk6Xo5bbZFVf3Ly51VRJNgbKmx2KVIUf4nEuYGPiUokhyBkCB5QpXRYlWTaFW6SoyJu8OJIJShMxJWQSAwO9QAx0Ihz/ANlJUXlgaAlVG+Zi/Zrvwniwf2p+Oce4jzy/PUlSVJcVBHqCI+ZEIKeEhlJ4VDkU0I9RH0naEhIcq9SUg6szgGj+keHWvZKZvFHGKrUSVJOqiXJBYli/fURjlywg6kzbFBtWkFbp2aK7gts5k4lqExLljgsyuLTP+e3OkeeShWPetnLp3dyqkzS6VS54KsJScM0zCCAXNcdCM6R4X9TWgspCgcsn8qUMPeLqn4sEnyfRGwsrDdljy/koObZpf5wdFap4uxDfrAnZU/7jZmSgESpaS1QMKACAQekEwopBep0whnjZO1aMGqfJk2UqjP15e8IH0pbNg2ObPbFMRu1OGNAoJUegCVqh6lzS54COrt84A7Yq/hpCw8tYUhaWoQQC57N7xnmyenBzauioLaVI8EIpD5bLilLst3JbdzRISsrABStEwGYxY54sRc5Ylc44XsTKqX4X+8pwMzTtDBaLGs2SXMHglDdBJAPAGCHOrUFeZrHFl63aP8u7/TsdEMP9RXuu5ZcpiVYlAgpLpLEVHC+btX/MP12WszpbkBxQnTJ8o8x+vkN1euv7qIetk5+OWo5eFwcvtflHL03UZZ9Qtnw7LyY4rG6QcSeVY6I7R0KeH4/ON4ix/Rv1j3DhNO8YVfukax8vaOQz6E9an/EAGIXi/TP840uOZgUdWHSh9Y4IOpJ6n91gDgzFEZPWJEnrHImn9mGISJClsJiSQA4BGQHIHX9YtybPMmgMxd/ESoiuZDU0qBAy7Jq34kytWdKiMq0USdBSuZgnabxmKDMlI1ZIQ2TJ8OdR6iOc3OVWdRU3DiTShQPICj58jF+y2HEKSyVZfzGLjkMLdIpzysABTIJDMcYcAZ8ZbzHWCV12eazsVJ0wYVjPRQJVz0OsMRpEiYkEKBwE8QWAWOh4mBiNM+YkYUUq7BBNdHb90i9OsB3iiozEksTvHCT8CR0pE9otSJWEYRUaAkPzABp58sxFUKya7VrI4wQRR+IE/CvaJZl2rfxZNlUn0NfOKEm95avtnC+SilA86vrBALGeYzYH4BnMUSdWlGSSpL6hvfvFbDmcWI/hfzBYt/mJk+EOH6kpB/uFG8/WOkTwQzJZ6MAQO9cIPV4ATBiruQ5KsJUQaqwKp3cHnECbA4qW/t7/AGXrnSsHJVnSScITTRLc/usTHc2SCCC6jycD5fOCirF43WMiC5yCktTufz9Y4l3dWicXKlerVcekFFyy4BSEjuon/wCuLK7MCGdubJT8WeChWD7NdqmIIUEqDM4Yh3ZwO+sXrNZghISCA2XECB6mpieTZsAZk+YDe5+cdoYfYA7MB8YolgraGspIz4q6PQv84WAQwUSxBJBLsz1D8iKdocNolf7upWRSUkciXAbPUEiEFI3iiHyNQaD3o3aPnf4laz38o9XpOcX6jNd9teyWhk8KUnA9fE+mgcAwn3fYkqUSAyx3ZX+CKiHuw2Epsi0milpID/hZP5+cIhmJRMCkKYnMag8x5UhZlOOKCfx+/wD0eJpzlXz+x6FsxNxSSHZlGlaOxYdK+8GgWzgBsnMeRUjFiJNQ9QGp2EHMdP0ePb6X8mP2PMzfmM2UAhh6wsbZzCmQkAkkrFToMKicvIecMQmDQ+/5wvbcsZCGI8f/AILPPpC6t1hkGH8aEtE9xhNBnzPLWHayWVZu1SDUmWvCQ1QxKHbyhDSsDLNxD1sreKRZWWoBMtTcRGRqM+5DdI8joJJ5XF+Ud2dPRNeGIi7IV+HkT0zEOmxKjgUCxyqKij8u8KkxKxMGAMHoMyK0BPQQ5bNzmKsRDkBg1GDv5xHRqfrR+Of8MedLRhzi5jyofjHYPV4jMwZ4qfvpGxMHSmr5R9GeWdxoxtQb9mIlLrlDA7MRqoaPHZV0iMqgAwppy9YrzEKfMnsEt7xKpURLmF/1aABZsliCX3dpwCpIQtCi2gUykAnmKiCEhSeHHaAoAlkjc58yVTFAZ6D0hSlENqFPTUl9aDMe7wasJnFTJlAn+uUktzPGM6xgmbhe23bLWDNE9RYNTdqLcju6tnkDFyxy1BOEWolJ+6QogHrmnu7QFRbJq5hSpSARmRJk07kgN6xlsM8FzNSQDRpkkP3AU/xhiD1l2dkY3Mx1aBSkGuhIxB/WLq7tCab2YxesuXSv4UlvJUKMq+V4uOZMwj7pwl9KpVBaXeM+aP4K5ysnxKljsAQX9YALsi65D4lKKyB4ZwmBv7SOLziVVjQtToWQ/wB2WopIfIkJ4O49YpKu60sMSmr9lXFXN1EPSL1msCk/aUSdVcR61GkUkS2btFyqUgkGXJbIoTn+IqGInqPeILNY1yjimlagMsAU3dyA3r5RYmpUKAKPq3wiaVZlHMt2Vh+EVqKyBNpSfsEOcwpZfyOE+8W0KThLSVK5nhBLcgVAxpVlAcFRX03iVN5KNI0FJH/Mp+FQHoDDoVlS1qCwN3LU+oU48uXvElitTkJNmYjNmI96xKZ40UrzT+/hGpdnALglL5sCH8mb2g1CyadasIOCQpTcyEe5DQPtNvnEHDZ8P4VJUr2METaE5BS+4xP8IrJu5J+yo9SCPdUKgsW7xVilFU+XNSkByoYWT3cuD0IhKmWwkOlSWdga4gNMTgPTUCH6/beLOgpLYtBxIYGg4lBYJyzFY8+mJnTiVhIW5Z089AQkBvICObPCMnyrN8cmlwwwjaoGUZcxbqyCwGJHUEMMhoYG2GwFSwtUxK0PXClKD1w8j5RflpVMkq/hDgpuhNnlZNXKUk0r18oAWC2lM3wKCAeIBKVKS3VSWzapaCUU6tWCbXZjnZJgTNliVvMJ8SSApROik4COzZfCC1rt0lEspVv0NmyU9SQSS/vElzX7KmIc4kkDxTEYX/uCQn0MGZhBTUgPUOw9I6IwSXBi5W+RYs18yjQLnt1AUfLiji+JgVK/mTFZFpktgDk4LMDU+sH51rAyKR1JUPdP5wNttolBK04ZSpigag1L/wBfFhMKUbVMcXzYlfUyC+FFa5tBmTPkiWCrEmYDUIKSKdVkCoipNsy0vwylcyTLmGuXC4Hm0XZVrU1E8vCEhmpVkqPppHPDDGDtGsptgVMucVkpDjNnBb3houKWJiTvEFwQ2H8xr+caTfKSQCiQV0f+Iyjo/HLTXzEFZFixqEzd4HH/ADHy5JS6T6w4YIqWwpZG1RIq6xoZo/u/zEU27ClJCXLl+I/AJblnF5dhTriJ/fKJUr0DluYLerNHVRhZUswUzKSAByfTLMvF0K8v30jWLox65frG0nm3kIYjkr5fOId6Rn7D9YmLcwR6REQNP36iADgr5REq0Hkf+384kWks8Vz5esACP9s9h8DEY/ONxkc50E+vp8BFm1eFHcRkZAIsXL/NT5xZnfzfP5iMjIaAO2DxDzgojxJ7GMjI1j2MpdynP/meZi1dXhV3MZGRRJ3aM/SKx8RjUZFIRtPii1pGRkNgjnWMRnGRkJ9gQlfSL40+XwVCxs//AMVK7n/SY3GRmaD9fXis3df+kx53a8pv/UH/AOkZGQhjzsRnM7wy23+XM7RkZDZPkETv5HlCNeWnl8RG4yJkUitYf5o7j4xNa/B5CMjIgsrXfmIf7h8EZGQofiJl2CErxRJb/DG4yOgzLVj8IjqZmYyMiRkGsVZGR7CMjIBsjm5RTjIyLRDP/9k="/>
          <p:cNvSpPr>
            <a:spLocks noChangeAspect="1" noChangeArrowheads="1"/>
          </p:cNvSpPr>
          <p:nvPr/>
        </p:nvSpPr>
        <p:spPr bwMode="auto">
          <a:xfrm>
            <a:off x="977900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data:image/jpeg;base64,/9j/4AAQSkZJRgABAQAAAQABAAD/2wCEAAkGBxQTEhUUExQWFhUXGBgYGBgYGR8dGhwcFx0cGh8dGxwaHCggHRolHBgXITEhJSkrLi4uGh8zODMsNygtLiwBCgoKDg0OGhAQGiwcHBwsLCwsLCwsLCwsLCwsLCwsLCwsLCwsLCwsLCwsLCwsLCwsLCwrLCwsLCssLCwsLCwsLP/AABEIALYBFQMBIgACEQEDEQH/xAAcAAABBQEBAQAAAAAAAAAAAAAEAAECAwUGBwj/xABJEAABAgQDBAcGAwUFBgcBAAABAhEAAwQhEjFBBVFhcQYTIoGRobEUMlLB0fAjQuEHFWJy8UOCkqLCJDNTc4OyJTREY4TS4hb/xAAZAQEBAQEBAQAAAAAAAAAAAAAAAQIDBQT/xAAjEQEBAQEAAQQCAgMAAAAAAAAAARECIQMSMVEEQWGRIqHR/9oADAMBAAIRAxEAPwCuXsqQlusWkssvcqJQ1stXgylElGDCha1Jxv2cIL5O+4QJT7TOKWEoQB101Js7pAOHviMitnqEjtKP4dQCwZ72flvjLTUpSoYMMlAwoUyllzhOZ0hInKSyeuloAlKmJCAH6sbjc6CMOllTCJbuWpVi6tD/AFgmRQK7Fw4pCLDQ84oPkV0pRQkzZi+slKmguW7P5WOucCUu1ZeCnUJRPXTClYJsEpOY9YeioADIck/7OtvL6w1JSywKOwbtHvZ4YBqraq+pqQnAkicBLIDkJduPCLp8+YqpmkKVh9nYgBg5H1BiU5kyplv/AFIv/wBRo0Jkz8ecG/sEnxxQGBJo1+z0iD/xSq54YoJ9hJXXqJD4VA+AVEKaYTLpj/7wHdgMaGJpm0b/AJSfFAggEbNH+xJJJHaLZaA6cY1pVAgVdTa4Ced0Rm1Dts8hz8X+AZxqS0n2qrUUllJQEk6sm7d8NHPSykUJ4GUf88dDUBqikFnMuZkHyIMYidnTDRmUwSp0WUW91RJyjcqWNRInYhhlIUkjV1buULTE9nzXrKxn7Kh5oH0jIop3/hU5TflWnwVB8hSZc6dMxE9ecgkuMIaxyiqTTJRI9kKVqSt87G5xZjKJq4H2rVk7OkKBDqmy7gc4K2//AL6hS+ZU920G6J0VF1gTTCT2EdpOK4BTxzMPtBM1KcWJI6tIzDkOWYQ0xLasp9o05Y4UyiSWsL74gvs7RM0/7sSkjFo+6KpNOpa0lVUMNsQBA7mi3Zmz5a14itSgzEMSH7hnEXEZKh7bNnunAUpSL37PBokWFXMqApwpKQBhNsO8xqSpEtC+xJUrIWFuJuYPmVJA7Mm5sHIGerB4sqY52pGKcagImFRSEZWGFyNOcRmSVTz15kkqCQkE2sODxujaCg6FBCVvZJuTx04wLtSoWhKZapqJaphCUiwJfc8TyqgbNnTGxYXAsTcgc4ZGw5mLCZ2FACst+5zzi3adbKpSnr56hiASA9+JLCF0grKenlJmq/ECvca+J++8MHJTZawSkzFkg79L7o6ORLk9YbEpAABvm14y59ZIFIqplggkthIAY7jEeiO3VTDNE5GIpQpaSOGhgOkNbKBQEyyWG5hfiYvG0imUsiWkHTEoCxjzjY2356qkLJ7K1YcDOMJOm5ou6fV8yZVlGMpRLSkAAsMneKOrV0hqEgqAlJwvk6vE2jA2ZPqpqyuXNAJUciAHude+AOkdYpVLISVhz7++2R7xAvRuamSok4sJBDAZnQ8oI39m1tOlfVz5v4pUXINvFo0ellMmVStiBUvJt28nSPPJMorUSElR1bPON7b201LTKQzMliXd2GZG+A5WpuYUWTED4vIworL1ekkAKR/z5p8QR84okS/9zwRN8yIuqV4A/WIBCioAXurMw1KUEl5hKU2BSPiDnzia0rkyuyG0p1Acr2i2Um//AMdhzOK3mIundSEpUnGoA3ewbv0iH7wkoUypOgJKlBgDqYClCgFSi47MlSTfJRIt5QPKpsKaYFQCkOCN5Ia2+D5talBWECUXT1lzkkfK3nA9TtUqXIJmyUlYK5bAkNx7ngILoCZakHFeYJjgfxFQz8IJqKQuZhSe2lMs3s17+ZjLndIccrrFT3QpfVshDF3fXRrxTXV6cVQjHOV1CAoXYE28BeA2v3J1aEWSAFul8wpmfwi2qlJQhczrEYyLgMMWWe+MSZthC/Y09USJw7ZUq4Ltb1eMmdtA9XUqwoCpawlB4O2WsB18uWk4cSzvKQ9rD9YesmScJwJUVcj84wx0jmJmUbYAmYHmMLEmzcxAMvbSya4KmKuCwAvnpuDWhhrr6aQiXJS6cSlB3PG4vviihqSVdQpCUKWzOpyw1AaOGnVq1UMhAWs/il+GoHzgpU59pSlspwJeZ4N4GGGu0K0K7CVoJklXWEG6XfTlGBtLbSW9oTNxIBwggB7aZRlbKxJmVpIuoTAb8X+cZYlqFEQEjDjQSeeUMNdknbMuVLlz5k9RTNJZKRfi/KH6SbXkSTKQZfWJmBydyTq5zMcjtWUvqKfLAlSgA2pz9IM2+kqXSkquZILAWDQw0fV7QRIrESZckYCwJOfb1jRR0mXKr0yEoT1ThKhrcZvwjn9u0rVmZcplnPeIlPo0ivKRcBSG8ouGtY9Jp370wpUOqC8JTZm1L74Cq9rLVtYFM0hIWEs5wtygSopB+8lpA/th4FouqKcfvKYAMpiGHeCfKCBNt1JO0lLxqGGYGLGwB3bon06WZla5f3EtwHD1i3bKMW0JqQLlYDRLpj/58JH/AA0DxeEA/TmcqZNkun+ySQSc7C5i7bCFzaajSAAA4S98nB9Ifp2WnyE7pKQe6NPaksyZVCMziPm515wGZtCgmSqNaFENjBtyz+UEUVAJSCU43UkPdsxy3xodKSr2RS1BiSktazW08YagUtcvFMOIBFmJ1e55N5xBl9HtlJ6nrMBxAuFAnLWLVbNTMrZmIBTJTmQM3iXQ2WpaUgkYCrJtzkeYiFSgnaEwBWH3Mt5ihbco0pVISAAkzG7o09rUMtpYSxvkAcrj5Rn9KpLLpg/5k+aQ8bVPTpSgs5sk3JPx78sogwOjHVIQSSoF1DIZPZnMDbekqCpQwEuF2y4XMR2DIQqSskAqJcPp20/WLunK1pnDA6gQbPYMT6xRimiJzSPOFGbMrJ/wwomDqxteYUygr4ZwJCc1ad4EUUlbNV2QpXakKe2ZGvDnG0KYCRJNy3Xq8W+sVUdIEMb2kKA7wr/6iKrMrpsxaFe83sqNdEnM8YqqqdZ6xTO9OklzoGHflHRV1MBLUABalCeLPFdagYJ7D3aZCf8AuiDHnSFJKSMPapm7m/SFQ06yujDpDoUBbIP63jXnyx1hTZk02X91bfKK6AjrKTNkyVPbIkp884DFp6NRkI7Vuvaw1v4m0Fz6A4qslaiQhzxsDeCqCSrqJAwqcVGJVjYOq58RB1XIJVXMk9tICOJwgW74qMmfsw4aa2pu9217oCOzwEVamsksDy/rHUdUpqYBJ7AIVlmQIBXRr6mpQweaslJcXFvpE3y1ngOmhtRSzmCon+6XiVHSgzK5dmSlQ9DGgsPMp1BSfwwrECdVd0DyEMKklafxiWZ7OwvbhEGP1bSJAzxTk/5kj6xqTJA/eSE/DLQrwIipNB2JIKmUhYme6WISAM+6DpVODVe0YypkhGEJ783ztF1MZ9AxNafhVNHi5gSotssK+IofuLRsytmiWmofrCmbiUSE+6/yYwBPkSzJTTq63CGYgAO19Qd8NMR6QSwmko8OaphfvEXbZlD2ylR+XqwG4PGnM2X7QiTL6qaoS+0kp42GK1oKqNgLVMROmAIUlOEErSwbeATc7oLObfEc/XKxbTAOQSnySYsoWO1FDRh6QTtGZRyphmFS5k3IlJbLS7xTX11NKUJkuWZeJmnEk3YkA3YWBi8+fhv1fS79OS9TNPQrfbMw/wAZ8kw1KQdrTVWYTP8ASYu2dSLmPNSlKCS7syjo+++cSMmZiIPVgsSVavE1zxmz1PtdahdONN9Mt8Q6Rkq2jjAOECVe7WN7xtqoyQk9Yguq5ceBv5wky0qSsLmJDYg7jSJq4w+mSFTKpKpYKkhDOxZ3jZ24ozTSYElSZd1EZC0B0Cu0QZ3ZsAGBvu8I3qmZTokOqYQoi1jn4Q0xm9I8c6R1csDR3IGR4xGmSsSDL7IJDOTaz7uYgOvn05SkBayT72ca+z62mYBQLAXsd3rE8rkY2xpaqYAFSVXYM+ZxcOPlCnyGnmcZjlRSWCfhBs7xuL2zSkAdWol390DzMRl1ktTJlSCpZU4dmyLvwi7UyMTa1QmauUoheJABZIBBYNrwaJnaC1AjArCwyLGz5WL+8bRs020CJhamUwDHmLFrNAuz9sKST+AnM5m4vazRRzZmCQGRJmbi5O/EMxvAMRr6j2gHFLKCO0VEnfudrkxubVqKmoW6JGWbOd/CMTaE4pITOThUDdDXYM2e+CX4YJ2c9wIaOkTtaR8QbSzMNzCFFxz9zoE3QO0GTb3SzLN2hID4gDlYdnMbu+MXo9t4zJk6Wr3cClpcZKRpyv5RX0e2yT7Tivhl40k/ECARydojo1aicsEgKJGXujIacoJ61NnVMcpS4bdn3Rg9EtqmaqZLmEgFSO1qAospifGO02rIkIpwZZSFIWZaykuWUcy53QxdCexhallGMsBhOvKIywOqxAKxMGv42fnBOwtoyFlVPJmYpgsVXyU4dz+YHNt8aqNjCTKUyiXV2buSOL6u8CMQpSkJBSoqffqYevQkGUgJDlXaD37426HYIl9YtasSiEkbwo6DhlA/7pCpnWKDzDZzoNG3c4zbIsms2tkql4cSAMRZ3MWmYpBA6tOHCO02T65cI6RaEpHaOIjU/KMLatShiVWS6UlrZlrccxDVzIAr5WKV2EJLqudXcwLUqICU9gMEhtfXODNgbSp5subLlqGPGcKQGZIDvfMC94H/AAZc6WuctIVOW2FQDYHwp9HeKyN2p+GhKiWSxAtvbjFexpqpilJSqyzicAbt+kX7XmSQQVlJlS0qXcguRYWe/LhGdsbpBL6gKI7SVKCV2BUOWgDs/DviW436fHXfXt5+WusKWTJlqKiQcVgyRk5OQ74CrNmolqdUxJKQLm4/uoGfNRH8sYe0+l6jZFvvx1PjHMVm1Fr95R5Rn3/T0OPwuefPqX+v+uvrekUuXZOKaoZFZdI5IDIT3COa2p0gmzT2lltzxl3PD1g6j2NOme4g31Noxevuvqk54n+MwESTB+y9pqQpKVKUZb+65AvbuhK2NOxFIAKgzpD6uz2YDO53QBUSVS1YVBiPvSEv05289+Pl6d0e2Ykl5hWkqyBLhgdDvjO2tspBmL9nSV4PfOgOeZtB+wtvSptEiSCU1EtJU/AE5c90C7T6QyJVCZC1HFMxk9X7xOIgPuyEd3j983m2fS7Ymz5U1KOsQcKroLAO/KLavY2EzBIl4rXxe7zJ0g/o9tOXUUUlMlClLwgHsnsqQA7nIF8t8bn7qKpMySs4UrJfCe0xADPoc/GFSa4rYsksmYuUMClXKdGJD8njf6Q7JVOlJlSkpzfErJPzJMbezdmokyxLlghKcnLnvJiVTPw2AcxlqRwEzoRNRcTZajmE4SO65jS2dMlYFqmSUhaPeThGekb6XdznGH0jQEJmryKkG/HK8F+Hn+0duKVNIliX2XuuyLaAeV43OiPSn8cSZqUpWR2Sg4kLe7XyP0jzgn3rhyeMWbPQvrpZQoYgpJSXOYLi8XGNmPZum3SfqJOCUcJIFxnfIDdxMeWpq6hZUUrGLPDqQznPlvjY/aBNJwJ1dRPed0caTMGRKd7PeF39E9v7egfs/wClCxMwLzG/Nte8RX+0CvlVE52KVJBSVBu0PG+vjHJdHAU1KVYmwupVjcNdnzN4OXSJVPIUSUqUATYXVv3FiI1GbQK6AAAstjlYfWFG9N2OtLAz0sPdG4C0KLjHugnonsxqlle6qXM8or2LRpJq05MhRH91YaOo2d0cVKnrm4yoKCgBhyxW3xPZOwRImTDiKkzEEHst7ygd/CJjbj9mSUmXOTh7SUhZbIh4lsOSmZ7YwOHqgpI/vJ+pjpKXo71apxCioLThSMJDCxBPmIq2J0bVKM09YGVLwCxFwQflDFxh9BgpEycsflkrWP5kkN6mOr6Lzqup/EmFPUEkC/aBG4a3EA0Gw1SFTDjKwZakBKUm5W191mifR+hqJE0KMz8EBur7XEggMzuYx6k68e1vic+dYszp/VGpSlwEmYlJte5AdzHSVHTKYmqmU9hhxBKmzIyHhGB//Jo60TSVHtghItd3B5AwRUbH62cqeoEEqCgAbvxiWz6v9HMv2urOmi0KwrRi1JB7t0DdIKv2ilxiwIdtbaGLqiWQ7Sr7yAq/jlC2hNxyRLEpSAEq3XOeQ3mEwt/ly/QC+0JCTYFRCuWE2gfpesirmByQCwBLsNw3CD+h9GuXXSVqSQkEkkggDsmB+ldCtdSspDhxcCOn7c210hkD910Sz7xSf+5vSMuqk9XIkEYsK5b3+Ikks2l46DbaH2ZSp/MgZa+9ujKUVTJUuW1kS0tpcEm/cryjPU2O3oep7PUlYyZalFhnuFzEzICfzJfUAufHI+MbVPszs9tQCdUpsn+8o598ZldhTjGNJBIKAly1+TDsuLEuWMcvZc2vRn5PF6zmXr+T7Np1zFlMsOvCcPO1/B++D6mqqEOhZ6sC1i5Phc+m6A+jVSUzwQnESlQAdtH/ANLd8a+05XtCSSgoIcEqyfUX0jnuXynry9fF8sORNQVBRJcWfJ76s6j4axdt6fJUxSVCYEh03II0OJV+F4zBQLRLWskMl7ABi29xd4up9ryxKBwgKZSTxB05Ox7o62b5j5OOrxfPhr9BkiZVS5ZLPi8CC/oDGb0gouqnzLOAsgQR0O2kZc0qlS1TJo7SUoBUcmySCSB84O21SzaglYkTkLBeYlSFJDncSGUeAe26Okkk+XP1+/d14V9DdrT0z5MlExaZa5naSDb0grpb0iqpFXMQifMwpUWBMaOzejc3BLWiYlJYN+GXBPHfAE3Ys5dUpC5iCprKUkl/Uxm9X6/24w9H04qygfivmCCB5Q/7wqGCjOWAzqOIxOp2KuWnCqbIHApIJIzZxnA+0pBWohM+UEWASTuiea37op2dt+fNnFKJqygAn3jdo26kzJ1OsKWS4IZ92t456bQqfszZKdLE/SOl2IsCn7a0KWApJvm2RvwjUTXCUexZk1ilClAqCQ2pUWAHMgxpU3RerTNwppppUkpKhgJYE2J8PIwNIrJsuWnqwoLSoKSoOCkhRLiD0dLq8TcfXTAV9WlXaLMk/wD6V4xyvXqb4kx09nGfLd/a9SJQuUoC5SxjzxIj0b9q1SmaqWUqSpgHYg790cCmXHeOFF7MTMXMQEpKmtYHLiY0pktElLdTMLKK3Kfz+OTtnugTZFOqZMRKTNMvGWfEwyLO0DVtLOSpQxksSHxHMW74qUBLnzCVEpUb8RCiS0zBms/4jCio9/UgRWZcXLeIKjaKjLhhKEWqhlJ1vAVGXwhCSItKuENhiCkyRuiHU8BBTQzcIAVVON0RVTDQCCFot+sVdSWsPMwVSaYbg0RFOn4R4QR1JbjzieCzaxMAhpE/D5RxXSMzEqWnrCkvi7QHaZgHYZMOZJyjv8EZnSHo5Kq5YlzSQRdK05pPzHA272Iz1zrfPXteX1clZUQoq0LE3AIfU+kUdQhOag/8PaPjYeZjZ2t0VqKeSCrDNShxjQ9kvbGCLM+bkNnHJz55G7x+kcrxdelx+Tx7Jvy1qTagkLxy0h2Z1dosc2FgC39Y3NrVzoQVlQSQCMTAkb7b45il2ZiYzFccFweRIcjjZ4H2nUHrAEt2Q1h2RuAfcGvC+jvlx7/L3cjWnzAodrsy9xJAJ5gNrnxitU2nIQlMnrAknsiYyS4+MXVdrNvjEmTVLV2nVwcDyiYqynJGW/8ArHWcyR8d7tu119D+0ZVL+HLo5clGoQQCe/Bc53MdvsvbvtcoTUFWE2wqABBG8AtxcHWPEqicuYQpQBaPWf2Yy/8AY1f81W/4URL6fNu4ztdIjaK0hmT4RA1qycWFOID3mvE1AXvz/oREeqGhBO54l4lNrnOlEyYufTkMVArUA2eEO3NsjvaF0hnqmUy+0G6vE4A7QzHe/pBG1GTV0xVYYZp8EwFtOcJNPPSoMopxywLslWjbkl+FxF54k+DaNoKr2eRLJRLMspTmlygkeYPlyyzdv0pFOtSghIJdKUpAbEcyRmY1qKUyUmYQVFAwsGSze6E7/WM3pNSqlyFA3QSnD/A5dhvTu+kJxIbQNZslAqJCVYe0FdnIEAZcwWjZpqIIZCpUokvhUU2Vr3K4RVtOUTX0gH/DmHygmpWS8sF5bjFMYsg8DqX10idcS/K+6wNtjZyZhSlEmWFAZIDNxURkI5yfRfi+zFIcKczBaygwBG7EoR2VGSg4CQSXIV8fMtZTeOkc9hevnJLXQpJfiExrmZMiboOXsTBOlpYqGGYSD/CLXHlyjNqUkAi78SfvfHRV1QccpSzhwy1pOEE3dtNCz98c9tSclRJQonUgA24l7sXi4gNU8bjyBdoUBrmo1PlCgr6F0isxNSjEDG2TEQzQ4Bh4CLwmh4eAgqIgRa0MWiCELFDqTDFB5xVRhm5w5fdDPwP33xERUmJJHEw8J+MFPKUXv8o5fpL0HpVhVQgdQqWkrOBIwKCBiugEAG2Y846kJG9oxunG1EyKOYCq604Bf4mBtrYm0B45X1JdRbCwwjMEg7t4JOZ9Yy0SR+d33fWDF4GxhSlkhyFJbCpywsS4a78TAc2a8RRtKqWHASDzgeenVPZ4afpDURtFay5aArC3Ee4dAaTqqCTiIdYMzPRd0/5cMYvRf9n1KZEifOTMUpctCzLJZDqD5AOc8iW4R2s4MGKXGVz8mtATJ0Z4qB/hPhFYUQOyFeL+sJyrNRSeUEUVUpC1hwcQFnbXn8oGOzkKxY0uVBlFxcbr6QeJZJcsrhbxyzi7rCNCO5/SAEFIGHvEbs2AirauyxOl9Wo9lwcr2uLvBso5kEDuaBaitDkEueF4ASokIJAMskhrgkdzk2B4ReghhgSG3YSW4BrRBE+7nIZOLtzBi1KAq4Q41uflEFlG6MTIOHRJGR4PduEYyZYNauepKMKpeDCTkXBfyguqlKOYOF73v4ZQHMogi4SrNw5v9DBdFbUkIIfCyfzBCjiUBkM2AzyjFnUVMgpUZa0uLMokecaC0Ys+z3epBeA59IoskJc/lViA8lERE0PLoKIvjSRuYZ92kKHOzJx/KsjeA4hQNeimYN4iJPfEbaNDDn5PHRDkboYvv9ImlY0Ih3A3QFYXq9uV4gmbdr/4SImc7EjhmIklX20QRUTxholhB0hPARhgkagw6g/9IQDawCLsWilSlNckcA3zia8oZK7aQCQo2z7/ANIuD7gYFWzhwe63pnCVVoHvKUB3/SIq+srkSJapk3soSHJby5mPB+mPSddbNKj2ZYPYRuG88Y6P9qO3jMmiklqJRLYr4qOh5A+LxwCkZ8LfKCr5QIQ+QJt3RWtPERYlWmmV8oc0pIfIa6AQD0oBzAhkNi3ekSmymFm56/14xXSDtX3GIPe+i4PsVO63/DQ1tGyPEZd0GzZG9RvusPKM3oQQmgpwS5KSrP41qVkecaUwSzod2vyghJp0jXzMRWkNYjw+sWoSkXHnCV/K47j6xRSENn6RL2beXhCmTmRfjn6xEygN7cz8jBEPZjoojg/1iYkHc/f+kIFJ4gaED9DEkzgdC0ALOkcC3MH5PDU6WuARzdoJK0nVjxSPpFYnn4kHgUn6wEJk0mwJbvfyMC1E1N8SlvpcxoocZS0dw/WK50hCvfSEneEn79YDDRKSq735t6vEv3alRsTzJf8A0tGlKoEk2dadwLHwKss4vmbPSMsae8/KIM9Gz8IbGTc/m+UKDP3fLGh7ifrCgNDr06RWqqAOWeRAceMNiljdFiS/KNCC550DK5D6xNK1tp990K/CJeMA6ZhhKJiAHCHVyeAdS7ZiFit7wiKTE2gEE8XhNCeETxgI4ePrDBHHyiQhngEZcZ23doGnkLndpwUgDQuRn3PGkhe8d4/WM3pZsc1dMqWhTLBC0vkSARhPAgm+haCXc8PEauYfxJqy8yYpSv8AEXiiUhOAJIN79+jch97lU5gZXv8ArD0u0uqny5iU4hLyB1LM/MG45CF+G4J9qQkMlIA36nvgSdUG7e6fvugnb8mWJpNOsKQoFTANhcnsjQjXgGjPlUa1FgkkjMAG3OMy6tmXFa1xbT+f35xT1ZBYguMxrFqWGl+Zgj3P9naFjZ8kr16wgEaGYtr53z741p1EFPZuMZHQEq/d8jEAbLZ92NTM/CNwqGbesVkF+7iPdWR984SKEgv1jHg31gwKB3QmH28MNZs6etJbrENzvBMqeskXQR/P+kEkcBEHHwj774mGpLmgapb+b9IHRWyn0fff1AiZnE2I+/OIJkpd2T3WiitVXLF8QUObt84Ze1JXDvEWKlfzDl/SKF0wviBa35X8yImVUva5ZHvJG5gfqIDVtQZYcSed35GLl0SHdJu2QCT5G3fE5lLLDOlP+E/IgQyjOTUFTkJLaXGj7/lEkzVlmWUjMAkkeZg4y0gMGtpn6vFKZIGi+5JPpDEOFrP5gf8ApP5vCgaoqwks4Ot0l/OHgrYKz/XOKCgu5Wo7gbDv3xTKmT1ZBIG/7JgqWopF1Enl/SNIIlvfJtLRJzA2NZyLc4WJYzX5QBgfcIqXNAzsYoM1ZOdvvxhJl3zMBegvoYdzxiHWAceZhY+J7hAX4uUVMToIYKTxiRaAci3384gFAaxMHfFKwNB9+EBelY3xGdPUGwX5iGQghvnA9aotYHcAlszrnAcztfojRT1FZdMxV1GSpLPqcOQOuUcztjoDLlSVzZc2aooD4ShJdt7HLfbSOun1SR76CH4eNxr+kCiakhQTMIfQ5HgXGUYR5hIn4cRbNSAARpmfEW74sM7CQnGQABgUPeDjI70Xy4Ru7V6MEKaUrEXyF8hoXvr4Rz9Vsyak9oXG77tGmx1fUEpQovlmLPyULn+m+M5MhJchQcfle57iB5P84nIp1FJSVEB8WE5PwOhgmVsjGg4CesBsMg25zvPoID2rowMNHTuGPUy9W/KIumzklxke+MvZlaoSJSVKxLTLSFWa4AB13vpBCKsnd4Pp4QZX9anJvPLvEWJL/SBl1BSHt3g/ImJ084Kcg24GAvCiMh6RFKlff6Q4598RmFtz8YoTn4s9BDOoXD+IHzhkzN9ud/OHmq3OOI/WASlr3ef6RIA6g97QySfiOW6K11GHQk63w/5iwgLxLc2SnvHzitSNSB4wMZiiHQ1jqQSRzCiIU5U0KFnTwNvNj6xBcEJ0SH1y9YkpVgySeRf0iKlqsQSCxsUgjxd4HmV5Se0kNqpP0IEUEhT5pPePqIUU9aldyR98jb9IUBdToYHtvqHBt3/KLkKI1T984xZFUpLB3trnBya7+Fuf1ijQUt9AeUMw3QCmrGZA8T9ItROCrur5eJEAVjHOIqU4s334RWT/ABAcrxEDi/dAXg/yxWlUx83HKGc6Acz+kJQex8hEFoUvUCJ44GCRxPNokGgLSqF1g4RXjGdvGEV62HfATCn4wJWJlEEL1015+MW9eDq53DnEFKSoOpO6x/Q/OA56dsgqbApR1CVBzfkbPvgdWypoVhUkAjXEG9XjZnFRP4RXnlkO9mtfMm8A11VN/OR3fK8ZsiMmp2TMUbqShtS/yDRj1Gz5gOb8R+sdF7crUvEPbL+6IaOdTQrHxecPIkFKgVA5izXz4x0Cqx9w5RUahg2m6Gjp6SoStIsSGf3R4OLWiZlyybJPgr0AaM3Y1cpVrZ2bP0y5/KNgkEs3fl5g3jWqnKUAHAHl9ImZ2bAE8x9IgjCLC/eT6kw5I1gElZ3HvbyYw3WPv+++IzVBuySD5d4iuXMJsSOYHyMBYpB0IvvH1vFE+epOaMXELLPy0glEsHNXlDYkC+Lna8ANS7RSo9tOEvlYeqvlBiSgvhOj6N4iKscpX9m/MJHqYqUhOQl/5hbwVEEhSIW5DDfofAXhpNME3Te18zfhxziMtAyZQ/mTiHjeIz6QnJSgNwt9PCAsmBRPYUneQQT6kkCIJrTktIBfUgDu3wKdmqYp6w4dNfn6QhQBgDMW4tufhAWzJiyotLLcGP1hQOnZafjUH4B+/swoeQTTg73GTG3pyjRlFJsHEKFGhP2N9TEVUzawoUBLqWGkRYjcO6FCgHKLZxBUtZ/N5QoUQI0pPvKflEEyNxMKFASXTuLm26KZk1OIDDfQtv74UKBFxmgdkvxb+sUqqsIsLbss+UKFAQqa+zYXHOMhdSgMcI1sAAH3nf8ApChRKBl1TjU84nTUapl0hA5ufUGFCjKLjsNROaPAxKn2MQS5QQGzS9898KFFkGpTUyUpDBgGe13Gu6HnTCHIYhnuPpChRpUaeqC8gQpt9omFPv0+sKFCBwsZF4m328KFAOiWOPj+kRnKAuxYWz+TQoUBamWCARccQxh9f1MKFAP1nAfffCXwAfV7+EKFAVVU4pISQL7resQSUkOz84UKAqmTH0hQoUB//9k="/>
          <p:cNvSpPr>
            <a:spLocks noChangeAspect="1" noChangeArrowheads="1"/>
          </p:cNvSpPr>
          <p:nvPr/>
        </p:nvSpPr>
        <p:spPr bwMode="auto">
          <a:xfrm>
            <a:off x="1130300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64" y="1074736"/>
            <a:ext cx="6830429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405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480014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99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12/1 Landforms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Northern Peninsulas</a:t>
            </a:r>
          </a:p>
          <a:p>
            <a:pPr lvl="1"/>
            <a:r>
              <a:rPr lang="en-US" dirty="0" smtClean="0"/>
              <a:t>Scandinavian Peninsula- Norway and Sweden</a:t>
            </a:r>
          </a:p>
          <a:p>
            <a:pPr lvl="1"/>
            <a:r>
              <a:rPr lang="en-US" dirty="0" smtClean="0"/>
              <a:t>Fjords- cut by glacial </a:t>
            </a:r>
            <a:r>
              <a:rPr lang="en-US" smtClean="0"/>
              <a:t>movement millions of years ago</a:t>
            </a:r>
            <a:endParaRPr lang="en-US" dirty="0" smtClean="0"/>
          </a:p>
          <a:p>
            <a:pPr lvl="1"/>
            <a:r>
              <a:rPr lang="en-US" dirty="0" smtClean="0"/>
              <a:t>Jutland- Denmark</a:t>
            </a:r>
          </a:p>
          <a:p>
            <a:r>
              <a:rPr lang="en-US" dirty="0" smtClean="0"/>
              <a:t>Southern Peninsulas</a:t>
            </a:r>
          </a:p>
          <a:p>
            <a:pPr lvl="1"/>
            <a:r>
              <a:rPr lang="en-US" dirty="0" smtClean="0"/>
              <a:t>Iberian Peninsula- Spain-Portugal</a:t>
            </a:r>
          </a:p>
          <a:p>
            <a:pPr lvl="1"/>
            <a:r>
              <a:rPr lang="en-US" dirty="0" smtClean="0"/>
              <a:t>Italian Peninsula- Italy, San Marino, Vatican City</a:t>
            </a:r>
          </a:p>
          <a:p>
            <a:pPr lvl="1"/>
            <a:r>
              <a:rPr lang="en-US" dirty="0" smtClean="0"/>
              <a:t>Balkan Peninsula-Greece, Romania, Bulgaria, European Turkey, Serbia, Montenegro, Albania, Bosnia, 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75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Deforestation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Intentional deforestation- building materials, to make charcoal</a:t>
            </a:r>
          </a:p>
          <a:p>
            <a:r>
              <a:rPr lang="en-US" dirty="0" smtClean="0"/>
              <a:t>Acid Rain in modern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9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Islands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Great Britain- England, Scotland and Wales</a:t>
            </a:r>
          </a:p>
          <a:p>
            <a:r>
              <a:rPr lang="en-US" dirty="0" smtClean="0"/>
              <a:t>(note difference between Great Britain and the United Kingdom- England, Scotland, Wales and Northern Ireland)</a:t>
            </a:r>
          </a:p>
          <a:p>
            <a:r>
              <a:rPr lang="en-US" dirty="0" smtClean="0"/>
              <a:t>Ireland- Republic of Ireland and Northern Ireland</a:t>
            </a:r>
          </a:p>
          <a:p>
            <a:r>
              <a:rPr lang="en-US" dirty="0" smtClean="0"/>
              <a:t>Greenland- not technically Europe, but owned by Denmark</a:t>
            </a:r>
          </a:p>
          <a:p>
            <a:r>
              <a:rPr lang="en-US" dirty="0" smtClean="0"/>
              <a:t>Iceland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7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Smaller Islands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United Kingdom- Channel Islands, Isle of Man(in the Irish Sea)  </a:t>
            </a:r>
          </a:p>
          <a:p>
            <a:r>
              <a:rPr lang="en-US" dirty="0" smtClean="0"/>
              <a:t>Denmark- Faroe Islands- north of Scotland</a:t>
            </a:r>
          </a:p>
          <a:p>
            <a:r>
              <a:rPr lang="en-US" dirty="0" smtClean="0"/>
              <a:t>Portugal- Canary Islands (coast of Africa) and Azores- west of Portugal in the Atlantic</a:t>
            </a:r>
          </a:p>
          <a:p>
            <a:r>
              <a:rPr lang="en-US" dirty="0" smtClean="0"/>
              <a:t>Spain-  Balearic Islands- in the Mediterranean- Majorca, Menorca, Ibiza</a:t>
            </a:r>
          </a:p>
          <a:p>
            <a:r>
              <a:rPr lang="en-US" dirty="0" smtClean="0"/>
              <a:t>France- Corsica</a:t>
            </a:r>
          </a:p>
          <a:p>
            <a:r>
              <a:rPr lang="en-US" dirty="0" smtClean="0"/>
              <a:t>Italy- Sardinia, Sicily</a:t>
            </a:r>
          </a:p>
          <a:p>
            <a:r>
              <a:rPr lang="en-US" dirty="0" smtClean="0"/>
              <a:t>Greece- hundreds of islands plus Crete (the largest Greek island)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Mountain Ranges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Alps- Switzerland, Germany, Austria, northern Italy-  </a:t>
            </a:r>
            <a:r>
              <a:rPr lang="en-US" b="1" dirty="0" smtClean="0"/>
              <a:t>Mt. Blanc- </a:t>
            </a:r>
            <a:r>
              <a:rPr lang="en-US" dirty="0" smtClean="0"/>
              <a:t>highest point in Europe</a:t>
            </a:r>
          </a:p>
          <a:p>
            <a:r>
              <a:rPr lang="en-US" dirty="0" smtClean="0"/>
              <a:t>Apennine- runs down the length of Italy</a:t>
            </a:r>
          </a:p>
          <a:p>
            <a:r>
              <a:rPr lang="en-US" dirty="0" smtClean="0"/>
              <a:t>Balkan Mountains- cuts off the Balkan Peninsula</a:t>
            </a:r>
          </a:p>
          <a:p>
            <a:r>
              <a:rPr lang="en-US" dirty="0" smtClean="0"/>
              <a:t>Ural Mountains- separates European Russia from Asian Russia</a:t>
            </a:r>
          </a:p>
          <a:p>
            <a:r>
              <a:rPr lang="en-US" dirty="0" smtClean="0"/>
              <a:t>Pyrenees- separates Spain and France</a:t>
            </a:r>
          </a:p>
          <a:p>
            <a:r>
              <a:rPr lang="en-US" dirty="0" smtClean="0"/>
              <a:t>Caucasus Mountains- between Black Sea and Caspian Sea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086600" cy="625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316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Uplands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Uplands are hills or very low mountains that may also contain mesas and high plateaus.</a:t>
            </a:r>
          </a:p>
          <a:p>
            <a:r>
              <a:rPr lang="en-US" dirty="0" smtClean="0"/>
              <a:t>Not technically mountains but higher altitude areas</a:t>
            </a:r>
          </a:p>
          <a:p>
            <a:r>
              <a:rPr lang="en-US" dirty="0" smtClean="0"/>
              <a:t>Examples:</a:t>
            </a:r>
          </a:p>
          <a:p>
            <a:r>
              <a:rPr lang="en-US" dirty="0" smtClean="0"/>
              <a:t>Scandinavia, Scottish highlands, Brittany in France, central plateau in Spain called </a:t>
            </a:r>
            <a:r>
              <a:rPr lang="en-US" dirty="0" err="1" smtClean="0"/>
              <a:t>Meseta</a:t>
            </a:r>
            <a:r>
              <a:rPr lang="en-US" dirty="0" smtClean="0"/>
              <a:t>. Massif Central in France and Central Germany.</a:t>
            </a:r>
          </a:p>
        </p:txBody>
      </p:sp>
    </p:spTree>
    <p:extLst>
      <p:ext uri="{BB962C8B-B14F-4D97-AF65-F5344CB8AC3E}">
        <p14:creationId xmlns:p14="http://schemas.microsoft.com/office/powerpoint/2010/main" val="1870915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Danube- touches nine countries, links Europe to the Black Sea</a:t>
            </a:r>
          </a:p>
          <a:p>
            <a:r>
              <a:rPr lang="en-US" dirty="0" smtClean="0"/>
              <a:t>Rhine- Germany and more</a:t>
            </a:r>
          </a:p>
          <a:p>
            <a:r>
              <a:rPr lang="en-US" dirty="0" smtClean="0"/>
              <a:t>Seine- France</a:t>
            </a:r>
          </a:p>
          <a:p>
            <a:r>
              <a:rPr lang="en-US" dirty="0" smtClean="0"/>
              <a:t>Rhone- France</a:t>
            </a:r>
          </a:p>
          <a:p>
            <a:r>
              <a:rPr lang="en-US" dirty="0" smtClean="0"/>
              <a:t>Loire- France</a:t>
            </a:r>
          </a:p>
          <a:p>
            <a:r>
              <a:rPr lang="en-US" dirty="0" smtClean="0"/>
              <a:t>Tagus- Portugal and Spain</a:t>
            </a:r>
          </a:p>
          <a:p>
            <a:r>
              <a:rPr lang="en-US" dirty="0" smtClean="0"/>
              <a:t>Tiber- Italy</a:t>
            </a:r>
          </a:p>
          <a:p>
            <a:r>
              <a:rPr lang="en-US" dirty="0" smtClean="0"/>
              <a:t>Thames-England</a:t>
            </a:r>
          </a:p>
          <a:p>
            <a:r>
              <a:rPr lang="en-US" dirty="0" smtClean="0"/>
              <a:t>Po- Italy</a:t>
            </a:r>
          </a:p>
          <a:p>
            <a:r>
              <a:rPr lang="en-US" u="sng" dirty="0" smtClean="0"/>
              <a:t>Canal Systems link many of these rivers together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15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763</Words>
  <Application>Microsoft Office PowerPoint</Application>
  <PresentationFormat>On-screen Show (4:3)</PresentationFormat>
  <Paragraphs>112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Chapter 12 Europe</vt:lpstr>
      <vt:lpstr>PowerPoint Presentation</vt:lpstr>
      <vt:lpstr>12/1 Landforms and Resources</vt:lpstr>
      <vt:lpstr>Islands</vt:lpstr>
      <vt:lpstr>Smaller Islands</vt:lpstr>
      <vt:lpstr>Mountain Ranges</vt:lpstr>
      <vt:lpstr>PowerPoint Presentation</vt:lpstr>
      <vt:lpstr>Uplands</vt:lpstr>
      <vt:lpstr>Rivers</vt:lpstr>
      <vt:lpstr>PowerPoint Presentation</vt:lpstr>
      <vt:lpstr>Major bodies of water</vt:lpstr>
      <vt:lpstr>PowerPoint Presentation</vt:lpstr>
      <vt:lpstr>Resources</vt:lpstr>
      <vt:lpstr>Resources shape life</vt:lpstr>
      <vt:lpstr>12/2 Climate and Vegetation</vt:lpstr>
      <vt:lpstr>PowerPoint Presentation</vt:lpstr>
      <vt:lpstr>Harsher conditions inland</vt:lpstr>
      <vt:lpstr>Sunny Mediterranean</vt:lpstr>
      <vt:lpstr>Tourism</vt:lpstr>
      <vt:lpstr>PowerPoint Presentation</vt:lpstr>
      <vt:lpstr>PowerPoint Presentation</vt:lpstr>
      <vt:lpstr>12/3 Human-Environment Interaction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Deforestation</vt:lpstr>
    </vt:vector>
  </TitlesOfParts>
  <Company>Saint Viator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Europe</dc:title>
  <dc:creator>Saint Viator</dc:creator>
  <cp:lastModifiedBy>Saint Viator</cp:lastModifiedBy>
  <cp:revision>15</cp:revision>
  <dcterms:created xsi:type="dcterms:W3CDTF">2014-03-12T10:24:13Z</dcterms:created>
  <dcterms:modified xsi:type="dcterms:W3CDTF">2014-03-12T12:02:53Z</dcterms:modified>
</cp:coreProperties>
</file>