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3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8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7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2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8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7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1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7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0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0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5049-CC60-4157-8964-0161625B02D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B92B2-A96F-43E5-B23A-86AEBA68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3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Immigrants and Urbanization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874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2- The Challenges of Urbanization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Immigrants Settle in the Cities</a:t>
            </a:r>
          </a:p>
          <a:p>
            <a:r>
              <a:rPr lang="en-US" dirty="0" smtClean="0"/>
              <a:t>Cheapest and most convenient place to live.</a:t>
            </a:r>
          </a:p>
          <a:p>
            <a:r>
              <a:rPr lang="en-US" dirty="0" smtClean="0"/>
              <a:t>1910-  As many Irish in NYC as in Dublin</a:t>
            </a:r>
          </a:p>
          <a:p>
            <a:r>
              <a:rPr lang="en-US" dirty="0" smtClean="0"/>
              <a:t>By 1910- immigrants made up half the population of 18 major US cities</a:t>
            </a:r>
          </a:p>
          <a:p>
            <a:endParaRPr lang="en-US" dirty="0"/>
          </a:p>
          <a:p>
            <a:r>
              <a:rPr lang="en-US" dirty="0" smtClean="0"/>
              <a:t>The Americanization Movement- designed to assimilate people into the American 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95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Schools- teach English, US history, government, cooking, etiquette</a:t>
            </a:r>
          </a:p>
          <a:p>
            <a:endParaRPr lang="en-US" dirty="0"/>
          </a:p>
          <a:p>
            <a:r>
              <a:rPr lang="en-US" dirty="0" smtClean="0"/>
              <a:t>Many did not wish to abandon their old ways</a:t>
            </a:r>
          </a:p>
          <a:p>
            <a:r>
              <a:rPr lang="en-US" dirty="0" smtClean="0"/>
              <a:t>Ethnic neighborhoods became the norm.  Soon, overcrowded, slums developed.</a:t>
            </a:r>
          </a:p>
          <a:p>
            <a:r>
              <a:rPr lang="en-US" dirty="0" smtClean="0"/>
              <a:t>Migration from country to city:</a:t>
            </a:r>
          </a:p>
          <a:p>
            <a:r>
              <a:rPr lang="en-US" dirty="0" smtClean="0"/>
              <a:t>Technology forced some into unemployment- steel plow, reaper.  So moved to the city to seek work</a:t>
            </a:r>
          </a:p>
          <a:p>
            <a:r>
              <a:rPr lang="en-US" dirty="0" smtClean="0"/>
              <a:t>Segregation and discrimination were the norm</a:t>
            </a:r>
          </a:p>
          <a:p>
            <a:r>
              <a:rPr lang="en-US" dirty="0" smtClean="0"/>
              <a:t>Racial tension grew between blacks and whites over jobs.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72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Urban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Housing: two options- buy on outskirts of the city (transportation problem) rent boarding house room in central city. (overcrowding)</a:t>
            </a:r>
          </a:p>
          <a:p>
            <a:r>
              <a:rPr lang="en-US" dirty="0" smtClean="0"/>
              <a:t>Jacob Riis- photographer- tenements-  2-3 families occupying a single family dwelling.</a:t>
            </a:r>
          </a:p>
          <a:p>
            <a:r>
              <a:rPr lang="en-US" dirty="0" smtClean="0"/>
              <a:t>Un sanitary</a:t>
            </a:r>
          </a:p>
          <a:p>
            <a:r>
              <a:rPr lang="en-US" dirty="0" smtClean="0"/>
              <a:t>No garbage collection, poor sewage facilities, rats, windows nailed shut to keep out smell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037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Mass transit:</a:t>
            </a:r>
          </a:p>
          <a:p>
            <a:r>
              <a:rPr lang="en-US" dirty="0" smtClean="0"/>
              <a:t>Street cars- SF and Boston</a:t>
            </a:r>
          </a:p>
          <a:p>
            <a:endParaRPr lang="en-US" dirty="0"/>
          </a:p>
          <a:p>
            <a:r>
              <a:rPr lang="en-US" dirty="0" smtClean="0"/>
              <a:t>Water- safe drinking water</a:t>
            </a:r>
          </a:p>
          <a:p>
            <a:r>
              <a:rPr lang="en-US" dirty="0" smtClean="0"/>
              <a:t>Homes seldom had indoor plumbing</a:t>
            </a:r>
          </a:p>
          <a:p>
            <a:r>
              <a:rPr lang="en-US" dirty="0" smtClean="0"/>
              <a:t>Usual method was a bucket of water from a central communal source</a:t>
            </a:r>
          </a:p>
          <a:p>
            <a:r>
              <a:rPr lang="en-US" dirty="0" smtClean="0"/>
              <a:t>Effort to control diseases like cholera and typhoid (waterborne diseases)</a:t>
            </a:r>
          </a:p>
          <a:p>
            <a:r>
              <a:rPr lang="en-US" dirty="0" smtClean="0"/>
              <a:t>Filtration in 1870s-  chlorination in 1908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7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Sanitation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Manure</a:t>
            </a:r>
          </a:p>
          <a:p>
            <a:r>
              <a:rPr lang="en-US" dirty="0" smtClean="0"/>
              <a:t>Trash collection</a:t>
            </a:r>
          </a:p>
          <a:p>
            <a:r>
              <a:rPr lang="en-US" dirty="0" smtClean="0"/>
              <a:t>Chamber pots</a:t>
            </a:r>
          </a:p>
          <a:p>
            <a:endParaRPr lang="en-US" dirty="0"/>
          </a:p>
          <a:p>
            <a:r>
              <a:rPr lang="en-US" dirty="0" smtClean="0"/>
              <a:t>Crime</a:t>
            </a:r>
          </a:p>
          <a:p>
            <a:r>
              <a:rPr lang="en-US" dirty="0" smtClean="0"/>
              <a:t>Pickpockets/thieves</a:t>
            </a:r>
          </a:p>
          <a:p>
            <a:r>
              <a:rPr lang="en-US" dirty="0" smtClean="0"/>
              <a:t>NYC first police department 1844</a:t>
            </a:r>
          </a:p>
          <a:p>
            <a:r>
              <a:rPr lang="en-US" dirty="0" smtClean="0"/>
              <a:t>Most cities had none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29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Fire:  limited water supply contributed to this problem</a:t>
            </a:r>
          </a:p>
          <a:p>
            <a:r>
              <a:rPr lang="en-US" dirty="0" smtClean="0"/>
              <a:t>Use of candles and kerosene lamps and heaters</a:t>
            </a:r>
          </a:p>
          <a:p>
            <a:r>
              <a:rPr lang="en-US" dirty="0" smtClean="0"/>
              <a:t>Closely packed wooden buildings</a:t>
            </a:r>
          </a:p>
          <a:p>
            <a:r>
              <a:rPr lang="en-US" dirty="0" smtClean="0"/>
              <a:t>Great Chicago Fire of 1871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34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Reformers mobilize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Social Gospel movement- preached salvation through service to the poor.</a:t>
            </a:r>
          </a:p>
          <a:p>
            <a:r>
              <a:rPr lang="en-US" dirty="0" smtClean="0"/>
              <a:t>Established Settlement Houses:  community centers in the slums to assist people especially immigrants.  </a:t>
            </a:r>
          </a:p>
          <a:p>
            <a:r>
              <a:rPr lang="en-US" dirty="0" smtClean="0"/>
              <a:t>Run by middle-class college educated women</a:t>
            </a:r>
          </a:p>
          <a:p>
            <a:r>
              <a:rPr lang="en-US" dirty="0" smtClean="0"/>
              <a:t>Classes in English, health and general aid.</a:t>
            </a:r>
          </a:p>
          <a:p>
            <a:r>
              <a:rPr lang="en-US" dirty="0" smtClean="0"/>
              <a:t>Founded in 1886 by Charles Stover and Stanton </a:t>
            </a:r>
            <a:r>
              <a:rPr lang="en-US" dirty="0" err="1" smtClean="0"/>
              <a:t>Coit</a:t>
            </a:r>
            <a:r>
              <a:rPr lang="en-US" dirty="0" smtClean="0"/>
              <a:t> in NYC</a:t>
            </a:r>
          </a:p>
          <a:p>
            <a:r>
              <a:rPr lang="en-US" dirty="0" smtClean="0"/>
              <a:t>Jane Addams- founded Hull House</a:t>
            </a:r>
          </a:p>
          <a:p>
            <a:r>
              <a:rPr lang="en-US" dirty="0" smtClean="0"/>
              <a:t>By 1910 there were about 400 settlement houses in the 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664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3- Politics in the </a:t>
            </a:r>
            <a:r>
              <a:rPr lang="en-US" u="sng" dirty="0" smtClean="0"/>
              <a:t>Gilded Age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Emergence of Political Machines</a:t>
            </a:r>
          </a:p>
          <a:p>
            <a:r>
              <a:rPr lang="en-US" dirty="0" smtClean="0"/>
              <a:t>Organized group that controlled the activities of a political party in a city, offered services to voters and businesses in exchange for political or financial support.</a:t>
            </a:r>
          </a:p>
          <a:p>
            <a:endParaRPr lang="en-US" dirty="0"/>
          </a:p>
          <a:p>
            <a:r>
              <a:rPr lang="en-US" dirty="0" smtClean="0"/>
              <a:t>Role of the Political Boss-  not necessarily the Mayor.  Controlled access to municipal jobs and business licenses.  Influenced courts and other city agencies. Roscoe Conkling of NYC build parks, schools orphanages, and hospitals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743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Not only $ that motivated city bosses.  Solving urban problems reinforced voters’ loyalty and extended their influence.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7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Immigrants and the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Many precinct captains and bosses were first or second generation immigrants.  </a:t>
            </a:r>
          </a:p>
          <a:p>
            <a:r>
              <a:rPr lang="en-US" dirty="0" smtClean="0"/>
              <a:t>Few had much formal education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Could talk to immigrants in their own language</a:t>
            </a:r>
          </a:p>
          <a:p>
            <a:r>
              <a:rPr lang="en-US" dirty="0" smtClean="0"/>
              <a:t>Helped with citizenship, jobs, housing etc.</a:t>
            </a:r>
          </a:p>
          <a:p>
            <a:r>
              <a:rPr lang="en-US" dirty="0" smtClean="0"/>
              <a:t>In return immigrants provided votes.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97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Section 1-New Immigrants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1870-1920 approximately 20 million Europeans arrived</a:t>
            </a:r>
          </a:p>
          <a:p>
            <a:r>
              <a:rPr lang="en-US" dirty="0" smtClean="0"/>
              <a:t>Shift- now from southern and eastern Europe rather than northern Europe</a:t>
            </a:r>
          </a:p>
          <a:p>
            <a:r>
              <a:rPr lang="en-US" dirty="0" smtClean="0"/>
              <a:t>Push-  rising population- scarcity of land- pogroms- political unrest- unemployment</a:t>
            </a:r>
          </a:p>
          <a:p>
            <a:r>
              <a:rPr lang="en-US" dirty="0" smtClean="0"/>
              <a:t>Pull- plenty of jobs, join family members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647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Big Jim </a:t>
            </a:r>
            <a:r>
              <a:rPr lang="en-US" dirty="0" err="1" smtClean="0"/>
              <a:t>Pendergast</a:t>
            </a:r>
            <a:r>
              <a:rPr lang="en-US" dirty="0" smtClean="0"/>
              <a:t>- city boss Kansas City-  by 1900 controlled entire state’s politics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Harry Truman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Municipal Graft and Scandal</a:t>
            </a:r>
          </a:p>
          <a:p>
            <a:pPr marL="0" indent="0">
              <a:buNone/>
            </a:pPr>
            <a:r>
              <a:rPr lang="en-US" dirty="0" smtClean="0"/>
              <a:t>To win elections some used fake names of voters- multiple ballots- the dead voting</a:t>
            </a:r>
          </a:p>
          <a:p>
            <a:pPr marL="0" indent="0">
              <a:buNone/>
            </a:pPr>
            <a:r>
              <a:rPr lang="en-US" dirty="0" smtClean="0"/>
              <a:t>Graft-  illegal use of political office for personal 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19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Politicians granted favors to businesses in return for cash also bribes to look the other way for illegal activities.</a:t>
            </a:r>
          </a:p>
          <a:p>
            <a:r>
              <a:rPr lang="en-US" dirty="0" smtClean="0"/>
              <a:t>****Until 1890- police were hired and fired by political bosses.</a:t>
            </a:r>
          </a:p>
          <a:p>
            <a:endParaRPr lang="en-US" dirty="0"/>
          </a:p>
          <a:p>
            <a:r>
              <a:rPr lang="en-US" dirty="0" smtClean="0"/>
              <a:t>Tweed Ring Scandal</a:t>
            </a:r>
          </a:p>
          <a:p>
            <a:r>
              <a:rPr lang="en-US" dirty="0" smtClean="0"/>
              <a:t>Wm. Tweed- Boss Tweed head of Tammany Hall- powerful Democratic machine who were constantly defrauding the city.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36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NY County courthouse-  billed taxpayers 13 million-  actual cost was 3 million</a:t>
            </a:r>
          </a:p>
          <a:p>
            <a:endParaRPr lang="en-US" dirty="0"/>
          </a:p>
          <a:p>
            <a:r>
              <a:rPr lang="en-US" dirty="0" smtClean="0"/>
              <a:t>Thomas Nast- political cartoonist- helped break the Tweed ring.  Tweed indicted on 120 counts of extortion and fraud and was sentenced to 12 years in jail.  Sentence was reduced to one year-  immediately arrested on release.  He escaped to Spain.  Rearrested after being recognized in a Nast cartoon.</a:t>
            </a:r>
          </a:p>
          <a:p>
            <a:r>
              <a:rPr lang="en-US" dirty="0" smtClean="0"/>
              <a:t>Political corruption had become a national issue.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497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Civil Service replaces Patronage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Patronage:  giving government jobs to people who helped a candidate get elected.</a:t>
            </a:r>
          </a:p>
          <a:p>
            <a:r>
              <a:rPr lang="en-US" dirty="0" smtClean="0"/>
              <a:t>Evolved from Spoils System of Andrew Jackson</a:t>
            </a:r>
          </a:p>
          <a:p>
            <a:r>
              <a:rPr lang="en-US" dirty="0" smtClean="0"/>
              <a:t>As a result, many were not qualified for the jobs they held…. Even at the highest level.</a:t>
            </a:r>
          </a:p>
          <a:p>
            <a:r>
              <a:rPr lang="en-US" dirty="0" smtClean="0"/>
              <a:t>Patronage vs merit system</a:t>
            </a:r>
          </a:p>
          <a:p>
            <a:endParaRPr lang="en-US" dirty="0"/>
          </a:p>
          <a:p>
            <a:r>
              <a:rPr lang="en-US" dirty="0" smtClean="0"/>
              <a:t>Rutherford B. Hayes-  couldn’t convince congress for the need of the merit system.</a:t>
            </a:r>
          </a:p>
        </p:txBody>
      </p:sp>
    </p:spTree>
    <p:extLst>
      <p:ext uri="{BB962C8B-B14F-4D97-AF65-F5344CB8AC3E}">
        <p14:creationId xmlns:p14="http://schemas.microsoft.com/office/powerpoint/2010/main" val="40728367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So he appointed independents to his cabinet.</a:t>
            </a:r>
          </a:p>
          <a:p>
            <a:r>
              <a:rPr lang="en-US" dirty="0" smtClean="0"/>
              <a:t>He set up a commission to investigate customs houses.</a:t>
            </a:r>
          </a:p>
          <a:p>
            <a:r>
              <a:rPr lang="en-US" dirty="0" smtClean="0"/>
              <a:t>As a result, Hayes fired two top officials of NYC’s customs house.  These jobs were controlled by the Republican Party.  </a:t>
            </a:r>
          </a:p>
          <a:p>
            <a:r>
              <a:rPr lang="en-US" dirty="0" smtClean="0"/>
              <a:t>This enraged Roscoe Conkling (senator and city boss)  His followers were known as the Stalwarts.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366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When Hayes decided not to run again in 1880, free for all at Republican convention between Stalwarts and the reformers. No resolution so:</a:t>
            </a:r>
          </a:p>
          <a:p>
            <a:r>
              <a:rPr lang="en-US" dirty="0" smtClean="0"/>
              <a:t>Convention settled on independent James A Garfield from Ohio (tied to Reformers)  and as his VP  Chester A. Arthur ( a Conkling supporter)</a:t>
            </a:r>
          </a:p>
          <a:p>
            <a:r>
              <a:rPr lang="en-US" dirty="0" smtClean="0"/>
              <a:t>Garfield gave reformers most of the patronage jobs,,, thus angering the </a:t>
            </a:r>
            <a:r>
              <a:rPr lang="en-US" dirty="0" err="1" smtClean="0"/>
              <a:t>Starwarts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95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July 2, 1881- Train Station in DC  Garfield was shot twice by Charles </a:t>
            </a:r>
            <a:r>
              <a:rPr lang="en-US" dirty="0" err="1" smtClean="0"/>
              <a:t>Guiteau</a:t>
            </a:r>
            <a:r>
              <a:rPr lang="en-US" dirty="0" smtClean="0"/>
              <a:t>, whom Garfield had turned down for a job.</a:t>
            </a:r>
          </a:p>
          <a:p>
            <a:r>
              <a:rPr lang="en-US" dirty="0" smtClean="0"/>
              <a:t>“I did it and I will go to jail for it.  I am a Stalwart and Arthur is now president.”</a:t>
            </a:r>
          </a:p>
          <a:p>
            <a:r>
              <a:rPr lang="en-US" dirty="0" smtClean="0"/>
              <a:t>Once Arthur became president he became a reformer.  His first message to congress was to pass a Civil Service Law.</a:t>
            </a:r>
          </a:p>
          <a:p>
            <a:r>
              <a:rPr lang="en-US" dirty="0" smtClean="0"/>
              <a:t>Pendleton Civil Service Act of 1883</a:t>
            </a:r>
          </a:p>
          <a:p>
            <a:r>
              <a:rPr lang="en-US" dirty="0" smtClean="0"/>
              <a:t>Bipartisan civil service commission make appointment to federal jobs via a merit system based on performance and examination.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59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By 1901-  40% of all federal jobs had been classified as Civil Service jobs.</a:t>
            </a:r>
          </a:p>
          <a:p>
            <a:r>
              <a:rPr lang="en-US" dirty="0" smtClean="0"/>
              <a:t>Because politicians could no longer demand cash to keep jobs, politicians turned to other means to raise money.  They turned to wealthy business owners</a:t>
            </a:r>
          </a:p>
          <a:p>
            <a:endParaRPr lang="en-US" dirty="0"/>
          </a:p>
          <a:p>
            <a:r>
              <a:rPr lang="en-US" dirty="0" smtClean="0"/>
              <a:t>Business Buys Influence</a:t>
            </a:r>
          </a:p>
          <a:p>
            <a:r>
              <a:rPr lang="en-US" dirty="0" smtClean="0"/>
              <a:t>Republicans wanted high tariff- Dems wanted no tariff because it caused prices to rise.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8389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1884- Grover Cleveland (Democrat) elected president.  First time in 28 years.</a:t>
            </a:r>
          </a:p>
          <a:p>
            <a:r>
              <a:rPr lang="en-US" dirty="0" smtClean="0"/>
              <a:t>Cleveland tried to lower tariff rates, but congress refused to support him.</a:t>
            </a:r>
          </a:p>
          <a:p>
            <a:r>
              <a:rPr lang="en-US" dirty="0" smtClean="0"/>
              <a:t>1888- ran again against Benjamin Harrison, grandson of Wm. Henry Harrison.  He was financed by big business who wanted higher tariffs.</a:t>
            </a:r>
          </a:p>
          <a:p>
            <a:r>
              <a:rPr lang="en-US" dirty="0" smtClean="0"/>
              <a:t>Cleveland won the popular vote, but Harrison won the electoral college.</a:t>
            </a:r>
          </a:p>
          <a:p>
            <a:r>
              <a:rPr lang="en-US" dirty="0" smtClean="0"/>
              <a:t>He signed the McKinley Tariff Act which raised tariffs to their highest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1316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In 1892 Cleveland was elected again- only president to serve two non-consecutive terms.</a:t>
            </a:r>
          </a:p>
          <a:p>
            <a:r>
              <a:rPr lang="en-US" dirty="0" smtClean="0"/>
              <a:t>He supported a bill (Wilson-Gorman Tariff) to lower tariffs, but refused to sign it because it had a provision for an income tax.  It became law without the president’s signature.</a:t>
            </a:r>
          </a:p>
          <a:p>
            <a:r>
              <a:rPr lang="en-US" dirty="0" smtClean="0"/>
              <a:t>1897- McKinley became president and promptly raised tariffs again.</a:t>
            </a:r>
          </a:p>
          <a:p>
            <a:r>
              <a:rPr lang="en-US" dirty="0" smtClean="0"/>
              <a:t>Attempts to reduce the tariff failed, but </a:t>
            </a:r>
            <a:r>
              <a:rPr lang="en-US" smtClean="0"/>
              <a:t>reform was far from dead.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88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Chinese and Japanese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Much smaller numbers than Europeans</a:t>
            </a:r>
          </a:p>
          <a:p>
            <a:r>
              <a:rPr lang="en-US" dirty="0" smtClean="0"/>
              <a:t>Gold rush brought Chinese</a:t>
            </a:r>
          </a:p>
          <a:p>
            <a:r>
              <a:rPr lang="en-US" dirty="0" smtClean="0"/>
              <a:t>Railroads</a:t>
            </a:r>
          </a:p>
          <a:p>
            <a:r>
              <a:rPr lang="en-US" dirty="0" smtClean="0"/>
              <a:t>After railroads completed- farmers, mining domestic service-  Severely limited by the Chinese Exclusion Act in 1882</a:t>
            </a:r>
          </a:p>
          <a:p>
            <a:r>
              <a:rPr lang="en-US" dirty="0" smtClean="0"/>
              <a:t>1882 Japanese allowed their people to move to Hawaii to work on plantations.  When US annexed Hawaii, the emigration continued to the west coast.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40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West Indies and Mexico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1880-1920 over a quarter of a million immigrated from the West Indies.  Scarce jobs- US had an industrial boom, therefore more jobs than people.</a:t>
            </a:r>
          </a:p>
          <a:p>
            <a:r>
              <a:rPr lang="en-US" dirty="0" smtClean="0"/>
              <a:t>Mexicans- came for work and to flee political turmoil.</a:t>
            </a:r>
          </a:p>
          <a:p>
            <a:r>
              <a:rPr lang="en-US" dirty="0" smtClean="0"/>
              <a:t>1902 National Reclamation Act-  irrigate arid lands and turn them to farmland- drew many Mexicans to work.</a:t>
            </a:r>
          </a:p>
          <a:p>
            <a:r>
              <a:rPr lang="en-US" dirty="0" smtClean="0"/>
              <a:t>7% of Mexico’s population came here over the next 20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Life in the New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A difficult Journey</a:t>
            </a:r>
          </a:p>
          <a:p>
            <a:r>
              <a:rPr lang="en-US" dirty="0" smtClean="0"/>
              <a:t>Steamship-  Atlantic one week- Pacific three weeks</a:t>
            </a:r>
          </a:p>
          <a:p>
            <a:r>
              <a:rPr lang="en-US" dirty="0" smtClean="0"/>
              <a:t>Steerage- disease- death</a:t>
            </a:r>
          </a:p>
          <a:p>
            <a:r>
              <a:rPr lang="en-US" dirty="0" smtClean="0"/>
              <a:t>Ellis Island-  inspected-  about 2% were denied entrance- Usually because of disease.</a:t>
            </a:r>
          </a:p>
          <a:p>
            <a:r>
              <a:rPr lang="en-US" dirty="0" smtClean="0"/>
              <a:t>Had to be healthy, able to work and have $25.00, not be a felon.</a:t>
            </a:r>
          </a:p>
          <a:p>
            <a:r>
              <a:rPr lang="en-US" dirty="0" smtClean="0"/>
              <a:t>17 million passed through Ellis Island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52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Angel Island- west coast’s equivalent to Ellis Island-  Located in San Francisco Bay.</a:t>
            </a:r>
          </a:p>
          <a:p>
            <a:r>
              <a:rPr lang="en-US" dirty="0" smtClean="0"/>
              <a:t>Much harsher treatment than Europeans:  detailed questioning</a:t>
            </a:r>
          </a:p>
          <a:p>
            <a:r>
              <a:rPr lang="en-US" dirty="0" smtClean="0"/>
              <a:t>If admitted: find place to live, job, unfamiliar language and culture.</a:t>
            </a:r>
          </a:p>
          <a:p>
            <a:r>
              <a:rPr lang="en-US" dirty="0" smtClean="0"/>
              <a:t>Developed ethnic neighborhoods, social clubs, aid societies-  built churches and synagogues- even newspapers in their native language.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70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Hyphenated Americans</a:t>
            </a:r>
          </a:p>
          <a:p>
            <a:r>
              <a:rPr lang="en-US" dirty="0" smtClean="0"/>
              <a:t>Nativism- Xenophobia</a:t>
            </a:r>
          </a:p>
          <a:p>
            <a:endParaRPr lang="en-US" dirty="0"/>
          </a:p>
          <a:p>
            <a:r>
              <a:rPr lang="en-US" dirty="0" smtClean="0"/>
              <a:t>Immigration Restrictions</a:t>
            </a:r>
          </a:p>
          <a:p>
            <a:r>
              <a:rPr lang="en-US" dirty="0" smtClean="0"/>
              <a:t>Melting pot vs. salad bowl</a:t>
            </a:r>
          </a:p>
          <a:p>
            <a:r>
              <a:rPr lang="en-US" dirty="0" smtClean="0"/>
              <a:t>Nativism-believed that Anglo-Saxons were superior.  Did not object immigration from “the right” countries .  Prescott F Hall, founder in 1894 of Immigration Restriction League-very WASP-  Anti Catholic, Anti Jewish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0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Desirable to the Nativists were British, German and Scandinavian</a:t>
            </a:r>
          </a:p>
          <a:p>
            <a:r>
              <a:rPr lang="en-US" dirty="0" smtClean="0"/>
              <a:t>American Protective Association 1887- very anti Catholic- many institutions refused to admit Jews.</a:t>
            </a:r>
          </a:p>
          <a:p>
            <a:r>
              <a:rPr lang="en-US" dirty="0" smtClean="0"/>
              <a:t>Influenced by these movements Congress passed laws requiring literacy tests.</a:t>
            </a:r>
          </a:p>
          <a:p>
            <a:r>
              <a:rPr lang="en-US" dirty="0" smtClean="0"/>
              <a:t>If you could not read 40 words in English or your native language, you were denied entry.</a:t>
            </a:r>
          </a:p>
          <a:p>
            <a:r>
              <a:rPr lang="en-US" dirty="0" smtClean="0"/>
              <a:t>President Cleveland vetoed the bill.  A similar bill would pass over Wilson’s veto in 1917.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73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Anti-Asian Sentiment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Nativist allied with labor movement- fear of lost jobs or lower wages</a:t>
            </a:r>
          </a:p>
          <a:p>
            <a:r>
              <a:rPr lang="en-US" dirty="0" smtClean="0"/>
              <a:t>Workingmen’s Party- Denis Kearney- headed the anti Chinese movement in California.</a:t>
            </a:r>
          </a:p>
          <a:p>
            <a:r>
              <a:rPr lang="en-US" dirty="0" smtClean="0"/>
              <a:t>1882- Chinese Exclusion Act- banned entry of almost all Chinese-  1892- extended for another ten years-  not repealed until 1943. (China was our ally during WWII)</a:t>
            </a:r>
          </a:p>
          <a:p>
            <a:r>
              <a:rPr lang="en-US" dirty="0" smtClean="0"/>
              <a:t>San Francisco- put Japanese kids in separate schools.  T. Roosevelt worked out deal with the Japanese- known as the Gentleman’s Agreement of 1907- limit unskilled Japanese from coming in return for desegregating schools.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972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1650</Words>
  <Application>Microsoft Office PowerPoint</Application>
  <PresentationFormat>On-screen Show (4:3)</PresentationFormat>
  <Paragraphs>158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Chapter 15</vt:lpstr>
      <vt:lpstr>Section 1-New Immigrants</vt:lpstr>
      <vt:lpstr>Chinese and Japanese</vt:lpstr>
      <vt:lpstr>West Indies and Mexico</vt:lpstr>
      <vt:lpstr>Life in the New land</vt:lpstr>
      <vt:lpstr>PowerPoint Presentation</vt:lpstr>
      <vt:lpstr>PowerPoint Presentation</vt:lpstr>
      <vt:lpstr>PowerPoint Presentation</vt:lpstr>
      <vt:lpstr>Anti-Asian Sentiment</vt:lpstr>
      <vt:lpstr>Section 2- The Challenges of Urbanization</vt:lpstr>
      <vt:lpstr>PowerPoint Presentation</vt:lpstr>
      <vt:lpstr>Urban Problems</vt:lpstr>
      <vt:lpstr>Transportation</vt:lpstr>
      <vt:lpstr>Sanitation</vt:lpstr>
      <vt:lpstr>PowerPoint Presentation</vt:lpstr>
      <vt:lpstr>Reformers mobilize</vt:lpstr>
      <vt:lpstr>Section 3- Politics in the Gilded Age</vt:lpstr>
      <vt:lpstr>PowerPoint Presentation</vt:lpstr>
      <vt:lpstr>Immigrants and the Machine</vt:lpstr>
      <vt:lpstr>PowerPoint Presentation</vt:lpstr>
      <vt:lpstr>PowerPoint Presentation</vt:lpstr>
      <vt:lpstr>PowerPoint Presentation</vt:lpstr>
      <vt:lpstr>Civil Service replaces Patronage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15</dc:title>
  <dc:creator>Saint Viator</dc:creator>
  <cp:lastModifiedBy>Saint Viator</cp:lastModifiedBy>
  <cp:revision>14</cp:revision>
  <dcterms:created xsi:type="dcterms:W3CDTF">2014-03-03T14:41:39Z</dcterms:created>
  <dcterms:modified xsi:type="dcterms:W3CDTF">2014-03-03T20:53:18Z</dcterms:modified>
</cp:coreProperties>
</file>