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78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72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634B-30B5-4CC4-A08F-D8C933E8D540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57385-BDE8-46B9-88C5-D383EE9B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34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634B-30B5-4CC4-A08F-D8C933E8D540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57385-BDE8-46B9-88C5-D383EE9B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864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634B-30B5-4CC4-A08F-D8C933E8D540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57385-BDE8-46B9-88C5-D383EE9B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752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634B-30B5-4CC4-A08F-D8C933E8D540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57385-BDE8-46B9-88C5-D383EE9B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841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634B-30B5-4CC4-A08F-D8C933E8D540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57385-BDE8-46B9-88C5-D383EE9B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903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634B-30B5-4CC4-A08F-D8C933E8D540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57385-BDE8-46B9-88C5-D383EE9B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481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634B-30B5-4CC4-A08F-D8C933E8D540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57385-BDE8-46B9-88C5-D383EE9B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13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634B-30B5-4CC4-A08F-D8C933E8D540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57385-BDE8-46B9-88C5-D383EE9B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529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634B-30B5-4CC4-A08F-D8C933E8D540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57385-BDE8-46B9-88C5-D383EE9B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801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634B-30B5-4CC4-A08F-D8C933E8D540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57385-BDE8-46B9-88C5-D383EE9B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47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8634B-30B5-4CC4-A08F-D8C933E8D540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57385-BDE8-46B9-88C5-D383EE9B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308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8634B-30B5-4CC4-A08F-D8C933E8D540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57385-BDE8-46B9-88C5-D383EE9B4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49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Road to Revolution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318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en-US" dirty="0" smtClean="0"/>
              <a:t>Boston Tea Party-</a:t>
            </a:r>
          </a:p>
          <a:p>
            <a:r>
              <a:rPr lang="en-US" dirty="0" smtClean="0"/>
              <a:t>Dressed as Indians- colonists dumped 18,000 </a:t>
            </a:r>
            <a:r>
              <a:rPr lang="en-US" dirty="0" err="1" smtClean="0"/>
              <a:t>lbs</a:t>
            </a:r>
            <a:r>
              <a:rPr lang="en-US" dirty="0" smtClean="0"/>
              <a:t> of tea into the harbor of Boston</a:t>
            </a:r>
          </a:p>
          <a:p>
            <a:r>
              <a:rPr lang="en-US" dirty="0" smtClean="0"/>
              <a:t>British reaction:</a:t>
            </a:r>
          </a:p>
          <a:p>
            <a:r>
              <a:rPr lang="en-US" dirty="0" smtClean="0"/>
              <a:t>Intolerable Acts</a:t>
            </a:r>
          </a:p>
          <a:p>
            <a:pPr lvl="1"/>
            <a:r>
              <a:rPr lang="en-US" dirty="0" smtClean="0"/>
              <a:t>Shut down Boston Harbor</a:t>
            </a:r>
          </a:p>
          <a:p>
            <a:pPr lvl="1"/>
            <a:r>
              <a:rPr lang="en-US" dirty="0" smtClean="0"/>
              <a:t>Quartering Act</a:t>
            </a:r>
          </a:p>
          <a:p>
            <a:pPr lvl="1"/>
            <a:r>
              <a:rPr lang="en-US" dirty="0" smtClean="0"/>
              <a:t>Martial Law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5408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en-US" dirty="0" smtClean="0"/>
              <a:t>Committees of Correspondence-  Proposed to meet force with force</a:t>
            </a:r>
          </a:p>
          <a:p>
            <a:r>
              <a:rPr lang="en-US" dirty="0" smtClean="0"/>
              <a:t>Agreed to meet again</a:t>
            </a:r>
          </a:p>
          <a:p>
            <a:r>
              <a:rPr lang="en-US" dirty="0" smtClean="0"/>
              <a:t>After this meeting, preparations began to meet force with force- Minutemen</a:t>
            </a:r>
          </a:p>
          <a:p>
            <a:r>
              <a:rPr lang="en-US" dirty="0" smtClean="0"/>
              <a:t>General Gage (British) concerned about weapons stored by colonists in Concord.  </a:t>
            </a:r>
          </a:p>
          <a:p>
            <a:r>
              <a:rPr lang="en-US" dirty="0" smtClean="0"/>
              <a:t>Also, he heard that Adams and Hancock were in Lexington- on road to Concord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4101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en-US" dirty="0" smtClean="0"/>
              <a:t>Dr. Warren, a friend of Gen Gage, warned the colonists that the British were going to seize weapons in Concord.</a:t>
            </a:r>
          </a:p>
          <a:p>
            <a:r>
              <a:rPr lang="en-US" dirty="0" smtClean="0"/>
              <a:t>Revere- Dawes-Prescott (famous ride)</a:t>
            </a:r>
          </a:p>
          <a:p>
            <a:r>
              <a:rPr lang="en-US" dirty="0" smtClean="0"/>
              <a:t>Revere went to Lexington to warn Hancock and Adams.</a:t>
            </a:r>
          </a:p>
          <a:p>
            <a:r>
              <a:rPr lang="en-US" dirty="0" smtClean="0"/>
              <a:t>April 19, 1775- 70 minutemen on the village green of Concord were ordered to leave.   They were leaving when a shot rang out. No one knows who fired the first shot.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480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en-US" dirty="0" smtClean="0"/>
              <a:t>Battle lasted 15 minutes</a:t>
            </a:r>
          </a:p>
          <a:p>
            <a:r>
              <a:rPr lang="en-US" dirty="0" smtClean="0"/>
              <a:t>British found the arsenal empty</a:t>
            </a:r>
          </a:p>
          <a:p>
            <a:r>
              <a:rPr lang="en-US" dirty="0" smtClean="0"/>
              <a:t>“A Glorious Day for America”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61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Section 2</a:t>
            </a:r>
            <a:br>
              <a:rPr lang="en-US" dirty="0" smtClean="0"/>
            </a:br>
            <a:r>
              <a:rPr lang="en-US" dirty="0" smtClean="0"/>
              <a:t>Ideas Help Start a Revolution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dirty="0" smtClean="0"/>
              <a:t>Wm. Franklin- Gov. of NJ.  Son of Ben Franklin</a:t>
            </a:r>
          </a:p>
          <a:p>
            <a:r>
              <a:rPr lang="en-US" dirty="0" smtClean="0"/>
              <a:t>Complete Loyalist-  He and his father never spoke again- only letters late in life.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7236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Colonies between peace and 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May 1775- Second Continental Congress in Philadelphia</a:t>
            </a:r>
          </a:p>
          <a:p>
            <a:r>
              <a:rPr lang="en-US" dirty="0" smtClean="0"/>
              <a:t>Gathered to plot their next move</a:t>
            </a:r>
          </a:p>
          <a:p>
            <a:r>
              <a:rPr lang="en-US" dirty="0" smtClean="0"/>
              <a:t>Clash at Concord and Lexington occurred while they were meeting.</a:t>
            </a:r>
          </a:p>
          <a:p>
            <a:r>
              <a:rPr lang="en-US" dirty="0" smtClean="0"/>
              <a:t>John Adams suggested- each colony set up its own government and that congress declare the colonies independent.</a:t>
            </a:r>
          </a:p>
          <a:p>
            <a:r>
              <a:rPr lang="en-US" dirty="0" smtClean="0"/>
              <a:t>He wanted to seize Boston and nominated Gen John Dickinson to head the Continental Army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9738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US" dirty="0" smtClean="0"/>
              <a:t>Minutemen were still encamped around Boston.  Instead appointed 43 year old G. Washington of Va., a veteran of the French and Indian War.</a:t>
            </a:r>
          </a:p>
          <a:p>
            <a:r>
              <a:rPr lang="en-US" dirty="0" smtClean="0"/>
              <a:t>Congress was already beginning to act like an independent government- Printed money (Continentals)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0868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Battle of Bunker Hill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dirty="0" smtClean="0"/>
              <a:t>General Gage (British) decided to strike at the militia who were dug in on Breed’s Hill, next to Bunker Hill.  </a:t>
            </a:r>
          </a:p>
          <a:p>
            <a:r>
              <a:rPr lang="en-US" dirty="0" smtClean="0"/>
              <a:t>2400 Redcoats attacked</a:t>
            </a:r>
          </a:p>
          <a:p>
            <a:r>
              <a:rPr lang="en-US" dirty="0" smtClean="0"/>
              <a:t>After their third assault, the militia was out of gunpowder and had to retreat.</a:t>
            </a:r>
          </a:p>
          <a:p>
            <a:r>
              <a:rPr lang="en-US" dirty="0" smtClean="0"/>
              <a:t>Deadliest single battle of the Revolutionary war.  450 killed.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7938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Olive Branch Petition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dirty="0" smtClean="0"/>
              <a:t>Reached out to George III-  Requested that their rights as Englishmen be respected.  Blamed, not the King, but his ministers for the current troubles.</a:t>
            </a:r>
          </a:p>
          <a:p>
            <a:r>
              <a:rPr lang="en-US" dirty="0" smtClean="0"/>
              <a:t>George III rejected the petition and ordered a naval blockade of the American colonies.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5834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Patriots declare independence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u="sng" dirty="0" smtClean="0"/>
              <a:t>Common Sense</a:t>
            </a:r>
            <a:r>
              <a:rPr lang="en-US" dirty="0" smtClean="0"/>
              <a:t>  by Thomas Paine-  He attacked George III- said revolution had already begun at Lexington and Concord.</a:t>
            </a:r>
          </a:p>
          <a:p>
            <a:r>
              <a:rPr lang="en-US" dirty="0" smtClean="0"/>
              <a:t>Said it was only “common sense” that we declare independence</a:t>
            </a:r>
          </a:p>
          <a:p>
            <a:r>
              <a:rPr lang="en-US" dirty="0" smtClean="0"/>
              <a:t>Argues: “destiny”  “Declare independence” “seek foreign aid from British enemies” (principally France)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837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Colonies Organize to Resist Great Britain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Finance debts from the French- Indian War</a:t>
            </a:r>
          </a:p>
          <a:p>
            <a:r>
              <a:rPr lang="en-US" dirty="0" smtClean="0"/>
              <a:t>Stamp Act-  Parliament persuaded PM George Grenville to pass the act.</a:t>
            </a:r>
          </a:p>
          <a:p>
            <a:pPr lvl="1"/>
            <a:r>
              <a:rPr lang="en-US" dirty="0" smtClean="0"/>
              <a:t>Required on all printed material- newspapers, contracts, even playing cards.  (direct Tax)</a:t>
            </a:r>
          </a:p>
          <a:p>
            <a:pPr lvl="1"/>
            <a:r>
              <a:rPr lang="en-US" dirty="0" smtClean="0"/>
              <a:t>Violators were to be tried in Admiralty Courts.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7226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Declaring Independence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/>
          <a:lstStyle/>
          <a:p>
            <a:r>
              <a:rPr lang="en-US" dirty="0" smtClean="0"/>
              <a:t>Summer 1776- NC declares independence</a:t>
            </a:r>
          </a:p>
          <a:p>
            <a:r>
              <a:rPr lang="en-US" dirty="0" smtClean="0"/>
              <a:t>Soon Va. joined in</a:t>
            </a:r>
          </a:p>
          <a:p>
            <a:r>
              <a:rPr lang="en-US" dirty="0" smtClean="0"/>
              <a:t>A committee was formed to draft a declaration. Jefferson, Adams, Franklin, Sherman and Livingston.  </a:t>
            </a:r>
          </a:p>
          <a:p>
            <a:r>
              <a:rPr lang="en-US" dirty="0" smtClean="0"/>
              <a:t>Jefferson wrote the document, others helped with the editing.</a:t>
            </a:r>
          </a:p>
          <a:p>
            <a:r>
              <a:rPr lang="en-US" dirty="0" smtClean="0"/>
              <a:t>Jefferson based it on Enlightenment writer, John Locke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2157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Locke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Natural rights</a:t>
            </a:r>
          </a:p>
          <a:p>
            <a:r>
              <a:rPr lang="en-US" dirty="0" smtClean="0"/>
              <a:t>Life, liberty, and property- later changed to happiness</a:t>
            </a:r>
          </a:p>
          <a:p>
            <a:r>
              <a:rPr lang="en-US" dirty="0" smtClean="0"/>
              <a:t>Govern derives power from the consent of the governed.</a:t>
            </a:r>
          </a:p>
          <a:p>
            <a:r>
              <a:rPr lang="en-US" dirty="0" smtClean="0"/>
              <a:t>All men are created equal</a:t>
            </a:r>
          </a:p>
          <a:p>
            <a:r>
              <a:rPr lang="en-US" dirty="0" smtClean="0"/>
              <a:t>Unalienable rights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8762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Draft 1- attacked slave trade (even though Jefferson owned slaves)</a:t>
            </a:r>
          </a:p>
          <a:p>
            <a:r>
              <a:rPr lang="en-US" dirty="0" smtClean="0"/>
              <a:t>This angered delegation from SC and GA whose economies depended on slavery.</a:t>
            </a:r>
          </a:p>
          <a:p>
            <a:r>
              <a:rPr lang="en-US" dirty="0" smtClean="0"/>
              <a:t>This was dropped to assure that those states would sign.</a:t>
            </a:r>
          </a:p>
          <a:p>
            <a:r>
              <a:rPr lang="en-US" dirty="0" smtClean="0"/>
              <a:t>July 2, 1776- voted for independence</a:t>
            </a:r>
          </a:p>
          <a:p>
            <a:r>
              <a:rPr lang="en-US" dirty="0" smtClean="0"/>
              <a:t>July 4, 1776- adopted the Declaration of Independence</a:t>
            </a:r>
          </a:p>
          <a:p>
            <a:r>
              <a:rPr lang="en-US" dirty="0" smtClean="0"/>
              <a:t>Took six months to get everyone to sign.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0038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Americans Choose Sides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Patriots v. Loyalists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509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the Declaration of Independence</a:t>
            </a:r>
          </a:p>
          <a:p>
            <a:r>
              <a:rPr lang="en-US" dirty="0" smtClean="0"/>
              <a:t>Pages 109-111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8361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Section 3</a:t>
            </a:r>
            <a:br>
              <a:rPr lang="en-US" dirty="0" smtClean="0"/>
            </a:br>
            <a:r>
              <a:rPr lang="en-US" dirty="0" smtClean="0"/>
              <a:t>Struggle toward Saratoga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 the beginning, few held out hope for victory</a:t>
            </a:r>
          </a:p>
          <a:p>
            <a:r>
              <a:rPr lang="en-US" dirty="0" smtClean="0"/>
              <a:t>War Moves to the Middle States</a:t>
            </a:r>
          </a:p>
          <a:p>
            <a:r>
              <a:rPr lang="en-US" dirty="0" smtClean="0"/>
              <a:t>British had retreated from Boston in March 1776- to move to the Middle states.  </a:t>
            </a:r>
          </a:p>
          <a:p>
            <a:r>
              <a:rPr lang="en-US" dirty="0" smtClean="0"/>
              <a:t>British tactic was to isolate the New England States so they seized New York City</a:t>
            </a:r>
          </a:p>
          <a:p>
            <a:r>
              <a:rPr lang="en-US" dirty="0" smtClean="0"/>
              <a:t>Two brothers, Howe combined forces to attack NYC.  Included thousands of Hessians- (Remember, George III was German by birth)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5220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en-US" dirty="0" smtClean="0"/>
              <a:t>Washington was defending NYC, but had only 23,000 so was tremendously outnumbered by the British.</a:t>
            </a:r>
          </a:p>
          <a:p>
            <a:r>
              <a:rPr lang="en-US" dirty="0" smtClean="0"/>
              <a:t>The British drove the Continental Army out and pushed them across the Delaware River into Pennsylvania.  Fewer than 8,000 remained in the Continental Army by this point.</a:t>
            </a:r>
          </a:p>
          <a:p>
            <a:r>
              <a:rPr lang="en-US" dirty="0" smtClean="0"/>
              <a:t>Reasons: nature of militia forces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3540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en-US" dirty="0" smtClean="0"/>
              <a:t>Battle of Trenton</a:t>
            </a:r>
          </a:p>
          <a:p>
            <a:r>
              <a:rPr lang="en-US" dirty="0" smtClean="0"/>
              <a:t>Christmas night 1776- Washington and him men crossed the Delaware and attacked the British forces at their winter headquarters in Trenton (NJ)</a:t>
            </a:r>
          </a:p>
          <a:p>
            <a:r>
              <a:rPr lang="en-US" dirty="0" smtClean="0"/>
              <a:t>They continued to push the British further north.</a:t>
            </a:r>
          </a:p>
          <a:p>
            <a:r>
              <a:rPr lang="en-US" dirty="0" smtClean="0"/>
              <a:t>Battle of Princeton (NJ)- Surprisingly, the colonists won.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5067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en-US" dirty="0" smtClean="0"/>
              <a:t>Fight for Philadelphia</a:t>
            </a:r>
          </a:p>
          <a:p>
            <a:r>
              <a:rPr lang="en-US" dirty="0" smtClean="0"/>
              <a:t>General Howe fought to capture it, he came via the Chesapeake Bay.</a:t>
            </a:r>
          </a:p>
          <a:p>
            <a:r>
              <a:rPr lang="en-US" dirty="0" smtClean="0"/>
              <a:t>Congress fled</a:t>
            </a:r>
          </a:p>
          <a:p>
            <a:r>
              <a:rPr lang="en-US" dirty="0" smtClean="0"/>
              <a:t>Washington was once again unsuccessful in defending the city.</a:t>
            </a:r>
          </a:p>
          <a:p>
            <a:r>
              <a:rPr lang="en-US" dirty="0" smtClean="0"/>
              <a:t>The Loyalists of Philadelphia were very happy because they could get on with life.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734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Victory at Saratoga (NY)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dirty="0" smtClean="0"/>
              <a:t>General Burgoyne (British)- was to attack from Canada- Join up with Howe in NY to isolate New England from the rest of the colonies.</a:t>
            </a:r>
          </a:p>
          <a:p>
            <a:r>
              <a:rPr lang="en-US" dirty="0" smtClean="0"/>
              <a:t>General Gates (Colonist) gathered militiamen from New York and New England including Ethan Allen and his Green Mountain Boys</a:t>
            </a:r>
          </a:p>
          <a:p>
            <a:r>
              <a:rPr lang="en-US" dirty="0" smtClean="0"/>
              <a:t>Colonists surrounded Burgoyne at Saratoga (NY)  This was the turning point of the war***.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397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Stamp Act Protests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Secret resistance formed- “ Sons of Liberty”</a:t>
            </a:r>
          </a:p>
          <a:p>
            <a:r>
              <a:rPr lang="en-US" dirty="0" smtClean="0"/>
              <a:t>Led by Sa Adams- failed businessman, smuggler, deeply in debt.</a:t>
            </a:r>
          </a:p>
          <a:p>
            <a:r>
              <a:rPr lang="en-US" dirty="0" smtClean="0"/>
              <a:t>Sons of Liberty harassed customs agents and governors, many resigned</a:t>
            </a:r>
          </a:p>
          <a:p>
            <a:r>
              <a:rPr lang="en-US" dirty="0" smtClean="0"/>
              <a:t>It was to become effective 1 November 1765, but protests prevented any from being sold.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3147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French were waiting for a major victory by the Americans before forming an alliance.  Saratoga proved to be that victory.</a:t>
            </a:r>
          </a:p>
          <a:p>
            <a:r>
              <a:rPr lang="en-US" dirty="0" smtClean="0"/>
              <a:t>France agreed not to make peace with Britain unless they recognized the independence of the colonies.</a:t>
            </a:r>
          </a:p>
          <a:p>
            <a:endParaRPr lang="en-US" dirty="0"/>
          </a:p>
          <a:p>
            <a:r>
              <a:rPr lang="en-US" dirty="0" smtClean="0"/>
              <a:t>Winter at Valley Forge-  Aid from the French would take months to arrive.  British spent the winter in Philadelphia.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6164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Continental Army spend the winter just a few miles away at Valley Forge (PA)  - exposure, frostbite, little or no food, few winter clothes, shoes etc.</a:t>
            </a:r>
          </a:p>
          <a:p>
            <a:r>
              <a:rPr lang="en-US" dirty="0" smtClean="0"/>
              <a:t>Of the 10,000 men there, 2,000 died.</a:t>
            </a:r>
          </a:p>
          <a:p>
            <a:endParaRPr lang="en-US" dirty="0"/>
          </a:p>
          <a:p>
            <a:r>
              <a:rPr lang="en-US" dirty="0" smtClean="0"/>
              <a:t>Colonial Life During the Revolution</a:t>
            </a:r>
          </a:p>
          <a:p>
            <a:r>
              <a:rPr lang="en-US" dirty="0" smtClean="0"/>
              <a:t>Financing the war</a:t>
            </a:r>
          </a:p>
          <a:p>
            <a:r>
              <a:rPr lang="en-US" dirty="0" smtClean="0"/>
              <a:t>Ran out of gold and silver</a:t>
            </a:r>
          </a:p>
          <a:p>
            <a:r>
              <a:rPr lang="en-US" dirty="0" smtClean="0"/>
              <a:t>Sold bonds</a:t>
            </a:r>
          </a:p>
          <a:p>
            <a:r>
              <a:rPr lang="en-US" dirty="0" smtClean="0"/>
              <a:t>Printed paper money (Continentals)  caused severe inflation.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0459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en-US" dirty="0" smtClean="0"/>
              <a:t>Struggle to equip soldiers.</a:t>
            </a:r>
          </a:p>
          <a:p>
            <a:r>
              <a:rPr lang="en-US" dirty="0" smtClean="0"/>
              <a:t>Smuggle arms from Europe</a:t>
            </a:r>
          </a:p>
          <a:p>
            <a:r>
              <a:rPr lang="en-US" dirty="0" smtClean="0"/>
              <a:t>Profiteering</a:t>
            </a:r>
          </a:p>
          <a:p>
            <a:r>
              <a:rPr lang="en-US" dirty="0" smtClean="0"/>
              <a:t>Struggle to pay soldiers</a:t>
            </a:r>
          </a:p>
          <a:p>
            <a:r>
              <a:rPr lang="en-US" dirty="0" smtClean="0"/>
              <a:t>Salmon and Morris- raised funds- Sep 1781 soldiers were finally paid in “specie” (gold coin)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8578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Civilians at 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dirty="0" smtClean="0"/>
              <a:t>As men left to fight, women had to do men’s jobs.</a:t>
            </a:r>
          </a:p>
          <a:p>
            <a:r>
              <a:rPr lang="en-US" dirty="0" smtClean="0"/>
              <a:t>Women worked to aid soldiers, made clothes, cooked, nursed etc.</a:t>
            </a:r>
          </a:p>
          <a:p>
            <a:r>
              <a:rPr lang="en-US" dirty="0" smtClean="0"/>
              <a:t>Freedmen and slaves escaped-  Some fought for the British, others no.  Most just sat out </a:t>
            </a:r>
            <a:r>
              <a:rPr lang="en-US" smtClean="0"/>
              <a:t>the war.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8831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Section 4</a:t>
            </a:r>
            <a:br>
              <a:rPr lang="en-US" dirty="0" smtClean="0"/>
            </a:br>
            <a:r>
              <a:rPr lang="en-US" dirty="0" smtClean="0"/>
              <a:t>Winning the 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European Allies Shift the Balance</a:t>
            </a:r>
          </a:p>
          <a:p>
            <a:r>
              <a:rPr lang="en-US" dirty="0" smtClean="0"/>
              <a:t>Von Steuben (Prussian) Trains militia to be soldiers</a:t>
            </a:r>
          </a:p>
          <a:p>
            <a:r>
              <a:rPr lang="en-US" dirty="0" smtClean="0"/>
              <a:t>Marquis de Lafayette- 20 years old- was with Washington at Valley Forge.  Led army in VA at the end of the war.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3540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British move south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After defeat at Saratoga, British shift sights south</a:t>
            </a:r>
          </a:p>
          <a:p>
            <a:pPr marL="0" indent="0">
              <a:buNone/>
            </a:pPr>
            <a:r>
              <a:rPr lang="en-US" dirty="0" smtClean="0"/>
              <a:t>They take Savannah, GA</a:t>
            </a:r>
          </a:p>
          <a:p>
            <a:pPr marL="0" indent="0">
              <a:buNone/>
            </a:pPr>
            <a:r>
              <a:rPr lang="en-US" dirty="0" smtClean="0"/>
              <a:t>Gen. Clinton who replaced Howe along with Gen Cornwallis moved south with 8500 troops.  Captured Charles Town (SC) later Charleston</a:t>
            </a:r>
          </a:p>
          <a:p>
            <a:pPr marL="0" indent="0">
              <a:buNone/>
            </a:pPr>
            <a:r>
              <a:rPr lang="en-US" dirty="0" smtClean="0"/>
              <a:t>This was their greatest victory of the war- captured 5000 American soldiers</a:t>
            </a:r>
          </a:p>
          <a:p>
            <a:pPr marL="0" indent="0">
              <a:buNone/>
            </a:pPr>
            <a:r>
              <a:rPr lang="en-US" dirty="0" smtClean="0"/>
              <a:t>Clinton left for NY leaving Cornwallis to capture the South.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15222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US" dirty="0" smtClean="0"/>
              <a:t>Cornwallis to Capture South and North Carolina (opposing General Greene)</a:t>
            </a:r>
          </a:p>
          <a:p>
            <a:r>
              <a:rPr lang="en-US" dirty="0" smtClean="0"/>
              <a:t>Brits were joined by thousands of slaves who escaped.</a:t>
            </a:r>
          </a:p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Camden So. Carolina</a:t>
            </a:r>
          </a:p>
          <a:p>
            <a:r>
              <a:rPr lang="en-US" dirty="0" smtClean="0"/>
              <a:t>Gilford Court House, NC- Brits won, but cost them 25% of their force</a:t>
            </a:r>
          </a:p>
          <a:p>
            <a:r>
              <a:rPr lang="en-US" dirty="0" smtClean="0"/>
              <a:t>Cornwallis chooses to move into VA for reinforcements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293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Led his troops (7,500) to peninsula- Yorktown  a few miles from Jamestown and Williamsburg (the colonial capital of VA)</a:t>
            </a:r>
          </a:p>
          <a:p>
            <a:r>
              <a:rPr lang="en-US" dirty="0" smtClean="0"/>
              <a:t>He planned to fortify Yorktown and move north from there</a:t>
            </a:r>
          </a:p>
          <a:p>
            <a:r>
              <a:rPr lang="en-US" dirty="0" smtClean="0"/>
              <a:t>French army of 7,800 landed at Newport, RI</a:t>
            </a:r>
          </a:p>
          <a:p>
            <a:r>
              <a:rPr lang="en-US" dirty="0" smtClean="0"/>
              <a:t>2 French fleets landed and blockaded Yorktown</a:t>
            </a:r>
          </a:p>
          <a:p>
            <a:r>
              <a:rPr lang="en-US" dirty="0" smtClean="0"/>
              <a:t>Following Lafayette’s plan, American and French close in or Yorktown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64695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en-US" dirty="0" smtClean="0"/>
              <a:t>Siege lasted 3 weeks</a:t>
            </a:r>
          </a:p>
          <a:p>
            <a:r>
              <a:rPr lang="en-US" dirty="0" smtClean="0"/>
              <a:t>Cornwallis surrendered</a:t>
            </a:r>
          </a:p>
          <a:p>
            <a:r>
              <a:rPr lang="en-US" dirty="0" smtClean="0"/>
              <a:t>Cornwallis sent his second to surrender, so did Washington</a:t>
            </a:r>
          </a:p>
          <a:p>
            <a:r>
              <a:rPr lang="en-US" dirty="0" smtClean="0"/>
              <a:t>Treaty of Paris 1783</a:t>
            </a:r>
          </a:p>
          <a:p>
            <a:pPr lvl="1"/>
            <a:r>
              <a:rPr lang="en-US" dirty="0" smtClean="0"/>
              <a:t>Confirmed independence</a:t>
            </a:r>
          </a:p>
          <a:p>
            <a:pPr lvl="1"/>
            <a:r>
              <a:rPr lang="en-US" dirty="0" smtClean="0"/>
              <a:t>Established borders </a:t>
            </a:r>
          </a:p>
          <a:p>
            <a:pPr lvl="1"/>
            <a:r>
              <a:rPr lang="en-US" dirty="0" smtClean="0"/>
              <a:t>Atlantic to the Mississippi</a:t>
            </a:r>
          </a:p>
          <a:p>
            <a:pPr lvl="1"/>
            <a:r>
              <a:rPr lang="en-US" dirty="0" smtClean="0"/>
              <a:t>Canada to FL border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42772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en-US" dirty="0" smtClean="0"/>
              <a:t>Problem</a:t>
            </a:r>
          </a:p>
          <a:p>
            <a:r>
              <a:rPr lang="en-US" dirty="0" smtClean="0"/>
              <a:t>No mention of Indians- British Allies</a:t>
            </a:r>
          </a:p>
          <a:p>
            <a:r>
              <a:rPr lang="en-US" dirty="0" smtClean="0"/>
              <a:t>No date for British Withdrawal</a:t>
            </a:r>
          </a:p>
          <a:p>
            <a:r>
              <a:rPr lang="en-US" dirty="0" smtClean="0"/>
              <a:t>British Creditors could still collect debts from </a:t>
            </a:r>
            <a:r>
              <a:rPr lang="en-US" smtClean="0"/>
              <a:t>US businessmen.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882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dirty="0" smtClean="0"/>
              <a:t>1765-1766- colonial assemblies met to confront the Stamp Act</a:t>
            </a:r>
          </a:p>
          <a:p>
            <a:r>
              <a:rPr lang="en-US" dirty="0" smtClean="0"/>
              <a:t>Patrick Henry (VA) said only the Va. Assembly could tax them.</a:t>
            </a:r>
          </a:p>
          <a:p>
            <a:r>
              <a:rPr lang="en-US" dirty="0" smtClean="0"/>
              <a:t>Other colonies followed suit.</a:t>
            </a:r>
          </a:p>
          <a:p>
            <a:r>
              <a:rPr lang="en-US" dirty="0" smtClean="0"/>
              <a:t>Oct. 1765- Stamp Act Congress</a:t>
            </a:r>
          </a:p>
          <a:p>
            <a:r>
              <a:rPr lang="en-US" dirty="0" smtClean="0"/>
              <a:t>Issued: “Declaration of Rights and Grievances”</a:t>
            </a:r>
          </a:p>
          <a:p>
            <a:r>
              <a:rPr lang="en-US" dirty="0" smtClean="0"/>
              <a:t>Said Parliament laced right to tax because of lack of representation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885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10 years earlier- Colonies rejected Ben Franklin’s “Albany Plan of Union” which was a joint council to address defense issues-  Now they were acting together</a:t>
            </a:r>
          </a:p>
          <a:p>
            <a:r>
              <a:rPr lang="en-US" dirty="0" smtClean="0"/>
              <a:t>Merchants agreed to boycott English goods until Stamp Act was repealed. It worked.</a:t>
            </a:r>
          </a:p>
          <a:p>
            <a:r>
              <a:rPr lang="en-US" dirty="0" smtClean="0"/>
              <a:t>Stamp act repealed, but same day, Parliament issued the Declaratory Act which said that Parliament still had the right to make laws and to tax.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687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Townshend Acts</a:t>
            </a:r>
          </a:p>
          <a:p>
            <a:r>
              <a:rPr lang="en-US" dirty="0" smtClean="0"/>
              <a:t>Charles Townshend proposed this new set of laws to raise Money.  </a:t>
            </a:r>
          </a:p>
          <a:p>
            <a:r>
              <a:rPr lang="en-US" dirty="0" smtClean="0"/>
              <a:t>Tax on imported goods.  (duties) glass, lead, paint, paper. Also a 3 cent tax on tea.</a:t>
            </a:r>
          </a:p>
          <a:p>
            <a:r>
              <a:rPr lang="en-US" dirty="0" smtClean="0"/>
              <a:t>Colonists raged and resisted.</a:t>
            </a:r>
          </a:p>
          <a:p>
            <a:r>
              <a:rPr lang="en-US" dirty="0" smtClean="0"/>
              <a:t>“Taxation without representation”</a:t>
            </a:r>
          </a:p>
          <a:p>
            <a:r>
              <a:rPr lang="en-US" dirty="0" smtClean="0"/>
              <a:t>Boston’s Sam Adams called for a boycott</a:t>
            </a:r>
          </a:p>
          <a:p>
            <a:r>
              <a:rPr lang="en-US" dirty="0" smtClean="0"/>
              <a:t>Agents seized “Liberty” a ship belonging to John Hancock- loaded with wine for failure to pay tax.</a:t>
            </a:r>
          </a:p>
          <a:p>
            <a:r>
              <a:rPr lang="en-US" dirty="0" smtClean="0"/>
              <a:t>Riots ensued- 2000 Redcoats were stationed in Boston to maintain order.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428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Tensions mount in Massachusetts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dirty="0" smtClean="0"/>
              <a:t>Presence of British troops creates tension</a:t>
            </a:r>
          </a:p>
          <a:p>
            <a:r>
              <a:rPr lang="en-US" dirty="0" smtClean="0"/>
              <a:t>The Boston Massacre:</a:t>
            </a:r>
          </a:p>
          <a:p>
            <a:r>
              <a:rPr lang="en-US" dirty="0" smtClean="0"/>
              <a:t>Jobs-  colonists </a:t>
            </a:r>
            <a:r>
              <a:rPr lang="en-US" dirty="0" err="1" smtClean="0"/>
              <a:t>vs</a:t>
            </a:r>
            <a:r>
              <a:rPr lang="en-US" dirty="0" smtClean="0"/>
              <a:t> poorly paid British Soldiers</a:t>
            </a:r>
          </a:p>
          <a:p>
            <a:r>
              <a:rPr lang="en-US" dirty="0" err="1" smtClean="0"/>
              <a:t>Crispus</a:t>
            </a:r>
            <a:r>
              <a:rPr lang="en-US" dirty="0" smtClean="0"/>
              <a:t> Attucks-  5 Killed</a:t>
            </a:r>
          </a:p>
          <a:p>
            <a:r>
              <a:rPr lang="en-US" dirty="0" smtClean="0"/>
              <a:t>Sam Adams fanned the flames- coined the term- Boston Massacre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387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en-US" dirty="0" smtClean="0"/>
              <a:t>Two years later in RI.  Colonists attacked an burned a British customs schooner.</a:t>
            </a:r>
          </a:p>
          <a:p>
            <a:r>
              <a:rPr lang="en-US" dirty="0" smtClean="0"/>
              <a:t>King George wanted to being the accused back to GB for trial.</a:t>
            </a:r>
          </a:p>
          <a:p>
            <a:r>
              <a:rPr lang="en-US" dirty="0" smtClean="0"/>
              <a:t>Mass and VA set up “committees of correspondence”-  This linked almost all of the colonies.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790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Boston Tea Party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British East India Tea Company held a monopoly on Tea imports.</a:t>
            </a:r>
          </a:p>
          <a:p>
            <a:r>
              <a:rPr lang="en-US" dirty="0" smtClean="0"/>
              <a:t>Hit hard by colonial boycotts and was on the verge of bankruptcy.</a:t>
            </a:r>
          </a:p>
          <a:p>
            <a:r>
              <a:rPr lang="en-US" dirty="0" smtClean="0"/>
              <a:t>With warehouses full of tea, Lord North came up with a solution.  The Tea Act</a:t>
            </a:r>
          </a:p>
          <a:p>
            <a:r>
              <a:rPr lang="en-US" dirty="0" smtClean="0"/>
              <a:t>This enabled the Co. to sell tea to the colonists duty free.</a:t>
            </a:r>
          </a:p>
          <a:p>
            <a:r>
              <a:rPr lang="en-US" dirty="0" smtClean="0"/>
              <a:t>Problem:  This cut out the tea merchants and smugglers in the colonies. ( many of these were the leaders- Hancock and Adams)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724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1883</Words>
  <Application>Microsoft Office PowerPoint</Application>
  <PresentationFormat>On-screen Show (4:3)</PresentationFormat>
  <Paragraphs>184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Office Theme</vt:lpstr>
      <vt:lpstr>Chapter 4</vt:lpstr>
      <vt:lpstr>Colonies Organize to Resist Great Britain</vt:lpstr>
      <vt:lpstr>Stamp Act Protests</vt:lpstr>
      <vt:lpstr>PowerPoint Presentation</vt:lpstr>
      <vt:lpstr>PowerPoint Presentation</vt:lpstr>
      <vt:lpstr>PowerPoint Presentation</vt:lpstr>
      <vt:lpstr>Tensions mount in Massachusetts</vt:lpstr>
      <vt:lpstr>PowerPoint Presentation</vt:lpstr>
      <vt:lpstr>The Boston Tea Party</vt:lpstr>
      <vt:lpstr>PowerPoint Presentation</vt:lpstr>
      <vt:lpstr>PowerPoint Presentation</vt:lpstr>
      <vt:lpstr>PowerPoint Presentation</vt:lpstr>
      <vt:lpstr>PowerPoint Presentation</vt:lpstr>
      <vt:lpstr>Section 2 Ideas Help Start a Revolution</vt:lpstr>
      <vt:lpstr>Colonies between peace and war</vt:lpstr>
      <vt:lpstr>PowerPoint Presentation</vt:lpstr>
      <vt:lpstr>Battle of Bunker Hill</vt:lpstr>
      <vt:lpstr>Olive Branch Petition</vt:lpstr>
      <vt:lpstr>Patriots declare independence</vt:lpstr>
      <vt:lpstr>Declaring Independence</vt:lpstr>
      <vt:lpstr>From Locke</vt:lpstr>
      <vt:lpstr>PowerPoint Presentation</vt:lpstr>
      <vt:lpstr>Americans Choose Sides </vt:lpstr>
      <vt:lpstr>Homework</vt:lpstr>
      <vt:lpstr>Section 3 Struggle toward Saratoga</vt:lpstr>
      <vt:lpstr>PowerPoint Presentation</vt:lpstr>
      <vt:lpstr>PowerPoint Presentation</vt:lpstr>
      <vt:lpstr>PowerPoint Presentation</vt:lpstr>
      <vt:lpstr>Victory at Saratoga (NY)</vt:lpstr>
      <vt:lpstr>PowerPoint Presentation</vt:lpstr>
      <vt:lpstr>PowerPoint Presentation</vt:lpstr>
      <vt:lpstr>PowerPoint Presentation</vt:lpstr>
      <vt:lpstr>Civilians at War</vt:lpstr>
      <vt:lpstr>Section 4 Winning the War</vt:lpstr>
      <vt:lpstr>British move south </vt:lpstr>
      <vt:lpstr>PowerPoint Presentation</vt:lpstr>
      <vt:lpstr>PowerPoint Presentation</vt:lpstr>
      <vt:lpstr>PowerPoint Presentation</vt:lpstr>
      <vt:lpstr>PowerPoint Presentation</vt:lpstr>
    </vt:vector>
  </TitlesOfParts>
  <Company>Saint Viator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</dc:title>
  <dc:creator>Saint Viator</dc:creator>
  <cp:lastModifiedBy>Saint Viator</cp:lastModifiedBy>
  <cp:revision>12</cp:revision>
  <dcterms:created xsi:type="dcterms:W3CDTF">2013-09-23T14:00:58Z</dcterms:created>
  <dcterms:modified xsi:type="dcterms:W3CDTF">2013-09-30T13:04:59Z</dcterms:modified>
</cp:coreProperties>
</file>