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296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4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63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55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3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1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2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5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8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2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33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15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01E16-FA05-45E4-B2FC-CFBD9D711A43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7CB4B-B1B5-4520-B0B0-88AB895E6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9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Reconstruction and its Effects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713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alienated moderate Republicans who were trying to help Johnson improve his plan.</a:t>
            </a:r>
          </a:p>
          <a:p>
            <a:r>
              <a:rPr lang="en-US" dirty="0" smtClean="0"/>
              <a:t>Further alienated Radical Republicans who saw him as trying to aid his fellow Southerners in denying African Americans their full rights.</a:t>
            </a:r>
          </a:p>
          <a:p>
            <a:r>
              <a:rPr lang="en-US" dirty="0" smtClean="0"/>
              <a:t>As a result of this impasse, Reconstruction came to a halt.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917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Civil Rights Act of 1866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Gave African Americans citizenship and forbade states from passing </a:t>
            </a:r>
            <a:r>
              <a:rPr lang="en-US" dirty="0" err="1" smtClean="0"/>
              <a:t>discriminitory</a:t>
            </a:r>
            <a:r>
              <a:rPr lang="en-US" dirty="0" smtClean="0"/>
              <a:t> laws.  (Black Codes)  </a:t>
            </a:r>
          </a:p>
          <a:p>
            <a:r>
              <a:rPr lang="en-US" dirty="0" smtClean="0"/>
              <a:t>Black Codes- restored restrictions of slavery could not carry weapon, serve on juries, testify against white, marry white, travel without permits.  In some states, even to own land.</a:t>
            </a:r>
          </a:p>
          <a:p>
            <a:r>
              <a:rPr lang="en-US" dirty="0" smtClean="0"/>
              <a:t>**** Johnson vetoed Freedman’s Bureau Act and the Civil Rights Act of 1866 said: went beyond the intentions of the writers of the Constitution.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4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Congressional Reconstruction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Moderate Republicans and Radical Republicans united to override Johnson’s veto.</a:t>
            </a:r>
          </a:p>
          <a:p>
            <a:r>
              <a:rPr lang="en-US" dirty="0" smtClean="0"/>
              <a:t>So the Civil Rights Act and the Freedman’s Bureau Act passed.</a:t>
            </a:r>
          </a:p>
          <a:p>
            <a:r>
              <a:rPr lang="en-US" dirty="0" smtClean="0"/>
              <a:t>First laws passed over a Presidential veto.</a:t>
            </a:r>
          </a:p>
          <a:p>
            <a:r>
              <a:rPr lang="en-US" dirty="0" smtClean="0"/>
              <a:t>Congress drafted the 14</a:t>
            </a:r>
            <a:r>
              <a:rPr lang="en-US" baseline="30000" dirty="0" smtClean="0"/>
              <a:t>th</a:t>
            </a:r>
            <a:r>
              <a:rPr lang="en-US" dirty="0" smtClean="0"/>
              <a:t> Amendment as a constitutional basis for the Civil Rights 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132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14</a:t>
            </a:r>
            <a:r>
              <a:rPr lang="en-US" baseline="30000" dirty="0" smtClean="0"/>
              <a:t>th</a:t>
            </a:r>
            <a:r>
              <a:rPr lang="en-US" dirty="0" smtClean="0"/>
              <a:t> Amendment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Guaranteed:</a:t>
            </a:r>
          </a:p>
          <a:p>
            <a:pPr lvl="1"/>
            <a:r>
              <a:rPr lang="en-US" dirty="0" smtClean="0"/>
              <a:t>Citizens are all persons born or naturalized in the U.S.</a:t>
            </a:r>
          </a:p>
          <a:p>
            <a:pPr lvl="1"/>
            <a:r>
              <a:rPr lang="en-US" dirty="0"/>
              <a:t>Equal protection under the law </a:t>
            </a:r>
            <a:r>
              <a:rPr lang="en-US" dirty="0" smtClean="0"/>
              <a:t>for all</a:t>
            </a:r>
          </a:p>
          <a:p>
            <a:pPr lvl="1"/>
            <a:r>
              <a:rPr lang="en-US" dirty="0" smtClean="0"/>
              <a:t>No state can deprive a person of life, liberty or property due process of law.</a:t>
            </a:r>
          </a:p>
          <a:p>
            <a:pPr lvl="1"/>
            <a:r>
              <a:rPr lang="en-US" dirty="0" smtClean="0"/>
              <a:t>If a state kept males from voting, it would lose congressional representation in proportion to those kept away from the polls.</a:t>
            </a:r>
          </a:p>
          <a:p>
            <a:pPr lvl="1"/>
            <a:r>
              <a:rPr lang="en-US" dirty="0" smtClean="0"/>
              <a:t>Kept former Confederate leaders from holding Federal or State offices unless approved by a 2/3 majority of Congress.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612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Congress adopted the amendment and sent it to the states for ratification.</a:t>
            </a:r>
          </a:p>
          <a:p>
            <a:r>
              <a:rPr lang="en-US" dirty="0" smtClean="0"/>
              <a:t>Johnson advised southern states to reject the amendment (felt it was too harsh)  </a:t>
            </a:r>
          </a:p>
          <a:p>
            <a:r>
              <a:rPr lang="en-US" dirty="0" smtClean="0"/>
              <a:t>All but Johnson’s Tennessee did reject it and it was not ratified until 1868.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345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1866 Congressional Elections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Issue:  Who should control Reconstruction? President or Congress?</a:t>
            </a:r>
          </a:p>
          <a:p>
            <a:r>
              <a:rPr lang="en-US" dirty="0" smtClean="0"/>
              <a:t>Johnson and Grant went on speaking tour to gain support for his plan of reconstruction.  Johnson jeered…. Grant cheered.</a:t>
            </a:r>
          </a:p>
          <a:p>
            <a:endParaRPr lang="en-US" dirty="0"/>
          </a:p>
          <a:p>
            <a:r>
              <a:rPr lang="en-US" dirty="0" smtClean="0"/>
              <a:t>1866 elections:  Moderate and Radical Republicans won in a landslide vote over the Democrats.  Now they could override any presidential action.*****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910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Reconstruction Act of 1867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Radicals felt Johnson was not enforcing the law:  He removed military officers who enforced the law.</a:t>
            </a:r>
          </a:p>
          <a:p>
            <a:r>
              <a:rPr lang="en-US" dirty="0" smtClean="0"/>
              <a:t>Looked for grounds to impeach Johnson</a:t>
            </a:r>
          </a:p>
          <a:p>
            <a:r>
              <a:rPr lang="en-US" dirty="0" smtClean="0"/>
              <a:t>1867-  Tenure of Office Act:  said president could not remove cabinet officer appointed by the current president without consent of the Senate. (designed to protect Sec of War Stanton- friend of Radical Republicans.)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840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Johnson felt that this law was unconstitutional.</a:t>
            </a:r>
          </a:p>
          <a:p>
            <a:r>
              <a:rPr lang="en-US" dirty="0" smtClean="0"/>
              <a:t>So he fired Stanton.</a:t>
            </a:r>
          </a:p>
          <a:p>
            <a:r>
              <a:rPr lang="en-US" dirty="0" smtClean="0"/>
              <a:t>Impeached in the House</a:t>
            </a:r>
          </a:p>
          <a:p>
            <a:r>
              <a:rPr lang="en-US" dirty="0" smtClean="0"/>
              <a:t>Trial in the Senate-  Not guilty by one vote short of the 2/3 </a:t>
            </a:r>
            <a:r>
              <a:rPr lang="en-US" smtClean="0"/>
              <a:t>majority needed.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174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Election 1868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Democrats knew that they could not win with Johnson-  so they nominated NY Gov.  Horatio Seymour.</a:t>
            </a:r>
          </a:p>
          <a:p>
            <a:r>
              <a:rPr lang="en-US" dirty="0" smtClean="0"/>
              <a:t>Republicans ran U. S. Grant-  Gran wins in a landslide in electoral college, but close in popular vote.</a:t>
            </a:r>
          </a:p>
          <a:p>
            <a:r>
              <a:rPr lang="en-US" dirty="0" smtClean="0"/>
              <a:t>After Grant’s election_ Radicals feared Southerners would try to limit African American vote so passed the 15</a:t>
            </a:r>
            <a:r>
              <a:rPr lang="en-US" baseline="30000" dirty="0" smtClean="0"/>
              <a:t>th</a:t>
            </a:r>
            <a:r>
              <a:rPr lang="en-US" dirty="0" smtClean="0"/>
              <a:t> Amendment.</a:t>
            </a:r>
          </a:p>
          <a:p>
            <a:r>
              <a:rPr lang="en-US" dirty="0" smtClean="0"/>
              <a:t>Also they passed the Enforcement Act of 1870.  Gave Fed. Gov’t. right to punish those trying to limit the rights of African Americans.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26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“Civil War Amendments”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13-  Freed Slaves</a:t>
            </a:r>
          </a:p>
          <a:p>
            <a:r>
              <a:rPr lang="en-US" dirty="0" smtClean="0"/>
              <a:t>14- defined citizenship and guaranteed rights</a:t>
            </a:r>
          </a:p>
          <a:p>
            <a:r>
              <a:rPr lang="en-US" dirty="0" smtClean="0"/>
              <a:t>15- Right to vote for African American males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405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Politics of Reconstruction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Reconstruction-  term used to describe the period from 1865-1877.</a:t>
            </a:r>
          </a:p>
          <a:p>
            <a:r>
              <a:rPr lang="en-US" dirty="0" smtClean="0"/>
              <a:t>Lincoln’s Plan for Reconstruction-</a:t>
            </a:r>
          </a:p>
          <a:p>
            <a:r>
              <a:rPr lang="en-US" dirty="0" smtClean="0"/>
              <a:t>Wanted lenient treatment of the south to integrate them more rapidly.</a:t>
            </a:r>
          </a:p>
          <a:p>
            <a:r>
              <a:rPr lang="en-US" dirty="0" smtClean="0"/>
              <a:t>Since states never left the Union, only individuals, he as president could pardon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662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12/2 Restructuring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Conditions in the Post war South</a:t>
            </a:r>
          </a:p>
          <a:p>
            <a:r>
              <a:rPr lang="en-US" dirty="0" smtClean="0"/>
              <a:t>State constitutional conventions met</a:t>
            </a:r>
          </a:p>
          <a:p>
            <a:r>
              <a:rPr lang="en-US" dirty="0" smtClean="0"/>
              <a:t>Southern voters elected Republican dominated governments</a:t>
            </a:r>
          </a:p>
          <a:p>
            <a:r>
              <a:rPr lang="en-US" dirty="0" smtClean="0"/>
              <a:t>By 1870 all former confederate states had re-entered the Union.</a:t>
            </a:r>
          </a:p>
          <a:p>
            <a:r>
              <a:rPr lang="en-US" dirty="0" smtClean="0"/>
              <a:t>Even with this, Reconstruction did not end because Republicans wanted to make economic changes in the south.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7402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dirty="0" smtClean="0"/>
              <a:t>War fought mainly in the south, therefore that is where most of the damage was needed to rebuild the physical south.</a:t>
            </a:r>
          </a:p>
          <a:p>
            <a:r>
              <a:rPr lang="en-US" dirty="0" smtClean="0"/>
              <a:t>Economic effects:</a:t>
            </a:r>
          </a:p>
          <a:p>
            <a:pPr lvl="1"/>
            <a:r>
              <a:rPr lang="en-US" dirty="0" smtClean="0"/>
              <a:t>Property values dropped dramatically.</a:t>
            </a:r>
          </a:p>
          <a:p>
            <a:pPr lvl="1"/>
            <a:r>
              <a:rPr lang="en-US" dirty="0" smtClean="0"/>
              <a:t>Confederate bonds were worthless- many lost everything</a:t>
            </a:r>
          </a:p>
          <a:p>
            <a:pPr lvl="1"/>
            <a:r>
              <a:rPr lang="en-US" dirty="0" smtClean="0"/>
              <a:t>Farms were ruined.</a:t>
            </a:r>
          </a:p>
          <a:p>
            <a:pPr lvl="1"/>
            <a:r>
              <a:rPr lang="en-US" dirty="0" smtClean="0"/>
              <a:t>Per capita income $18,000 before war to $3000 after the war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8888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Population devastated:  20% of adult white men died during the war.  </a:t>
            </a:r>
          </a:p>
          <a:p>
            <a:r>
              <a:rPr lang="en-US" dirty="0" smtClean="0"/>
              <a:t>Public Works Programs:</a:t>
            </a:r>
            <a:endParaRPr lang="en-US" dirty="0"/>
          </a:p>
          <a:p>
            <a:pPr lvl="1"/>
            <a:r>
              <a:rPr lang="en-US" dirty="0" smtClean="0"/>
              <a:t>Republican state governments build roads, bridges and railroads.</a:t>
            </a:r>
          </a:p>
          <a:p>
            <a:pPr lvl="1"/>
            <a:r>
              <a:rPr lang="en-US" dirty="0" smtClean="0"/>
              <a:t>Established orphanages, hospitals etc. especially for mentally ill.</a:t>
            </a:r>
          </a:p>
          <a:p>
            <a:r>
              <a:rPr lang="en-US" dirty="0" smtClean="0"/>
              <a:t>Very expensive-  northerners were reluctant to invest in the </a:t>
            </a:r>
            <a:r>
              <a:rPr lang="en-US" dirty="0"/>
              <a:t>S</a:t>
            </a:r>
            <a:r>
              <a:rPr lang="en-US" dirty="0" smtClean="0"/>
              <a:t>outh.</a:t>
            </a:r>
          </a:p>
          <a:p>
            <a:r>
              <a:rPr lang="en-US" dirty="0" smtClean="0"/>
              <a:t>So the South raised taxes further delaying the recovery.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56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Scalawags- White southern politicians who joined the Republican Party-  Hoped to improve their standing and gain some of the African American vote.</a:t>
            </a:r>
          </a:p>
          <a:p>
            <a:r>
              <a:rPr lang="en-US" dirty="0" smtClean="0"/>
              <a:t>Carpetbaggers- Northerners who went south.</a:t>
            </a:r>
          </a:p>
          <a:p>
            <a:pPr lvl="1"/>
            <a:r>
              <a:rPr lang="en-US" dirty="0" smtClean="0"/>
              <a:t>Most Southern whites believed that carpetbaggers wanted to exploit the south.</a:t>
            </a:r>
          </a:p>
          <a:p>
            <a:pPr lvl="1"/>
            <a:r>
              <a:rPr lang="en-US" dirty="0" smtClean="0"/>
              <a:t>Not all:  they included Freedman’s Bureau agents, ministers, teachers.  Some wanted to help rebuild the south.</a:t>
            </a:r>
          </a:p>
          <a:p>
            <a:pPr lvl="1"/>
            <a:r>
              <a:rPr lang="en-US" dirty="0" smtClean="0"/>
              <a:t>Some were indeed dishonest looking to rip people off.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246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African Americans as voters:</a:t>
            </a:r>
          </a:p>
          <a:p>
            <a:r>
              <a:rPr lang="en-US" dirty="0" smtClean="0"/>
              <a:t>African Americans made up the largest group of Southern Republicans</a:t>
            </a:r>
          </a:p>
          <a:p>
            <a:r>
              <a:rPr lang="en-US" dirty="0" smtClean="0"/>
              <a:t>They gained voting rights via the 15</a:t>
            </a:r>
            <a:r>
              <a:rPr lang="en-US" baseline="30000" dirty="0" smtClean="0"/>
              <a:t>th</a:t>
            </a:r>
            <a:r>
              <a:rPr lang="en-US" dirty="0" smtClean="0"/>
              <a:t> amendment even though few could read or write.</a:t>
            </a:r>
          </a:p>
          <a:p>
            <a:r>
              <a:rPr lang="en-US" dirty="0" smtClean="0"/>
              <a:t>As many as 90% of eligible African American voters voted even when harassed and threatened.</a:t>
            </a:r>
          </a:p>
        </p:txBody>
      </p:sp>
    </p:spTree>
    <p:extLst>
      <p:ext uri="{BB962C8B-B14F-4D97-AF65-F5344CB8AC3E}">
        <p14:creationId xmlns:p14="http://schemas.microsoft.com/office/powerpoint/2010/main" val="26814868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Political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In Republican Party disunity grows</a:t>
            </a:r>
          </a:p>
          <a:p>
            <a:r>
              <a:rPr lang="en-US" dirty="0" smtClean="0"/>
              <a:t>Few scalawags shared their view on Civil Rights and African American voting view held by the Republicans</a:t>
            </a:r>
          </a:p>
          <a:p>
            <a:r>
              <a:rPr lang="en-US" dirty="0" smtClean="0"/>
              <a:t>Many of these scalawags withdrew their support of the Republican Party and returned to the Democrats.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963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Republican governors appointed white Democrats of office.  This was an effort to get more whites to vote Republican.</a:t>
            </a:r>
          </a:p>
          <a:p>
            <a:r>
              <a:rPr lang="en-US" dirty="0" smtClean="0"/>
              <a:t>This tactic did not work:</a:t>
            </a:r>
          </a:p>
          <a:p>
            <a:r>
              <a:rPr lang="en-US" dirty="0" smtClean="0"/>
              <a:t>Few whites changed party</a:t>
            </a:r>
          </a:p>
          <a:p>
            <a:r>
              <a:rPr lang="en-US" dirty="0" smtClean="0"/>
              <a:t>African Americans felt betrayed.</a:t>
            </a:r>
          </a:p>
          <a:p>
            <a:r>
              <a:rPr lang="en-US" dirty="0" smtClean="0"/>
              <a:t>Many whites refused to accept the new status of African Americans and resisted equal rights.</a:t>
            </a:r>
          </a:p>
          <a:p>
            <a:r>
              <a:rPr lang="en-US" dirty="0" smtClean="0"/>
              <a:t>Many southerners abandoned the South- went to Europe, Mexico and Brazil.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3608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Former Slaves face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Cautious about testing their newly found freedoms</a:t>
            </a:r>
          </a:p>
          <a:p>
            <a:r>
              <a:rPr lang="en-US" dirty="0" smtClean="0"/>
              <a:t>Few skills, no land, tools, income</a:t>
            </a:r>
          </a:p>
          <a:p>
            <a:r>
              <a:rPr lang="en-US" dirty="0" smtClean="0"/>
              <a:t>How were they to survive?</a:t>
            </a:r>
          </a:p>
          <a:p>
            <a:r>
              <a:rPr lang="en-US" dirty="0" smtClean="0"/>
              <a:t>Urban black population in the south doubled between 1865 and 1870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4527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Reunification of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Slavery had split up families</a:t>
            </a:r>
          </a:p>
          <a:p>
            <a:r>
              <a:rPr lang="en-US" dirty="0" smtClean="0"/>
              <a:t>Freedman’s Bureau worked toward reunification</a:t>
            </a:r>
          </a:p>
          <a:p>
            <a:r>
              <a:rPr lang="en-US" dirty="0" smtClean="0"/>
              <a:t>Now African Americans could marry legally</a:t>
            </a:r>
          </a:p>
          <a:p>
            <a:endParaRPr lang="en-US" dirty="0"/>
          </a:p>
          <a:p>
            <a:r>
              <a:rPr lang="en-US" dirty="0" smtClean="0"/>
              <a:t>Education:</a:t>
            </a:r>
          </a:p>
          <a:p>
            <a:r>
              <a:rPr lang="en-US" dirty="0" smtClean="0"/>
              <a:t>80% of African Americans over 20 were illiterate</a:t>
            </a:r>
          </a:p>
          <a:p>
            <a:r>
              <a:rPr lang="en-US" dirty="0" smtClean="0"/>
              <a:t>Most sought education now for the first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602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Institutions of higher learning</a:t>
            </a:r>
          </a:p>
          <a:p>
            <a:r>
              <a:rPr lang="en-US" dirty="0" smtClean="0"/>
              <a:t>Hampton Institute-  </a:t>
            </a:r>
          </a:p>
          <a:p>
            <a:r>
              <a:rPr lang="en-US" dirty="0" smtClean="0"/>
              <a:t>Many white responded violently to African Americans becoming educated.</a:t>
            </a:r>
          </a:p>
          <a:p>
            <a:r>
              <a:rPr lang="en-US" dirty="0" smtClean="0"/>
              <a:t>Despite this by 1877, 600,00 were enrolled in elementary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906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Pardon all confederates except high ranking confederate officials and those accused against POWs. Who would sign an oath of allegiance. </a:t>
            </a:r>
          </a:p>
          <a:p>
            <a:r>
              <a:rPr lang="en-US" dirty="0" smtClean="0"/>
              <a:t>After ten percent of registered voters signed the oath a former confederate state could form a state government and gain congressional representation.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588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Churches and volunteer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During slavery, slaved attended religious services with their masters</a:t>
            </a:r>
          </a:p>
          <a:p>
            <a:r>
              <a:rPr lang="en-US" dirty="0" smtClean="0"/>
              <a:t>Resented message to obey masters</a:t>
            </a:r>
          </a:p>
          <a:p>
            <a:r>
              <a:rPr lang="en-US" dirty="0" smtClean="0"/>
              <a:t>Set up their own forms of worship “praise meetings”</a:t>
            </a:r>
          </a:p>
          <a:p>
            <a:r>
              <a:rPr lang="en-US" dirty="0" smtClean="0"/>
              <a:t>After the war, many founded their own churches</a:t>
            </a:r>
          </a:p>
          <a:p>
            <a:r>
              <a:rPr lang="en-US" dirty="0" smtClean="0"/>
              <a:t>Usually Baptist or Methodist- similar to praise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3802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Churches became principal institutions and center of life for former slaves</a:t>
            </a:r>
          </a:p>
          <a:p>
            <a:r>
              <a:rPr lang="en-US" dirty="0" smtClean="0"/>
              <a:t>From these churches community leaders emerged</a:t>
            </a:r>
          </a:p>
          <a:p>
            <a:r>
              <a:rPr lang="en-US" dirty="0" smtClean="0"/>
              <a:t>Also formed thousands of volunteer organizations</a:t>
            </a:r>
          </a:p>
          <a:p>
            <a:r>
              <a:rPr lang="en-US" dirty="0" smtClean="0"/>
              <a:t>These offered African Americans experience in leadership position that had been denied them as slaves.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9036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Politics and African Americans</a:t>
            </a:r>
          </a:p>
          <a:p>
            <a:r>
              <a:rPr lang="en-US" dirty="0" smtClean="0"/>
              <a:t>During Reconstruction African American involvement in politics grew.</a:t>
            </a:r>
          </a:p>
          <a:p>
            <a:r>
              <a:rPr lang="en-US" dirty="0" smtClean="0"/>
              <a:t>Began to hold elected office</a:t>
            </a:r>
          </a:p>
          <a:p>
            <a:r>
              <a:rPr lang="en-US" dirty="0" smtClean="0"/>
              <a:t>These elected officials were a minority except in South Carolina.</a:t>
            </a:r>
          </a:p>
          <a:p>
            <a:r>
              <a:rPr lang="en-US" dirty="0" smtClean="0"/>
              <a:t>No state elected a black governor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During Reconstruction only 16 of the 125 southerners elected to congress were African Americans.  Hiram Revels- first African </a:t>
            </a:r>
            <a:r>
              <a:rPr lang="en-US" smtClean="0"/>
              <a:t>American Senator.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0521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048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smtClean="0"/>
              <a:t>Laws against segregation:</a:t>
            </a:r>
          </a:p>
          <a:p>
            <a:r>
              <a:rPr lang="en-US" dirty="0" smtClean="0"/>
              <a:t>By 1866 most states had repealed their “Black Codes”</a:t>
            </a:r>
          </a:p>
          <a:p>
            <a:r>
              <a:rPr lang="en-US" dirty="0" smtClean="0"/>
              <a:t>Next step- pass laws to desegregate public transportation.  Texas was first</a:t>
            </a:r>
          </a:p>
          <a:p>
            <a:r>
              <a:rPr lang="en-US" dirty="0" smtClean="0"/>
              <a:t>Many of the anti segregation laws were not enforced.</a:t>
            </a:r>
          </a:p>
          <a:p>
            <a:r>
              <a:rPr lang="en-US" dirty="0" smtClean="0"/>
              <a:t>Separate orphanages, hospitals- separate facilities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1092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African Americans were more focused on building up their own communities than worrying about total integration.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2018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Changes in the southern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40 acres and a mule:  Gen Sherman promised freed slaves 40 acres and the use of an Army mule.</a:t>
            </a:r>
          </a:p>
          <a:p>
            <a:r>
              <a:rPr lang="en-US" dirty="0" smtClean="0"/>
              <a:t>400,000 acres in SC and GA were given away.</a:t>
            </a:r>
          </a:p>
          <a:p>
            <a:r>
              <a:rPr lang="en-US" dirty="0" smtClean="0"/>
              <a:t>President Johnson ordered that it be returned to the owners.</a:t>
            </a:r>
          </a:p>
          <a:p>
            <a:r>
              <a:rPr lang="en-US" dirty="0" smtClean="0"/>
              <a:t>To placate the African Americans congress passed the Homestead act of 1866-  gave freed blacks and poor whites land in swamps unsuited for farming (in short, it was no help.)</a:t>
            </a:r>
          </a:p>
          <a:p>
            <a:r>
              <a:rPr lang="en-US" dirty="0" smtClean="0"/>
              <a:t>Also: they had no tools, seed or horses to successfully farm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0720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Restoration of Plantations:</a:t>
            </a:r>
          </a:p>
          <a:p>
            <a:r>
              <a:rPr lang="en-US" dirty="0" smtClean="0"/>
              <a:t>Northern textile mill owners wanted plantations restored to gain large cash crops like cotton.</a:t>
            </a:r>
          </a:p>
          <a:p>
            <a:r>
              <a:rPr lang="en-US" dirty="0" smtClean="0"/>
              <a:t>Plantation owners said they need complete control over laborers for this to work.</a:t>
            </a:r>
          </a:p>
          <a:p>
            <a:r>
              <a:rPr lang="en-US" dirty="0" smtClean="0"/>
              <a:t>Labor shortage:  killed in war, refused to work in the fields again, some said it was too much like a return to slavery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413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smtClean="0"/>
              <a:t>Former slaves worked on railroads and in mills.</a:t>
            </a:r>
          </a:p>
          <a:p>
            <a:r>
              <a:rPr lang="en-US" dirty="0" smtClean="0"/>
              <a:t>Sharecropping-  Former slave or poor white would work a portion of  land and pay the owner a percentage of the profit from the sale of crops sold.</a:t>
            </a:r>
          </a:p>
          <a:p>
            <a:r>
              <a:rPr lang="en-US" dirty="0" smtClean="0"/>
              <a:t>Tenant Farming-  Former salve or poor white would rent the land from the owner and keep the profit for himself.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1593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Cotton no longer king.</a:t>
            </a:r>
          </a:p>
          <a:p>
            <a:r>
              <a:rPr lang="en-US" dirty="0" smtClean="0"/>
              <a:t>England had other sources: Egypt and India</a:t>
            </a:r>
          </a:p>
          <a:p>
            <a:r>
              <a:rPr lang="en-US" dirty="0" smtClean="0"/>
              <a:t>Price for cotton dropped over 50%.</a:t>
            </a:r>
          </a:p>
          <a:p>
            <a:r>
              <a:rPr lang="en-US" dirty="0" smtClean="0"/>
              <a:t>Southerners then grew more cotton which drove down the price even more.</a:t>
            </a:r>
          </a:p>
          <a:p>
            <a:r>
              <a:rPr lang="en-US" dirty="0" smtClean="0"/>
              <a:t>To diversify, in south textile mills were established and a shift to tobacco growing was renewed.</a:t>
            </a:r>
          </a:p>
          <a:p>
            <a:r>
              <a:rPr lang="en-US" dirty="0" smtClean="0"/>
              <a:t>This raised the average worker’s wage, but it was still much lower than that of their northern counterparts.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37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12/3  The Collapse of Reconstruction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Opposition to reconstruction:</a:t>
            </a:r>
          </a:p>
          <a:p>
            <a:pPr lvl="1"/>
            <a:r>
              <a:rPr lang="en-US" dirty="0" smtClean="0"/>
              <a:t>KKK started in Tennessee in 1806</a:t>
            </a:r>
          </a:p>
          <a:p>
            <a:pPr lvl="1"/>
            <a:r>
              <a:rPr lang="en-US" dirty="0" smtClean="0"/>
              <a:t>Restore white supremacy</a:t>
            </a:r>
          </a:p>
          <a:p>
            <a:pPr lvl="1"/>
            <a:r>
              <a:rPr lang="en-US" dirty="0" smtClean="0"/>
              <a:t>Prevent African Americans from exercising political rights</a:t>
            </a:r>
          </a:p>
          <a:p>
            <a:r>
              <a:rPr lang="en-US" dirty="0" smtClean="0"/>
              <a:t>Between 1868 and 1871- thousands were killed- African Americans and whites who helped them</a:t>
            </a:r>
          </a:p>
          <a:p>
            <a:pPr lvl="1"/>
            <a:r>
              <a:rPr lang="en-US" dirty="0" smtClean="0"/>
              <a:t>Also: So. Democrats used intimidation and attacked Republicans-  Kept Blacks from the polls-  result:  1876 elections Democrats were retaking the south.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67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Under these terms four states moved toward readmission:  Arkansas, Louisiana, Tennessee and Virginia.  </a:t>
            </a:r>
          </a:p>
          <a:p>
            <a:endParaRPr lang="en-US" dirty="0"/>
          </a:p>
          <a:p>
            <a:r>
              <a:rPr lang="en-US" dirty="0" smtClean="0"/>
              <a:t>Radical Republicans led by Thaddeus Stevens (PA) and Charles Sumner (MA) were against it.  They said it was too lenient and wanted to punish the south.</a:t>
            </a:r>
          </a:p>
          <a:p>
            <a:r>
              <a:rPr lang="en-US" dirty="0" smtClean="0"/>
              <a:t>They also wanted to destroy the political power of former slave holders.</a:t>
            </a:r>
          </a:p>
          <a:p>
            <a:r>
              <a:rPr lang="en-US" dirty="0" smtClean="0"/>
              <a:t>They wanted full citizenship and the right to vote by former slaves.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1061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Economic Pressure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Klan also tried to prevent African Americans from making any economic advances.  </a:t>
            </a:r>
          </a:p>
          <a:p>
            <a:r>
              <a:rPr lang="en-US" dirty="0" smtClean="0"/>
              <a:t>Any work other than agriculture- attacked and property destroyed</a:t>
            </a:r>
          </a:p>
          <a:p>
            <a:r>
              <a:rPr lang="en-US" dirty="0" smtClean="0"/>
              <a:t>If African Americans voted Republican- whites refused to do business with them.</a:t>
            </a:r>
          </a:p>
          <a:p>
            <a:r>
              <a:rPr lang="en-US" dirty="0" smtClean="0"/>
              <a:t>By 1880- Klan had managed to restore white supremacy in the south</a:t>
            </a:r>
          </a:p>
          <a:p>
            <a:r>
              <a:rPr lang="en-US" dirty="0" smtClean="0"/>
              <a:t>Fear of economic reprisals kept many African Americans from voting.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22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Legislative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To deal with the intimidation, congress passed the Enforcement Acts in 1870 and 1871</a:t>
            </a:r>
          </a:p>
          <a:p>
            <a:pPr lvl="1"/>
            <a:r>
              <a:rPr lang="en-US" dirty="0" smtClean="0"/>
              <a:t>Provided for federal supervision of elections in the south</a:t>
            </a:r>
          </a:p>
          <a:p>
            <a:pPr lvl="1"/>
            <a:r>
              <a:rPr lang="en-US" dirty="0" smtClean="0"/>
              <a:t>Gave the president the power to use federal troops in areas where the Klan was active.</a:t>
            </a:r>
          </a:p>
          <a:p>
            <a:r>
              <a:rPr lang="en-US" dirty="0" smtClean="0"/>
              <a:t>Grant did not use the acts.</a:t>
            </a:r>
          </a:p>
          <a:p>
            <a:r>
              <a:rPr lang="en-US" dirty="0" smtClean="0"/>
              <a:t>Supreme Court ruled that they were unconstitutional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60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Shifts in Political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Enforcement Acts were to shore up the power of the Republican party</a:t>
            </a:r>
          </a:p>
          <a:p>
            <a:r>
              <a:rPr lang="en-US" dirty="0" smtClean="0"/>
              <a:t>Congress passes laws that limit Republican power in the south</a:t>
            </a:r>
          </a:p>
          <a:p>
            <a:pPr lvl="1"/>
            <a:r>
              <a:rPr lang="en-US" dirty="0" smtClean="0"/>
              <a:t>Amnesty Act- returned the right to vote and to hold federal and state office to 150,000 former confederates who lost that right under the 14</a:t>
            </a:r>
            <a:r>
              <a:rPr lang="en-US" baseline="30000" dirty="0" smtClean="0"/>
              <a:t>th</a:t>
            </a:r>
            <a:r>
              <a:rPr lang="en-US" dirty="0" smtClean="0"/>
              <a:t> amendment.</a:t>
            </a:r>
          </a:p>
          <a:p>
            <a:pPr lvl="1"/>
            <a:r>
              <a:rPr lang="en-US" dirty="0" smtClean="0"/>
              <a:t>Freedman’s Bureau was allowed to expire</a:t>
            </a:r>
          </a:p>
          <a:p>
            <a:r>
              <a:rPr lang="en-US" dirty="0" smtClean="0"/>
              <a:t>Result: Southern Democrats regained their lost 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47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Scandals and Money Crises Hurt Republicans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Scandals plague Grant Administration</a:t>
            </a:r>
          </a:p>
          <a:p>
            <a:r>
              <a:rPr lang="en-US" dirty="0" smtClean="0"/>
              <a:t>Fraud and Bribery</a:t>
            </a:r>
          </a:p>
          <a:p>
            <a:r>
              <a:rPr lang="en-US" dirty="0" smtClean="0"/>
              <a:t>Grant was honest, but those under him were not.</a:t>
            </a:r>
          </a:p>
          <a:p>
            <a:r>
              <a:rPr lang="en-US" dirty="0" smtClean="0"/>
              <a:t>Credit </a:t>
            </a:r>
            <a:r>
              <a:rPr lang="en-US" dirty="0" err="1" smtClean="0"/>
              <a:t>Mobilier</a:t>
            </a:r>
            <a:r>
              <a:rPr lang="en-US" dirty="0" smtClean="0"/>
              <a:t>- construction company skimmed off profits from government railroad contracts-  Many implicated including the Vice President- Schuyler Colfax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05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Republican Unity Shattered</a:t>
            </a:r>
          </a:p>
          <a:p>
            <a:r>
              <a:rPr lang="en-US" dirty="0" smtClean="0"/>
              <a:t>Angered by the corruption- some Republicans left and formed the “Liberal Republican Party”</a:t>
            </a:r>
          </a:p>
          <a:p>
            <a:r>
              <a:rPr lang="en-US" dirty="0" smtClean="0"/>
              <a:t>Chose Horace Greeley editor of NY Tribune and pre war abolitionist as their candidate in 1872</a:t>
            </a:r>
          </a:p>
          <a:p>
            <a:r>
              <a:rPr lang="en-US" dirty="0" smtClean="0"/>
              <a:t>He supported Radical Republican causes:</a:t>
            </a:r>
          </a:p>
          <a:p>
            <a:r>
              <a:rPr lang="en-US" dirty="0" smtClean="0"/>
              <a:t>Abolition</a:t>
            </a:r>
          </a:p>
          <a:p>
            <a:r>
              <a:rPr lang="en-US" dirty="0" smtClean="0"/>
              <a:t>14</a:t>
            </a:r>
            <a:r>
              <a:rPr lang="en-US" baseline="30000" dirty="0" smtClean="0"/>
              <a:t>th</a:t>
            </a:r>
            <a:r>
              <a:rPr lang="en-US" dirty="0" smtClean="0"/>
              <a:t> and 15</a:t>
            </a:r>
            <a:r>
              <a:rPr lang="en-US" baseline="30000" dirty="0" smtClean="0"/>
              <a:t>th</a:t>
            </a:r>
            <a:r>
              <a:rPr lang="en-US" dirty="0" smtClean="0"/>
              <a:t> amendments</a:t>
            </a:r>
          </a:p>
          <a:p>
            <a:r>
              <a:rPr lang="en-US" dirty="0" smtClean="0"/>
              <a:t>He broke with Radicals by calling for universal amnesty and for an end of military rule in the South.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08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Election 1872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Grant defeated Greeley by a large margin.</a:t>
            </a:r>
          </a:p>
          <a:p>
            <a:r>
              <a:rPr lang="en-US" dirty="0" smtClean="0"/>
              <a:t>Greeley died a few weeks after the election</a:t>
            </a:r>
          </a:p>
          <a:p>
            <a:r>
              <a:rPr lang="en-US" dirty="0" smtClean="0"/>
              <a:t>Liberal Republicans did weaken the Radical Republican’s hold over the party.</a:t>
            </a:r>
          </a:p>
          <a:p>
            <a:endParaRPr lang="en-US" dirty="0"/>
          </a:p>
          <a:p>
            <a:r>
              <a:rPr lang="en-US" dirty="0" smtClean="0"/>
              <a:t>Continued Scandals</a:t>
            </a:r>
          </a:p>
          <a:p>
            <a:r>
              <a:rPr lang="en-US" dirty="0" smtClean="0"/>
              <a:t>Whiskey Ring:  IRS collectors accepted bribes from distillers to avoid paying taxes.  Grant’s private secretary General Orville Babcock was indicted.  Grant helped him escape conviction.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88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Sec of War, William Belknap accepted bribes from merchants who wanted to keep their trade concessions in Indian Territory.  House impeached Belknap who resigned before trial.</a:t>
            </a:r>
          </a:p>
          <a:p>
            <a:r>
              <a:rPr lang="en-US" dirty="0" smtClean="0"/>
              <a:t>Sec of Navy accepted bribes from ship builders</a:t>
            </a:r>
          </a:p>
          <a:p>
            <a:r>
              <a:rPr lang="en-US" dirty="0" smtClean="0"/>
              <a:t>Sec on Interior had shady dealings with land speculators.</a:t>
            </a:r>
          </a:p>
          <a:p>
            <a:r>
              <a:rPr lang="en-US" dirty="0" smtClean="0"/>
              <a:t>As a result of this:  Grant did not seek re-election in 1876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34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Economic Turmoil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Panic of 1873-  economy had been expanding since the end of the war.</a:t>
            </a:r>
          </a:p>
          <a:p>
            <a:r>
              <a:rPr lang="en-US" dirty="0" smtClean="0"/>
              <a:t>Many borrowed to take advantage of opportunities in the south.</a:t>
            </a:r>
          </a:p>
          <a:p>
            <a:r>
              <a:rPr lang="en-US" dirty="0" smtClean="0"/>
              <a:t>Philadelphia banker Jay Cooke- borrowed heavily to build railroad-  few investors- went bankrupt.  His bank was nations largest dealer in government securities-  set off a series of bank and business failures.</a:t>
            </a:r>
          </a:p>
          <a:p>
            <a:r>
              <a:rPr lang="en-US" dirty="0" smtClean="0"/>
              <a:t>This triggered a five year depression- Three million lost jobs.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8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depression fueled a currency dispute</a:t>
            </a:r>
          </a:p>
          <a:p>
            <a:r>
              <a:rPr lang="en-US" dirty="0" smtClean="0"/>
              <a:t>During the war fed </a:t>
            </a:r>
            <a:r>
              <a:rPr lang="en-US" dirty="0" err="1" smtClean="0"/>
              <a:t>govt</a:t>
            </a:r>
            <a:r>
              <a:rPr lang="en-US" dirty="0" smtClean="0"/>
              <a:t> began issuing greenbacks- not backed by gold.  Many wanted to withdraw the greenback, but that would have meant too little currency in circulation.</a:t>
            </a:r>
          </a:p>
          <a:p>
            <a:r>
              <a:rPr lang="en-US" dirty="0" smtClean="0"/>
              <a:t>Southern and westerners wanted the </a:t>
            </a:r>
            <a:r>
              <a:rPr lang="en-US" dirty="0" err="1" smtClean="0"/>
              <a:t>govt</a:t>
            </a:r>
            <a:r>
              <a:rPr lang="en-US" dirty="0" smtClean="0"/>
              <a:t> to issue more greenbacks.  (this would help them pay off their debt with cheap dollars)</a:t>
            </a:r>
          </a:p>
          <a:p>
            <a:r>
              <a:rPr lang="en-US" dirty="0" smtClean="0"/>
              <a:t>1875  Specie Resumption Act-  Promised to put the country back on the gold standard.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5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Judicial and Popular support fades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By 1874- Radical Republicanism is fading</a:t>
            </a:r>
          </a:p>
          <a:p>
            <a:r>
              <a:rPr lang="en-US" dirty="0" smtClean="0"/>
              <a:t>Supreme Court Decisions:</a:t>
            </a:r>
          </a:p>
          <a:p>
            <a:r>
              <a:rPr lang="en-US" dirty="0" smtClean="0"/>
              <a:t>Began to take away some of the protections of African Americans that congress had granted.</a:t>
            </a:r>
          </a:p>
          <a:p>
            <a:endParaRPr lang="en-US" dirty="0"/>
          </a:p>
          <a:p>
            <a:r>
              <a:rPr lang="en-US" dirty="0" smtClean="0"/>
              <a:t>Slaughterhouse case of 1873-  said 14</a:t>
            </a:r>
            <a:r>
              <a:rPr lang="en-US" baseline="30000" dirty="0" smtClean="0"/>
              <a:t>th</a:t>
            </a:r>
            <a:r>
              <a:rPr lang="en-US" dirty="0" smtClean="0"/>
              <a:t> amendment only granted certain rights to citizens.  Most rights were the responsibility of the state.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76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July 1864  Congress passes Wade-Davis Bill- said that congress not the president was responsible for Reconstruction.  It also said that a majority of voters must sign allegiance oath not 10%.</a:t>
            </a:r>
          </a:p>
          <a:p>
            <a:r>
              <a:rPr lang="en-US" dirty="0" smtClean="0"/>
              <a:t>Lincoln used the pocket veto to kill the bill.</a:t>
            </a:r>
          </a:p>
          <a:p>
            <a:endParaRPr lang="en-US" dirty="0"/>
          </a:p>
          <a:p>
            <a:r>
              <a:rPr lang="en-US" dirty="0" smtClean="0"/>
              <a:t>Johnson’s Plan:  After Lincoln’s assassination President Johnson came up with his own plan.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874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US vs. Cruikshank 1876- 14</a:t>
            </a:r>
            <a:r>
              <a:rPr lang="en-US" baseline="30000" dirty="0" smtClean="0"/>
              <a:t>th</a:t>
            </a:r>
            <a:r>
              <a:rPr lang="en-US" dirty="0" smtClean="0"/>
              <a:t> amendment did not give the government the right to punish individual white who oppressed blacks.</a:t>
            </a:r>
          </a:p>
          <a:p>
            <a:r>
              <a:rPr lang="en-US" dirty="0" smtClean="0"/>
              <a:t>US vs Reece- ruled in favor of officials who barred African Americans from voting.  They said the 15</a:t>
            </a:r>
            <a:r>
              <a:rPr lang="en-US" baseline="30000" dirty="0" smtClean="0"/>
              <a:t>th</a:t>
            </a:r>
            <a:r>
              <a:rPr lang="en-US" dirty="0" smtClean="0"/>
              <a:t> amendment did not confer the right of suffrage on anyone.</a:t>
            </a:r>
          </a:p>
          <a:p>
            <a:r>
              <a:rPr lang="en-US" dirty="0" smtClean="0"/>
              <a:t>All of these were later overturned, but the damage was done.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21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Northerners grew indifferent to things in the south.</a:t>
            </a:r>
          </a:p>
          <a:p>
            <a:r>
              <a:rPr lang="en-US" dirty="0" smtClean="0"/>
              <a:t>They had other things to worry about</a:t>
            </a:r>
          </a:p>
          <a:p>
            <a:r>
              <a:rPr lang="en-US" dirty="0" smtClean="0"/>
              <a:t>Desire for reconciliation between sectors of the country increased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57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Democrats redeem the south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Between 1869 and 1875- democrats recaptured the state governments in 8 southern states- known as the ‘redemption’</a:t>
            </a:r>
          </a:p>
          <a:p>
            <a:r>
              <a:rPr lang="en-US" dirty="0" smtClean="0"/>
              <a:t>Election 1876</a:t>
            </a:r>
          </a:p>
          <a:p>
            <a:r>
              <a:rPr lang="en-US" dirty="0" smtClean="0"/>
              <a:t>Grant did not run for a third term</a:t>
            </a:r>
          </a:p>
          <a:p>
            <a:r>
              <a:rPr lang="en-US" dirty="0" smtClean="0"/>
              <a:t>Republican Rutherford B. Hayes- Ohio</a:t>
            </a:r>
          </a:p>
          <a:p>
            <a:r>
              <a:rPr lang="en-US" dirty="0" smtClean="0"/>
              <a:t>Democrat Samuel J Tilden- NY</a:t>
            </a:r>
          </a:p>
          <a:p>
            <a:r>
              <a:rPr lang="en-US" dirty="0" smtClean="0"/>
              <a:t>Tilden won the popular vote- one vote short of winning-  20 votes were disputed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7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A commission was formed to resolve the disputed votes issue</a:t>
            </a:r>
          </a:p>
          <a:p>
            <a:r>
              <a:rPr lang="en-US" dirty="0" smtClean="0"/>
              <a:t>Commission was a majority Republican and gave the election to Hayes-</a:t>
            </a:r>
          </a:p>
          <a:p>
            <a:r>
              <a:rPr lang="en-US" dirty="0" smtClean="0"/>
              <a:t>First time president had lost the popular vote and won the election.</a:t>
            </a:r>
          </a:p>
          <a:p>
            <a:r>
              <a:rPr lang="en-US" dirty="0" smtClean="0"/>
              <a:t>Deal made-  Republicans controlled commission-  Democrats controlled the House-  they had to approve the 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67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Compromise of 1877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Withdrawal of Fed troops from SC and LA</a:t>
            </a:r>
          </a:p>
          <a:p>
            <a:r>
              <a:rPr lang="en-US" dirty="0" smtClean="0"/>
              <a:t>Fed money for railroads in the south from Texas to the west coast</a:t>
            </a:r>
          </a:p>
          <a:p>
            <a:r>
              <a:rPr lang="en-US" dirty="0" smtClean="0"/>
              <a:t>Hayes appoint a southern conservative to his cabinet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81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Home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Series of disputed results ended up with a few states having two governments.</a:t>
            </a:r>
          </a:p>
          <a:p>
            <a:r>
              <a:rPr lang="en-US" dirty="0" smtClean="0"/>
              <a:t>Troops left and the Democrats took over the state governments</a:t>
            </a:r>
          </a:p>
          <a:p>
            <a:r>
              <a:rPr lang="en-US" dirty="0" smtClean="0"/>
              <a:t>HOME RULE- THE ABILITY TO RUN STATE GOVERNMENTS WITHOUT FEDERAL INTERVENTION.</a:t>
            </a:r>
          </a:p>
          <a:p>
            <a:r>
              <a:rPr lang="en-US" dirty="0" smtClean="0"/>
              <a:t>Now new laws were passed to restrict rights of African Americans, wiped out social programs, slashed taxes and </a:t>
            </a:r>
            <a:r>
              <a:rPr lang="en-US" smtClean="0"/>
              <a:t>dismantled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7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0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He favored harsh punishment so south hated him.</a:t>
            </a:r>
          </a:p>
          <a:p>
            <a:r>
              <a:rPr lang="en-US" dirty="0" smtClean="0"/>
              <a:t>Radical Republicans did not trust him because he was a southerner- so they hated him.</a:t>
            </a:r>
          </a:p>
          <a:p>
            <a:r>
              <a:rPr lang="en-US" dirty="0" smtClean="0"/>
              <a:t>His plan (implemented during a congressional recess) said:</a:t>
            </a:r>
          </a:p>
          <a:p>
            <a:r>
              <a:rPr lang="en-US" dirty="0" smtClean="0"/>
              <a:t>Remaining Confederate states would be readmitted if:</a:t>
            </a:r>
          </a:p>
          <a:p>
            <a:pPr lvl="1"/>
            <a:r>
              <a:rPr lang="en-US" dirty="0" smtClean="0"/>
              <a:t>withdraw bill of secession, </a:t>
            </a:r>
          </a:p>
          <a:p>
            <a:pPr lvl="1"/>
            <a:r>
              <a:rPr lang="en-US" dirty="0" smtClean="0"/>
              <a:t>swear allegiance to the Union,</a:t>
            </a:r>
          </a:p>
          <a:p>
            <a:pPr lvl="1"/>
            <a:r>
              <a:rPr lang="en-US" dirty="0" smtClean="0"/>
              <a:t> annul Confederate war debts and </a:t>
            </a:r>
          </a:p>
          <a:p>
            <a:pPr lvl="1"/>
            <a:r>
              <a:rPr lang="en-US" dirty="0" smtClean="0"/>
              <a:t>ratify the 13</a:t>
            </a:r>
            <a:r>
              <a:rPr lang="en-US" baseline="30000" dirty="0" smtClean="0"/>
              <a:t>th</a:t>
            </a:r>
            <a:r>
              <a:rPr lang="en-US" dirty="0" smtClean="0"/>
              <a:t> amendment which abolished slavery.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713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Remaining states, except Texas quickly accepted and quickly organized state governments and representatives to congress.</a:t>
            </a:r>
          </a:p>
          <a:p>
            <a:r>
              <a:rPr lang="en-US" dirty="0" smtClean="0"/>
              <a:t>Mississippi did not ratify the 13</a:t>
            </a:r>
            <a:r>
              <a:rPr lang="en-US" baseline="30000" dirty="0" smtClean="0"/>
              <a:t>th</a:t>
            </a:r>
            <a:r>
              <a:rPr lang="en-US" dirty="0" smtClean="0"/>
              <a:t> amendment until much later.</a:t>
            </a:r>
          </a:p>
          <a:p>
            <a:endParaRPr lang="en-US" dirty="0"/>
          </a:p>
          <a:p>
            <a:r>
              <a:rPr lang="en-US" dirty="0" smtClean="0"/>
              <a:t>Despite this by Dec 1865 newly elected legislators showed up in Washington to take their seats in congress.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580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 smtClean="0"/>
              <a:t>Included were:</a:t>
            </a:r>
          </a:p>
          <a:p>
            <a:r>
              <a:rPr lang="en-US" dirty="0" smtClean="0"/>
              <a:t>58 who had served in the Confederate congress</a:t>
            </a:r>
          </a:p>
          <a:p>
            <a:r>
              <a:rPr lang="en-US" dirty="0" smtClean="0"/>
              <a:t>6 had served in Davis’ cabinet</a:t>
            </a:r>
          </a:p>
          <a:p>
            <a:r>
              <a:rPr lang="en-US" dirty="0" smtClean="0"/>
              <a:t>Four had been Confederate generals</a:t>
            </a:r>
          </a:p>
          <a:p>
            <a:endParaRPr lang="en-US" dirty="0"/>
          </a:p>
          <a:p>
            <a:r>
              <a:rPr lang="en-US" dirty="0" smtClean="0"/>
              <a:t>Johnson pardoned them all-  angered the radical Republicans and African- Americans felt betrayed.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25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Presidential Reconstruction comes to a Standstill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Stevens, leader of the Radical Republicans disputed Johnson’s claim that Reconstruction was at an end.</a:t>
            </a:r>
          </a:p>
          <a:p>
            <a:r>
              <a:rPr lang="en-US" dirty="0" smtClean="0"/>
              <a:t>Said, south was just as it was before.</a:t>
            </a:r>
          </a:p>
          <a:p>
            <a:r>
              <a:rPr lang="en-US" dirty="0" smtClean="0"/>
              <a:t>Continued the </a:t>
            </a:r>
            <a:r>
              <a:rPr lang="en-US" b="1" dirty="0" smtClean="0"/>
              <a:t>Freedman’s Bureau</a:t>
            </a:r>
            <a:r>
              <a:rPr lang="en-US" dirty="0" smtClean="0"/>
              <a:t>-  begun in the last year of the war to assist former slaves and poor whites with food and clothing.</a:t>
            </a:r>
          </a:p>
          <a:p>
            <a:r>
              <a:rPr lang="en-US" dirty="0" smtClean="0"/>
              <a:t>Set up 4,000 schools</a:t>
            </a:r>
          </a:p>
          <a:p>
            <a:r>
              <a:rPr lang="en-US" dirty="0" smtClean="0"/>
              <a:t>61 industrial institutes and 74 teacher training centers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327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2969</Words>
  <Application>Microsoft Office PowerPoint</Application>
  <PresentationFormat>On-screen Show (4:3)</PresentationFormat>
  <Paragraphs>271</Paragraphs>
  <Slides>56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Office Theme</vt:lpstr>
      <vt:lpstr>Chapter 12</vt:lpstr>
      <vt:lpstr>The Politics of Reconstruction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Presidential Reconstruction comes to a Standstill</vt:lpstr>
      <vt:lpstr>PowerPoint Presentation</vt:lpstr>
      <vt:lpstr>Civil Rights Act of 1866</vt:lpstr>
      <vt:lpstr>Congressional Reconstruction</vt:lpstr>
      <vt:lpstr>14th Amendment</vt:lpstr>
      <vt:lpstr>PowerPoint Presentation</vt:lpstr>
      <vt:lpstr>1866 Congressional Elections</vt:lpstr>
      <vt:lpstr>Reconstruction Act of 1867</vt:lpstr>
      <vt:lpstr>PowerPoint Presentation</vt:lpstr>
      <vt:lpstr>Election 1868</vt:lpstr>
      <vt:lpstr>“Civil War Amendments”</vt:lpstr>
      <vt:lpstr>12/2 Restructuring Society</vt:lpstr>
      <vt:lpstr>PowerPoint Presentation</vt:lpstr>
      <vt:lpstr>PowerPoint Presentation</vt:lpstr>
      <vt:lpstr>PowerPoint Presentation</vt:lpstr>
      <vt:lpstr>PowerPoint Presentation</vt:lpstr>
      <vt:lpstr>Political differences</vt:lpstr>
      <vt:lpstr>PowerPoint Presentation</vt:lpstr>
      <vt:lpstr>Former Slaves face Challenges</vt:lpstr>
      <vt:lpstr>Reunification of families</vt:lpstr>
      <vt:lpstr>PowerPoint Presentation</vt:lpstr>
      <vt:lpstr>Churches and volunteer groups</vt:lpstr>
      <vt:lpstr>PowerPoint Presentation</vt:lpstr>
      <vt:lpstr>PowerPoint Presentation</vt:lpstr>
      <vt:lpstr>PowerPoint Presentation</vt:lpstr>
      <vt:lpstr>PowerPoint Presentation</vt:lpstr>
      <vt:lpstr>Changes in the southern economy</vt:lpstr>
      <vt:lpstr>PowerPoint Presentation</vt:lpstr>
      <vt:lpstr>PowerPoint Presentation</vt:lpstr>
      <vt:lpstr>PowerPoint Presentation</vt:lpstr>
      <vt:lpstr>12/3  The Collapse of Reconstruction</vt:lpstr>
      <vt:lpstr>Economic Pressure</vt:lpstr>
      <vt:lpstr>Legislative Response</vt:lpstr>
      <vt:lpstr>Shifts in Political Power</vt:lpstr>
      <vt:lpstr>Scandals and Money Crises Hurt Republicans</vt:lpstr>
      <vt:lpstr>PowerPoint Presentation</vt:lpstr>
      <vt:lpstr>Election 1872</vt:lpstr>
      <vt:lpstr>PowerPoint Presentation</vt:lpstr>
      <vt:lpstr>Economic Turmoil</vt:lpstr>
      <vt:lpstr>PowerPoint Presentation</vt:lpstr>
      <vt:lpstr>Judicial and Popular support fades</vt:lpstr>
      <vt:lpstr>PowerPoint Presentation</vt:lpstr>
      <vt:lpstr>PowerPoint Presentation</vt:lpstr>
      <vt:lpstr>Democrats redeem the south</vt:lpstr>
      <vt:lpstr>PowerPoint Presentation</vt:lpstr>
      <vt:lpstr>Compromise of 1877</vt:lpstr>
      <vt:lpstr>Home Rule</vt:lpstr>
      <vt:lpstr>PowerPoint Presentation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</dc:title>
  <dc:creator>Saint Viator</dc:creator>
  <cp:lastModifiedBy>Saint Viator</cp:lastModifiedBy>
  <cp:revision>30</cp:revision>
  <dcterms:created xsi:type="dcterms:W3CDTF">2014-01-29T15:28:41Z</dcterms:created>
  <dcterms:modified xsi:type="dcterms:W3CDTF">2014-02-11T15:33:29Z</dcterms:modified>
</cp:coreProperties>
</file>