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DDA9E-4F05-43B2-9DFD-B2B8C037A0F0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B1139-8548-4EB7-8F64-5CDB6D456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1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1380-FF22-43F4-8B75-8DEDAFAF0A45}" type="datetime1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4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BB1E9-3E4F-49DD-B9E3-0272F2CD3DBC}" type="datetime1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5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9DD3-20DC-42BB-9B41-2B8FC44BA454}" type="datetime1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000B-CAA0-42CA-A018-B567D58E97CE}" type="datetime1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2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9147-0F64-4BB8-BF7C-15ADA3425BD2}" type="datetime1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8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45D8D-0EB1-458E-86FA-8A12F899F465}" type="datetime1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6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9FD9-9972-4CB6-B01C-FE451D424BD3}" type="datetime1">
              <a:rPr lang="en-US" smtClean="0"/>
              <a:t>4/24/2014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7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43305-319A-4BA4-AADA-2188B6BF2929}" type="datetime1">
              <a:rPr lang="en-US" smtClean="0"/>
              <a:t>4/24/2014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3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C9AF-740E-4E85-9DDE-190E14186DF2}" type="datetime1">
              <a:rPr lang="en-US" smtClean="0"/>
              <a:t>4/24/2014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8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E8F9-E560-4B26-A9EF-DDB92551F8CA}" type="datetime1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0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A233-C67B-468C-B9C3-87ECA9811522}" type="datetime1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24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BEC48-FF0C-4F02-99BB-6DAA84D063CC}" type="datetime1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D03F2-A2FF-43EF-8A52-74996AC6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7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7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4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07186" cy="68095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75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7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16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83386" cy="69111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5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07186" cy="68095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97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6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2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0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927"/>
            <a:ext cx="5181600" cy="6908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4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6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29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1" y="609600"/>
            <a:ext cx="7919509" cy="593963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7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07186" cy="68095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83386" cy="69111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2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83386" cy="69111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2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1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07186" cy="68095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0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4" y="0"/>
            <a:ext cx="5183386" cy="69111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D03F2-A2FF-43EF-8A52-74996AC6C2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78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</Words>
  <Application>Microsoft Office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Saint Viator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Saint Viator</dc:creator>
  <cp:lastModifiedBy>Saint Viator</cp:lastModifiedBy>
  <cp:revision>2</cp:revision>
  <dcterms:created xsi:type="dcterms:W3CDTF">2014-04-24T17:12:51Z</dcterms:created>
  <dcterms:modified xsi:type="dcterms:W3CDTF">2014-04-24T17:24:07Z</dcterms:modified>
</cp:coreProperties>
</file>