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slides/slide47.xml" ContentType="application/vnd.openxmlformats-officedocument.presentationml.slide+xml"/>
  <Override PartName="/ppt/slides/slide58.xml" ContentType="application/vnd.openxmlformats-officedocument.presentationml.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s/slide54.xml" ContentType="application/vnd.openxmlformats-officedocument.presentationml.slide+xml"/>
  <Override PartName="/ppt/slides/slide65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slides/slide52.xml" ContentType="application/vnd.openxmlformats-officedocument.presentationml.slide+xml"/>
  <Override PartName="/ppt/slides/slide6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50.xml" ContentType="application/vnd.openxmlformats-officedocument.presentationml.slide+xml"/>
  <Override PartName="/ppt/slides/slide61.xml" ContentType="application/vnd.openxmlformats-officedocument.presentationml.slide+xml"/>
  <Override PartName="/ppt/slides/slide70.xml" ContentType="application/vnd.openxmlformats-officedocument.presentationml.slide+xml"/>
  <Override PartName="/ppt/notesMasters/notesMaster1.xml" ContentType="application/vnd.openxmlformats-officedocument.presentationml.notesMaster+xml"/>
  <Override PartName="/ppt/theme/themeOverride1.xml" ContentType="application/vnd.openxmlformats-officedocument.themeOverr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slides/slide59.xml" ContentType="application/vnd.openxmlformats-officedocument.presentationml.slide+xml"/>
  <Override PartName="/ppt/slides/slide6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s/slide57.xml" ContentType="application/vnd.openxmlformats-officedocument.presentationml.slide+xml"/>
  <Override PartName="/ppt/slides/slide66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slides/slide55.xml" ContentType="application/vnd.openxmlformats-officedocument.presentationml.slide+xml"/>
  <Override PartName="/ppt/slides/slide64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Override PartName="/ppt/slides/slide62.xml" ContentType="application/vnd.openxmlformats-officedocument.presentationml.slide+xml"/>
  <Override PartName="/ppt/slides/slide71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s/slide60.xml" ContentType="application/vnd.openxmlformats-officedocument.presentationml.slide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0.xml" ContentType="application/vnd.openxmlformats-officedocument.presentationml.slideLayout+xml"/>
  <Override PartName="/ppt/slides/slide8.xml" ContentType="application/vnd.openxmlformats-officedocument.presentationml.slide+xml"/>
  <Override PartName="/ppt/slides/slide49.xml" ContentType="application/vnd.openxmlformats-officedocument.presentationml.slide+xml"/>
  <Override PartName="/ppt/slides/slide69.xml" ContentType="application/vnd.openxmlformats-officedocument.presentationml.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s/slide56.xml" ContentType="application/vnd.openxmlformats-officedocument.presentationml.slide+xml"/>
  <Override PartName="/ppt/slides/slide67.xml" ContentType="application/vnd.openxmlformats-officedocument.presentationml.slide+xml"/>
  <Override PartName="/ppt/slideLayouts/slideLayout8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73"/>
  </p:notesMasterIdLst>
  <p:sldIdLst>
    <p:sldId id="256" r:id="rId2"/>
    <p:sldId id="258" r:id="rId3"/>
    <p:sldId id="324" r:id="rId4"/>
    <p:sldId id="325" r:id="rId5"/>
    <p:sldId id="327" r:id="rId6"/>
    <p:sldId id="328" r:id="rId7"/>
    <p:sldId id="326" r:id="rId8"/>
    <p:sldId id="263" r:id="rId9"/>
    <p:sldId id="291" r:id="rId10"/>
    <p:sldId id="295" r:id="rId11"/>
    <p:sldId id="432" r:id="rId12"/>
    <p:sldId id="433" r:id="rId13"/>
    <p:sldId id="534" r:id="rId14"/>
    <p:sldId id="437" r:id="rId15"/>
    <p:sldId id="438" r:id="rId16"/>
    <p:sldId id="439" r:id="rId17"/>
    <p:sldId id="535" r:id="rId18"/>
    <p:sldId id="540" r:id="rId19"/>
    <p:sldId id="536" r:id="rId20"/>
    <p:sldId id="544" r:id="rId21"/>
    <p:sldId id="301" r:id="rId22"/>
    <p:sldId id="440" r:id="rId23"/>
    <p:sldId id="374" r:id="rId24"/>
    <p:sldId id="441" r:id="rId25"/>
    <p:sldId id="375" r:id="rId26"/>
    <p:sldId id="442" r:id="rId27"/>
    <p:sldId id="376" r:id="rId28"/>
    <p:sldId id="443" r:id="rId29"/>
    <p:sldId id="377" r:id="rId30"/>
    <p:sldId id="533" r:id="rId31"/>
    <p:sldId id="444" r:id="rId32"/>
    <p:sldId id="306" r:id="rId33"/>
    <p:sldId id="381" r:id="rId34"/>
    <p:sldId id="445" r:id="rId35"/>
    <p:sldId id="380" r:id="rId36"/>
    <p:sldId id="446" r:id="rId37"/>
    <p:sldId id="379" r:id="rId38"/>
    <p:sldId id="447" r:id="rId39"/>
    <p:sldId id="378" r:id="rId40"/>
    <p:sldId id="448" r:id="rId41"/>
    <p:sldId id="312" r:id="rId42"/>
    <p:sldId id="449" r:id="rId43"/>
    <p:sldId id="385" r:id="rId44"/>
    <p:sldId id="450" r:id="rId45"/>
    <p:sldId id="384" r:id="rId46"/>
    <p:sldId id="451" r:id="rId47"/>
    <p:sldId id="383" r:id="rId48"/>
    <p:sldId id="452" r:id="rId49"/>
    <p:sldId id="382" r:id="rId50"/>
    <p:sldId id="453" r:id="rId51"/>
    <p:sldId id="318" r:id="rId52"/>
    <p:sldId id="454" r:id="rId53"/>
    <p:sldId id="388" r:id="rId54"/>
    <p:sldId id="455" r:id="rId55"/>
    <p:sldId id="387" r:id="rId56"/>
    <p:sldId id="456" r:id="rId57"/>
    <p:sldId id="386" r:id="rId58"/>
    <p:sldId id="457" r:id="rId59"/>
    <p:sldId id="370" r:id="rId60"/>
    <p:sldId id="389" r:id="rId61"/>
    <p:sldId id="458" r:id="rId62"/>
    <p:sldId id="320" r:id="rId63"/>
    <p:sldId id="459" r:id="rId64"/>
    <p:sldId id="393" r:id="rId65"/>
    <p:sldId id="460" r:id="rId66"/>
    <p:sldId id="390" r:id="rId67"/>
    <p:sldId id="463" r:id="rId68"/>
    <p:sldId id="392" r:id="rId69"/>
    <p:sldId id="461" r:id="rId70"/>
    <p:sldId id="391" r:id="rId71"/>
    <p:sldId id="462" r:id="rId72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36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36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36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36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36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36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36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36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36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encoding="windows-1252" clr="blackTextOnWhite"/>
  <p:showPr showNarration="1">
    <p:present/>
    <p:sldAll/>
    <p:penClr>
      <a:schemeClr val="tx1"/>
    </p:penClr>
  </p:showPr>
  <p:clrMru>
    <a:srgbClr val="FF0000"/>
    <a:srgbClr val="FFFF6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34578" autoAdjust="0"/>
    <p:restoredTop sz="86420" autoAdjust="0"/>
  </p:normalViewPr>
  <p:slideViewPr>
    <p:cSldViewPr>
      <p:cViewPr>
        <p:scale>
          <a:sx n="50" d="100"/>
          <a:sy n="50" d="100"/>
        </p:scale>
        <p:origin x="-696" y="-3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2874"/>
    </p:cViewPr>
    <p:sldLst>
      <p:sld r:id="rId1" collapse="1"/>
      <p:sld r:id="rId2" collapse="1"/>
      <p:sld r:id="rId3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76" Type="http://schemas.openxmlformats.org/officeDocument/2006/relationships/theme" Target="theme/theme1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tableStyles" Target="tableStyle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_rels/viewProps.xml.rels><?xml version="1.0" encoding="UTF-8" standalone="yes"?>
<Relationships xmlns="http://schemas.openxmlformats.org/package/2006/relationships"><Relationship Id="rId3" Type="http://schemas.openxmlformats.org/officeDocument/2006/relationships/slide" Target="slides/slide25.xml"/><Relationship Id="rId2" Type="http://schemas.openxmlformats.org/officeDocument/2006/relationships/slide" Target="slides/slide16.xml"/><Relationship Id="rId1" Type="http://schemas.openxmlformats.org/officeDocument/2006/relationships/slide" Target="slides/slide15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smtClean="0"/>
            </a:lvl1pPr>
          </a:lstStyle>
          <a:p>
            <a:pPr>
              <a:defRPr/>
            </a:pPr>
            <a:fld id="{64CB9A6F-61B3-4105-BA7A-2CE9BECB854F}" type="datetimeFigureOut">
              <a:rPr lang="en-US"/>
              <a:pPr>
                <a:defRPr/>
              </a:pPr>
              <a:t>5/5/2009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smtClean="0"/>
            </a:lvl1pPr>
          </a:lstStyle>
          <a:p>
            <a:pPr>
              <a:defRPr/>
            </a:pPr>
            <a:fld id="{FF675FCA-B4CB-4E99-8533-944EC3BB196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577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7578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AF69AFE-5800-48A8-B917-61FC312DA352}" type="slidenum">
              <a:rPr lang="en-US"/>
              <a:pPr/>
              <a:t>19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431027-0BCD-4847-95FA-BC9A4F23FDB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90A0F2-604D-48AA-BCE0-146E4B4306B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AC8936-8C85-4479-98A7-197B7F48A08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A8D946-E18E-4A5A-8C65-47F6F3131F8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16A25B-0ECB-40E7-B69C-9745722B6FA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1B6F97-A733-431A-ACF9-C3165D08892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351944-F982-44CE-A47F-BB536EFF967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3F1697-7E35-4BE0-9578-A505714885F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580D4D-B507-4401-856D-D4BFC6CF2C3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3DC42E-AA4A-4469-9984-83EF80286FD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CDE921-F876-4892-9094-45A64C17D79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40AE19D6-3475-4A80-B9BB-82B56074BB7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2" Type="http://schemas.openxmlformats.org/officeDocument/2006/relationships/audio" Target="../media/audio2.wav"/><Relationship Id="rId1" Type="http://schemas.openxmlformats.org/officeDocument/2006/relationships/audio" Target="../media/audio1.wav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audio" Target="../media/audio5.wav"/><Relationship Id="rId2" Type="http://schemas.openxmlformats.org/officeDocument/2006/relationships/slide" Target="slide8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" Target="slide8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audio" Target="../media/audio5.wav"/><Relationship Id="rId2" Type="http://schemas.openxmlformats.org/officeDocument/2006/relationships/slide" Target="slide8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audio" Target="../media/audio5.wav"/><Relationship Id="rId2" Type="http://schemas.openxmlformats.org/officeDocument/2006/relationships/slide" Target="slide8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audio" Target="../media/audio5.wav"/><Relationship Id="rId2" Type="http://schemas.openxmlformats.org/officeDocument/2006/relationships/slide" Target="slide8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" Target="slide8.xml"/><Relationship Id="rId2" Type="http://schemas.openxmlformats.org/officeDocument/2006/relationships/slide" Target="slide18.xml"/><Relationship Id="rId1" Type="http://schemas.openxmlformats.org/officeDocument/2006/relationships/slideLayout" Target="../slideLayouts/slideLayout7.xml"/><Relationship Id="rId4" Type="http://schemas.openxmlformats.org/officeDocument/2006/relationships/audio" Target="../media/audio5.wav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7.xml"/><Relationship Id="rId1" Type="http://schemas.openxmlformats.org/officeDocument/2006/relationships/audio" Target="../media/audio4.wav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audio" Target="../media/audio5.wav"/><Relationship Id="rId2" Type="http://schemas.openxmlformats.org/officeDocument/2006/relationships/slide" Target="slide8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audio" Target="../media/audio5.wav"/><Relationship Id="rId2" Type="http://schemas.openxmlformats.org/officeDocument/2006/relationships/slide" Target="slide8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slide" Target="slide8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audio" Target="../media/audio5.wav"/><Relationship Id="rId2" Type="http://schemas.openxmlformats.org/officeDocument/2006/relationships/slide" Target="slide8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slide" Target="slide8.xml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audio" Target="../media/audio5.wav"/><Relationship Id="rId2" Type="http://schemas.openxmlformats.org/officeDocument/2006/relationships/slide" Target="slide8.xml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slide" Target="slide8.xml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audio" Target="../media/audio5.wav"/><Relationship Id="rId2" Type="http://schemas.openxmlformats.org/officeDocument/2006/relationships/slide" Target="slide8.xml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slide" Target="slide8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audio" Target="../media/audio5.wav"/><Relationship Id="rId2" Type="http://schemas.openxmlformats.org/officeDocument/2006/relationships/slide" Target="slide8.xml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slide" Target="slide8.xml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audio" Target="../media/audio5.wav"/><Relationship Id="rId2" Type="http://schemas.openxmlformats.org/officeDocument/2006/relationships/slide" Target="slide8.xml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slide" Target="slide8.xml"/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audio" Target="../media/audio5.wav"/><Relationship Id="rId2" Type="http://schemas.openxmlformats.org/officeDocument/2006/relationships/slide" Target="slide8.xml"/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slide" Target="slide8.xml"/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audio" Target="../media/audio5.wav"/><Relationship Id="rId2" Type="http://schemas.openxmlformats.org/officeDocument/2006/relationships/slide" Target="slide8.xml"/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audio" Target="../media/audio5.wav"/><Relationship Id="rId2" Type="http://schemas.openxmlformats.org/officeDocument/2006/relationships/slide" Target="slide8.xml"/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slide" Target="slide8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audio" Target="../media/audio5.wav"/><Relationship Id="rId2" Type="http://schemas.openxmlformats.org/officeDocument/2006/relationships/slide" Target="slide8.xml"/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slide" Target="slide8.xml"/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audio" Target="../media/audio5.wav"/><Relationship Id="rId2" Type="http://schemas.openxmlformats.org/officeDocument/2006/relationships/slide" Target="slide8.xml"/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slide" Target="slide8.xml"/><Relationship Id="rId1" Type="http://schemas.openxmlformats.org/officeDocument/2006/relationships/slideLayout" Target="../slideLayouts/slideLayout7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audio" Target="../media/audio5.wav"/><Relationship Id="rId2" Type="http://schemas.openxmlformats.org/officeDocument/2006/relationships/slide" Target="slide8.xml"/><Relationship Id="rId1" Type="http://schemas.openxmlformats.org/officeDocument/2006/relationships/slideLayout" Target="../slideLayouts/slideLayout7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slide" Target="slide8.xml"/><Relationship Id="rId1" Type="http://schemas.openxmlformats.org/officeDocument/2006/relationships/slideLayout" Target="../slideLayouts/slideLayout7.xml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audio" Target="../media/audio5.wav"/><Relationship Id="rId2" Type="http://schemas.openxmlformats.org/officeDocument/2006/relationships/slide" Target="slide8.xml"/><Relationship Id="rId1" Type="http://schemas.openxmlformats.org/officeDocument/2006/relationships/slideLayout" Target="../slideLayouts/slideLayout7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slide" Target="slide8.xml"/><Relationship Id="rId1" Type="http://schemas.openxmlformats.org/officeDocument/2006/relationships/slideLayout" Target="../slideLayouts/slideLayout7.xml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audio" Target="../media/audio5.wav"/><Relationship Id="rId2" Type="http://schemas.openxmlformats.org/officeDocument/2006/relationships/slide" Target="slide8.xml"/><Relationship Id="rId1" Type="http://schemas.openxmlformats.org/officeDocument/2006/relationships/slideLayout" Target="../slideLayouts/slideLayout7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slide" Target="slide8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audio" Target="../media/audio5.wav"/><Relationship Id="rId2" Type="http://schemas.openxmlformats.org/officeDocument/2006/relationships/slide" Target="slide8.xml"/><Relationship Id="rId1" Type="http://schemas.openxmlformats.org/officeDocument/2006/relationships/slideLayout" Target="../slideLayouts/slideLayout7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slide" Target="slide8.xml"/><Relationship Id="rId1" Type="http://schemas.openxmlformats.org/officeDocument/2006/relationships/slideLayout" Target="../slideLayouts/slideLayout7.xml"/></Relationships>
</file>

<file path=ppt/slides/_rels/slide52.xml.rels><?xml version="1.0" encoding="UTF-8" standalone="yes"?>
<Relationships xmlns="http://schemas.openxmlformats.org/package/2006/relationships"><Relationship Id="rId3" Type="http://schemas.openxmlformats.org/officeDocument/2006/relationships/audio" Target="../media/audio5.wav"/><Relationship Id="rId2" Type="http://schemas.openxmlformats.org/officeDocument/2006/relationships/slide" Target="slide8.xml"/><Relationship Id="rId1" Type="http://schemas.openxmlformats.org/officeDocument/2006/relationships/slideLayout" Target="../slideLayouts/slideLayout7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slide" Target="slide8.xml"/><Relationship Id="rId1" Type="http://schemas.openxmlformats.org/officeDocument/2006/relationships/slideLayout" Target="../slideLayouts/slideLayout7.xml"/></Relationships>
</file>

<file path=ppt/slides/_rels/slide54.xml.rels><?xml version="1.0" encoding="UTF-8" standalone="yes"?>
<Relationships xmlns="http://schemas.openxmlformats.org/package/2006/relationships"><Relationship Id="rId3" Type="http://schemas.openxmlformats.org/officeDocument/2006/relationships/audio" Target="../media/audio5.wav"/><Relationship Id="rId2" Type="http://schemas.openxmlformats.org/officeDocument/2006/relationships/slide" Target="slide8.xml"/><Relationship Id="rId1" Type="http://schemas.openxmlformats.org/officeDocument/2006/relationships/slideLayout" Target="../slideLayouts/slideLayout7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6.xml.rels><?xml version="1.0" encoding="UTF-8" standalone="yes"?>
<Relationships xmlns="http://schemas.openxmlformats.org/package/2006/relationships"><Relationship Id="rId3" Type="http://schemas.openxmlformats.org/officeDocument/2006/relationships/audio" Target="../media/audio5.wav"/><Relationship Id="rId2" Type="http://schemas.openxmlformats.org/officeDocument/2006/relationships/slide" Target="slide8.xml"/><Relationship Id="rId1" Type="http://schemas.openxmlformats.org/officeDocument/2006/relationships/slideLayout" Target="../slideLayouts/slideLayout7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slide" Target="slide8.xml"/><Relationship Id="rId1" Type="http://schemas.openxmlformats.org/officeDocument/2006/relationships/slideLayout" Target="../slideLayouts/slideLayout7.xml"/></Relationships>
</file>

<file path=ppt/slides/_rels/slide58.xml.rels><?xml version="1.0" encoding="UTF-8" standalone="yes"?>
<Relationships xmlns="http://schemas.openxmlformats.org/package/2006/relationships"><Relationship Id="rId3" Type="http://schemas.openxmlformats.org/officeDocument/2006/relationships/audio" Target="../media/audio5.wav"/><Relationship Id="rId2" Type="http://schemas.openxmlformats.org/officeDocument/2006/relationships/slide" Target="slide8.xml"/><Relationship Id="rId1" Type="http://schemas.openxmlformats.org/officeDocument/2006/relationships/slideLayout" Target="../slideLayouts/slideLayout7.xml"/></Relationships>
</file>

<file path=ppt/slides/_rels/slide59.xml.rels><?xml version="1.0" encoding="UTF-8" standalone="yes"?>
<Relationships xmlns="http://schemas.openxmlformats.org/package/2006/relationships"><Relationship Id="rId3" Type="http://schemas.openxmlformats.org/officeDocument/2006/relationships/slide" Target="slide34.xml"/><Relationship Id="rId2" Type="http://schemas.openxmlformats.org/officeDocument/2006/relationships/slideLayout" Target="../slideLayouts/slideLayout7.xml"/><Relationship Id="rId1" Type="http://schemas.openxmlformats.org/officeDocument/2006/relationships/audio" Target="../media/audio6.wav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slide" Target="slide8.xml"/><Relationship Id="rId1" Type="http://schemas.openxmlformats.org/officeDocument/2006/relationships/slideLayout" Target="../slideLayouts/slideLayout7.xml"/></Relationships>
</file>

<file path=ppt/slides/_rels/slide61.xml.rels><?xml version="1.0" encoding="UTF-8" standalone="yes"?>
<Relationships xmlns="http://schemas.openxmlformats.org/package/2006/relationships"><Relationship Id="rId3" Type="http://schemas.openxmlformats.org/officeDocument/2006/relationships/audio" Target="../media/audio5.wav"/><Relationship Id="rId2" Type="http://schemas.openxmlformats.org/officeDocument/2006/relationships/slide" Target="slide8.xml"/><Relationship Id="rId1" Type="http://schemas.openxmlformats.org/officeDocument/2006/relationships/slideLayout" Target="../slideLayouts/slideLayout7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slide" Target="slide8.xml"/><Relationship Id="rId1" Type="http://schemas.openxmlformats.org/officeDocument/2006/relationships/slideLayout" Target="../slideLayouts/slideLayout7.xml"/></Relationships>
</file>

<file path=ppt/slides/_rels/slide63.xml.rels><?xml version="1.0" encoding="UTF-8" standalone="yes"?>
<Relationships xmlns="http://schemas.openxmlformats.org/package/2006/relationships"><Relationship Id="rId3" Type="http://schemas.openxmlformats.org/officeDocument/2006/relationships/audio" Target="../media/audio5.wav"/><Relationship Id="rId2" Type="http://schemas.openxmlformats.org/officeDocument/2006/relationships/slide" Target="slide8.xml"/><Relationship Id="rId1" Type="http://schemas.openxmlformats.org/officeDocument/2006/relationships/slideLayout" Target="../slideLayouts/slideLayout7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slide" Target="slide8.xml"/><Relationship Id="rId1" Type="http://schemas.openxmlformats.org/officeDocument/2006/relationships/slideLayout" Target="../slideLayouts/slideLayout7.xml"/></Relationships>
</file>

<file path=ppt/slides/_rels/slide65.xml.rels><?xml version="1.0" encoding="UTF-8" standalone="yes"?>
<Relationships xmlns="http://schemas.openxmlformats.org/package/2006/relationships"><Relationship Id="rId3" Type="http://schemas.openxmlformats.org/officeDocument/2006/relationships/audio" Target="../media/audio5.wav"/><Relationship Id="rId2" Type="http://schemas.openxmlformats.org/officeDocument/2006/relationships/slide" Target="slide8.xml"/><Relationship Id="rId1" Type="http://schemas.openxmlformats.org/officeDocument/2006/relationships/slideLayout" Target="../slideLayouts/slideLayout7.xml"/></Relationships>
</file>

<file path=ppt/slides/_rels/slide66.xml.rels><?xml version="1.0" encoding="UTF-8" standalone="yes"?>
<Relationships xmlns="http://schemas.openxmlformats.org/package/2006/relationships"><Relationship Id="rId2" Type="http://schemas.openxmlformats.org/officeDocument/2006/relationships/slide" Target="slide8.xml"/><Relationship Id="rId1" Type="http://schemas.openxmlformats.org/officeDocument/2006/relationships/slideLayout" Target="../slideLayouts/slideLayout7.xml"/></Relationships>
</file>

<file path=ppt/slides/_rels/slide67.xml.rels><?xml version="1.0" encoding="UTF-8" standalone="yes"?>
<Relationships xmlns="http://schemas.openxmlformats.org/package/2006/relationships"><Relationship Id="rId3" Type="http://schemas.openxmlformats.org/officeDocument/2006/relationships/audio" Target="../media/audio5.wav"/><Relationship Id="rId2" Type="http://schemas.openxmlformats.org/officeDocument/2006/relationships/slide" Target="slide8.xml"/><Relationship Id="rId1" Type="http://schemas.openxmlformats.org/officeDocument/2006/relationships/slideLayout" Target="../slideLayouts/slideLayout7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9.xml.rels><?xml version="1.0" encoding="UTF-8" standalone="yes"?>
<Relationships xmlns="http://schemas.openxmlformats.org/package/2006/relationships"><Relationship Id="rId3" Type="http://schemas.openxmlformats.org/officeDocument/2006/relationships/audio" Target="../media/audio5.wav"/><Relationship Id="rId2" Type="http://schemas.openxmlformats.org/officeDocument/2006/relationships/slide" Target="slide8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" Target="slide7.xml"/><Relationship Id="rId1" Type="http://schemas.openxmlformats.org/officeDocument/2006/relationships/slideLayout" Target="../slideLayouts/slideLayout7.xml"/></Relationships>
</file>

<file path=ppt/slides/_rels/slide70.xml.rels><?xml version="1.0" encoding="UTF-8" standalone="yes"?>
<Relationships xmlns="http://schemas.openxmlformats.org/package/2006/relationships"><Relationship Id="rId2" Type="http://schemas.openxmlformats.org/officeDocument/2006/relationships/slide" Target="slide8.xml"/><Relationship Id="rId1" Type="http://schemas.openxmlformats.org/officeDocument/2006/relationships/slideLayout" Target="../slideLayouts/slideLayout7.xml"/></Relationships>
</file>

<file path=ppt/slides/_rels/slide71.xml.rels><?xml version="1.0" encoding="UTF-8" standalone="yes"?>
<Relationships xmlns="http://schemas.openxmlformats.org/package/2006/relationships"><Relationship Id="rId3" Type="http://schemas.openxmlformats.org/officeDocument/2006/relationships/audio" Target="../media/audio5.wav"/><Relationship Id="rId2" Type="http://schemas.openxmlformats.org/officeDocument/2006/relationships/slide" Target="slide8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slide" Target="slide17.xml"/><Relationship Id="rId13" Type="http://schemas.openxmlformats.org/officeDocument/2006/relationships/slide" Target="slide29.xml"/><Relationship Id="rId18" Type="http://schemas.openxmlformats.org/officeDocument/2006/relationships/slide" Target="slide39.xml"/><Relationship Id="rId26" Type="http://schemas.openxmlformats.org/officeDocument/2006/relationships/slide" Target="slide55.xml"/><Relationship Id="rId3" Type="http://schemas.openxmlformats.org/officeDocument/2006/relationships/image" Target="../media/image4.png"/><Relationship Id="rId21" Type="http://schemas.openxmlformats.org/officeDocument/2006/relationships/slide" Target="slide45.xml"/><Relationship Id="rId34" Type="http://schemas.openxmlformats.org/officeDocument/2006/relationships/slide" Target="slide40.xml"/><Relationship Id="rId7" Type="http://schemas.openxmlformats.org/officeDocument/2006/relationships/slide" Target="slide15.xml"/><Relationship Id="rId12" Type="http://schemas.openxmlformats.org/officeDocument/2006/relationships/slide" Target="slide27.xml"/><Relationship Id="rId17" Type="http://schemas.openxmlformats.org/officeDocument/2006/relationships/slide" Target="slide37.xml"/><Relationship Id="rId25" Type="http://schemas.openxmlformats.org/officeDocument/2006/relationships/slide" Target="slide53.xml"/><Relationship Id="rId33" Type="http://schemas.openxmlformats.org/officeDocument/2006/relationships/slide" Target="slide66.xml"/><Relationship Id="rId2" Type="http://schemas.openxmlformats.org/officeDocument/2006/relationships/slideLayout" Target="../slideLayouts/slideLayout7.xml"/><Relationship Id="rId16" Type="http://schemas.openxmlformats.org/officeDocument/2006/relationships/slide" Target="slide35.xml"/><Relationship Id="rId20" Type="http://schemas.openxmlformats.org/officeDocument/2006/relationships/slide" Target="slide43.xml"/><Relationship Id="rId29" Type="http://schemas.openxmlformats.org/officeDocument/2006/relationships/slide" Target="slide62.xml"/><Relationship Id="rId1" Type="http://schemas.openxmlformats.org/officeDocument/2006/relationships/themeOverride" Target="../theme/themeOverride1.xml"/><Relationship Id="rId6" Type="http://schemas.openxmlformats.org/officeDocument/2006/relationships/slide" Target="slide13.xml"/><Relationship Id="rId11" Type="http://schemas.openxmlformats.org/officeDocument/2006/relationships/slide" Target="slide25.xml"/><Relationship Id="rId24" Type="http://schemas.openxmlformats.org/officeDocument/2006/relationships/slide" Target="slide51.xml"/><Relationship Id="rId32" Type="http://schemas.openxmlformats.org/officeDocument/2006/relationships/slide" Target="slide70.xml"/><Relationship Id="rId5" Type="http://schemas.openxmlformats.org/officeDocument/2006/relationships/slide" Target="slide11.xml"/><Relationship Id="rId15" Type="http://schemas.openxmlformats.org/officeDocument/2006/relationships/slide" Target="slide33.xml"/><Relationship Id="rId23" Type="http://schemas.openxmlformats.org/officeDocument/2006/relationships/slide" Target="slide49.xml"/><Relationship Id="rId28" Type="http://schemas.openxmlformats.org/officeDocument/2006/relationships/slide" Target="slide60.xml"/><Relationship Id="rId10" Type="http://schemas.openxmlformats.org/officeDocument/2006/relationships/slide" Target="slide23.xml"/><Relationship Id="rId19" Type="http://schemas.openxmlformats.org/officeDocument/2006/relationships/slide" Target="slide41.xml"/><Relationship Id="rId31" Type="http://schemas.openxmlformats.org/officeDocument/2006/relationships/slide" Target="slide68.xml"/><Relationship Id="rId4" Type="http://schemas.openxmlformats.org/officeDocument/2006/relationships/slide" Target="slide9.xml"/><Relationship Id="rId9" Type="http://schemas.openxmlformats.org/officeDocument/2006/relationships/slide" Target="slide21.xml"/><Relationship Id="rId14" Type="http://schemas.openxmlformats.org/officeDocument/2006/relationships/slide" Target="slide31.xml"/><Relationship Id="rId22" Type="http://schemas.openxmlformats.org/officeDocument/2006/relationships/slide" Target="slide47.xml"/><Relationship Id="rId27" Type="http://schemas.openxmlformats.org/officeDocument/2006/relationships/slide" Target="slide57.xml"/><Relationship Id="rId30" Type="http://schemas.openxmlformats.org/officeDocument/2006/relationships/slide" Target="slide6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" Target="slide8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5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5" name="Picture 7"/>
          <p:cNvPicPr>
            <a:picLocks noRot="1" noChangeAspect="1" noChangeArrowheads="1"/>
          </p:cNvPicPr>
          <p:nvPr>
            <a:wavAudioFile r:embed="rId1" name="WELCOME.WAV"/>
          </p:nvPr>
        </p:nvPicPr>
        <p:blipFill>
          <a:blip r:embed="rId6"/>
          <a:srcRect/>
          <a:stretch>
            <a:fillRect/>
          </a:stretch>
        </p:blipFill>
        <p:spPr bwMode="auto">
          <a:xfrm>
            <a:off x="8991600" y="6705600"/>
            <a:ext cx="15240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7" name="Picture 9">
            <a:hlinkClick r:id="" action="ppaction://media"/>
          </p:cNvPr>
          <p:cNvPicPr>
            <a:picLocks noRot="1" noChangeAspect="1" noChangeArrowheads="1"/>
          </p:cNvPicPr>
          <p:nvPr>
            <a:wavAudioFile r:embed="rId2" name="RNDONE.WAV"/>
          </p:nvPr>
        </p:nvPicPr>
        <p:blipFill>
          <a:blip r:embed="rId6"/>
          <a:srcRect/>
          <a:stretch>
            <a:fillRect/>
          </a:stretch>
        </p:blipFill>
        <p:spPr bwMode="auto">
          <a:xfrm>
            <a:off x="8991600" y="6705600"/>
            <a:ext cx="15240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8" name="Picture 10">
            <a:hlinkClick r:id="" action="ppaction://media"/>
          </p:cNvPr>
          <p:cNvPicPr>
            <a:picLocks noRot="1" noChangeAspect="1" noChangeArrowheads="1"/>
          </p:cNvPicPr>
          <p:nvPr>
            <a:wavAudioFile r:embed="rId3" name="FADEAPPL.WAV"/>
          </p:nvPr>
        </p:nvPicPr>
        <p:blipFill>
          <a:blip r:embed="rId6"/>
          <a:srcRect/>
          <a:stretch>
            <a:fillRect/>
          </a:stretch>
        </p:blipFill>
        <p:spPr bwMode="auto">
          <a:xfrm>
            <a:off x="0" y="6781800"/>
            <a:ext cx="76200" cy="7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advTm="6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69" fill="hold"/>
                                        <p:tgtEl>
                                          <p:spTgt spid="205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469"/>
                            </p:stCondLst>
                            <p:childTnLst>
                              <p:par>
                                <p:cTn id="8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9" dur="4671" fill="hold"/>
                                        <p:tgtEl>
                                          <p:spTgt spid="205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7140"/>
                            </p:stCondLst>
                            <p:childTnLst>
                              <p:par>
                                <p:cTn id="11" presetID="1" presetClass="mediacall" presetSubtype="0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cmd type="call" cmd="playFrom(0.0)">
                                      <p:cBhvr>
                                        <p:cTn id="12" dur="950" fill="hold"/>
                                        <p:tgtEl>
                                          <p:spTgt spid="205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13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055"/>
                </p:tgtEl>
              </p:cMediaNode>
            </p:audio>
            <p:audio>
              <p:cMediaNode>
                <p:cTn id="14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058"/>
                </p:tgtEl>
              </p:cMediaNode>
            </p:audio>
            <p:audio>
              <p:cMediaNode>
                <p:cTn id="15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057"/>
                </p:tgtEl>
              </p:cMediaNode>
            </p:audio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WordArt 2">
            <a:hlinkClick r:id="rId2" action="ppaction://hlinksldjump"/>
          </p:cNvPr>
          <p:cNvSpPr>
            <a:spLocks noChangeArrowheads="1" noChangeShapeType="1" noTextEdit="1"/>
          </p:cNvSpPr>
          <p:nvPr/>
        </p:nvSpPr>
        <p:spPr bwMode="auto">
          <a:xfrm>
            <a:off x="914400" y="1371600"/>
            <a:ext cx="7315200" cy="4038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200" b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Times New Roman"/>
                <a:cs typeface="Times New Roman"/>
              </a:rPr>
              <a:t>tourists</a:t>
            </a:r>
          </a:p>
        </p:txBody>
      </p:sp>
      <p:sp>
        <p:nvSpPr>
          <p:cNvPr id="11267" name="AutoShape 3">
            <a:hlinkClick r:id="rId2" action="ppaction://hlinksldjump" highlightClick="1">
              <a:snd r:embed="rId3" name="applause.wav" builtIn="1"/>
            </a:hlinkClick>
          </p:cNvPr>
          <p:cNvSpPr>
            <a:spLocks noChangeArrowheads="1"/>
          </p:cNvSpPr>
          <p:nvPr/>
        </p:nvSpPr>
        <p:spPr bwMode="auto">
          <a:xfrm>
            <a:off x="685800" y="5486400"/>
            <a:ext cx="1219200" cy="838200"/>
          </a:xfrm>
          <a:prstGeom prst="actionButtonBlank">
            <a:avLst/>
          </a:prstGeom>
          <a:solidFill>
            <a:srgbClr val="3366FF">
              <a:alpha val="50195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WordArt 2">
            <a:hlinkClick r:id="rId2" action="ppaction://hlinksldjump"/>
          </p:cNvPr>
          <p:cNvSpPr>
            <a:spLocks noChangeArrowheads="1" noChangeShapeType="1" noTextEdit="1"/>
          </p:cNvSpPr>
          <p:nvPr/>
        </p:nvSpPr>
        <p:spPr bwMode="auto">
          <a:xfrm>
            <a:off x="1295400" y="1371600"/>
            <a:ext cx="6781800" cy="4419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200" b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Times New Roman"/>
                <a:cs typeface="Times New Roman"/>
              </a:rPr>
              <a:t>Some children</a:t>
            </a:r>
          </a:p>
          <a:p>
            <a:pPr algn="ctr"/>
            <a:r>
              <a:rPr lang="en-US" sz="3200" b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Times New Roman"/>
                <a:cs typeface="Times New Roman"/>
              </a:rPr>
              <a:t> worked in these</a:t>
            </a:r>
          </a:p>
          <a:p>
            <a:pPr algn="ctr"/>
            <a:r>
              <a:rPr lang="en-US" sz="3200" b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Times New Roman"/>
                <a:cs typeface="Times New Roman"/>
              </a:rPr>
              <a:t>in the early 1900s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WordArt 2">
            <a:hlinkClick r:id="rId2" action="ppaction://hlinksldjump"/>
          </p:cNvPr>
          <p:cNvSpPr>
            <a:spLocks noChangeArrowheads="1" noChangeShapeType="1" noTextEdit="1"/>
          </p:cNvSpPr>
          <p:nvPr/>
        </p:nvSpPr>
        <p:spPr bwMode="auto">
          <a:xfrm>
            <a:off x="1524000" y="2057400"/>
            <a:ext cx="5943600" cy="3352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b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Times New Roman"/>
                <a:cs typeface="Times New Roman"/>
              </a:rPr>
              <a:t>Coal</a:t>
            </a:r>
          </a:p>
          <a:p>
            <a:pPr algn="ctr"/>
            <a:r>
              <a:rPr lang="en-US" b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Times New Roman"/>
                <a:cs typeface="Times New Roman"/>
              </a:rPr>
              <a:t> mines</a:t>
            </a:r>
          </a:p>
        </p:txBody>
      </p:sp>
      <p:sp>
        <p:nvSpPr>
          <p:cNvPr id="13315" name="AutoShape 5">
            <a:hlinkClick r:id="rId2" action="ppaction://hlinksldjump" highlightClick="1">
              <a:snd r:embed="rId3" name="applause.wav" builtIn="1"/>
            </a:hlinkClick>
          </p:cNvPr>
          <p:cNvSpPr>
            <a:spLocks noChangeArrowheads="1"/>
          </p:cNvSpPr>
          <p:nvPr/>
        </p:nvSpPr>
        <p:spPr bwMode="auto">
          <a:xfrm>
            <a:off x="685800" y="5486400"/>
            <a:ext cx="1219200" cy="838200"/>
          </a:xfrm>
          <a:prstGeom prst="actionButtonBlank">
            <a:avLst/>
          </a:prstGeom>
          <a:solidFill>
            <a:srgbClr val="3366FF">
              <a:alpha val="50195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685800" y="1600200"/>
            <a:ext cx="7772400" cy="3429000"/>
          </a:xfrm>
        </p:spPr>
        <p:txBody>
          <a:bodyPr/>
          <a:lstStyle/>
          <a:p>
            <a:r>
              <a:rPr lang="en-US" sz="8800" smtClean="0"/>
              <a:t>Farming and raising livestock is all part of 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WordArt 2">
            <a:hlinkClick r:id="rId2" action="ppaction://hlinksldjump"/>
          </p:cNvPr>
          <p:cNvSpPr>
            <a:spLocks noChangeArrowheads="1" noChangeShapeType="1" noTextEdit="1"/>
          </p:cNvSpPr>
          <p:nvPr/>
        </p:nvSpPr>
        <p:spPr bwMode="auto">
          <a:xfrm>
            <a:off x="1524000" y="2057400"/>
            <a:ext cx="5943600" cy="3352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b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Times New Roman"/>
                <a:cs typeface="Times New Roman"/>
              </a:rPr>
              <a:t>Agriculture</a:t>
            </a:r>
          </a:p>
        </p:txBody>
      </p:sp>
      <p:sp>
        <p:nvSpPr>
          <p:cNvPr id="15363" name="AutoShape 5">
            <a:hlinkClick r:id="rId2" action="ppaction://hlinksldjump" highlightClick="1">
              <a:snd r:embed="rId3" name="applause.wav" builtIn="1"/>
            </a:hlinkClick>
          </p:cNvPr>
          <p:cNvSpPr>
            <a:spLocks noChangeArrowheads="1"/>
          </p:cNvSpPr>
          <p:nvPr/>
        </p:nvSpPr>
        <p:spPr bwMode="auto">
          <a:xfrm>
            <a:off x="685800" y="5486400"/>
            <a:ext cx="1219200" cy="838200"/>
          </a:xfrm>
          <a:prstGeom prst="actionButtonBlank">
            <a:avLst/>
          </a:prstGeom>
          <a:solidFill>
            <a:srgbClr val="3366FF">
              <a:alpha val="50195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5"/>
          <p:cNvSpPr>
            <a:spLocks noGrp="1" noChangeArrowheads="1"/>
          </p:cNvSpPr>
          <p:nvPr>
            <p:ph type="title" idx="4294967295"/>
          </p:nvPr>
        </p:nvSpPr>
        <p:spPr>
          <a:xfrm>
            <a:off x="685800" y="609600"/>
            <a:ext cx="7772400" cy="5638800"/>
          </a:xfrm>
        </p:spPr>
        <p:txBody>
          <a:bodyPr/>
          <a:lstStyle/>
          <a:p>
            <a:r>
              <a:rPr lang="en-US" sz="8800" smtClean="0"/>
              <a:t>A river that flows into a much larger river is a…?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AutoShape 5">
            <a:hlinkClick r:id="rId2" action="ppaction://hlinksldjump" highlightClick="1">
              <a:snd r:embed="rId3" name="applause.wav" builtIn="1"/>
            </a:hlinkClick>
          </p:cNvPr>
          <p:cNvSpPr>
            <a:spLocks noChangeArrowheads="1"/>
          </p:cNvSpPr>
          <p:nvPr/>
        </p:nvSpPr>
        <p:spPr bwMode="auto">
          <a:xfrm>
            <a:off x="685800" y="5486400"/>
            <a:ext cx="1219200" cy="838200"/>
          </a:xfrm>
          <a:prstGeom prst="actionButtonBlank">
            <a:avLst/>
          </a:prstGeom>
          <a:solidFill>
            <a:srgbClr val="3366FF">
              <a:alpha val="50195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7411" name="Rectangle 6"/>
          <p:cNvSpPr>
            <a:spLocks noGrp="1" noChangeArrowheads="1"/>
          </p:cNvSpPr>
          <p:nvPr>
            <p:ph type="title" idx="4294967295"/>
          </p:nvPr>
        </p:nvSpPr>
        <p:spPr>
          <a:xfrm>
            <a:off x="1066800" y="1676400"/>
            <a:ext cx="7315200" cy="3505200"/>
          </a:xfrm>
        </p:spPr>
        <p:txBody>
          <a:bodyPr/>
          <a:lstStyle/>
          <a:p>
            <a:r>
              <a:rPr lang="en-US" sz="9600" smtClean="0"/>
              <a:t>tributary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381000"/>
            <a:ext cx="8305800" cy="6096000"/>
          </a:xfrm>
        </p:spPr>
        <p:txBody>
          <a:bodyPr/>
          <a:lstStyle/>
          <a:p>
            <a:r>
              <a:rPr lang="en-US" sz="8800" smtClean="0"/>
              <a:t>The Mississippi flows into the Gulf of Mexico at an area called a?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WordArt 2">
            <a:hlinkClick r:id="rId2" action="ppaction://hlinksldjump"/>
          </p:cNvPr>
          <p:cNvSpPr>
            <a:spLocks noChangeArrowheads="1" noChangeShapeType="1" noTextEdit="1"/>
          </p:cNvSpPr>
          <p:nvPr/>
        </p:nvSpPr>
        <p:spPr bwMode="auto">
          <a:xfrm>
            <a:off x="1219200" y="1219200"/>
            <a:ext cx="6934200" cy="4495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b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Times New Roman"/>
                <a:cs typeface="Times New Roman"/>
              </a:rPr>
              <a:t>delta</a:t>
            </a:r>
          </a:p>
        </p:txBody>
      </p:sp>
      <p:sp>
        <p:nvSpPr>
          <p:cNvPr id="19459" name="AutoShape 3">
            <a:hlinkClick r:id="rId3" action="ppaction://hlinksldjump" highlightClick="1">
              <a:snd r:embed="rId4" name="applause.wav" builtIn="1"/>
            </a:hlinkClick>
          </p:cNvPr>
          <p:cNvSpPr>
            <a:spLocks noChangeArrowheads="1"/>
          </p:cNvSpPr>
          <p:nvPr/>
        </p:nvSpPr>
        <p:spPr bwMode="auto">
          <a:xfrm>
            <a:off x="685800" y="5486400"/>
            <a:ext cx="1219200" cy="838200"/>
          </a:xfrm>
          <a:prstGeom prst="actionButtonBlank">
            <a:avLst/>
          </a:prstGeom>
          <a:solidFill>
            <a:srgbClr val="3366FF">
              <a:alpha val="50195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3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5334000"/>
          </a:xfrm>
        </p:spPr>
        <p:txBody>
          <a:bodyPr/>
          <a:lstStyle/>
          <a:p>
            <a:r>
              <a:rPr lang="en-US" sz="6600" dirty="0" smtClean="0"/>
              <a:t>On a map, what uses a unit of measurement to show a real distance on earth?</a:t>
            </a:r>
            <a:endParaRPr lang="en-US" sz="66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WordArt 2"/>
          <p:cNvSpPr>
            <a:spLocks noChangeArrowheads="1" noChangeShapeType="1" noTextEdit="1"/>
          </p:cNvSpPr>
          <p:nvPr/>
        </p:nvSpPr>
        <p:spPr bwMode="auto">
          <a:xfrm>
            <a:off x="1143000" y="1295400"/>
            <a:ext cx="6934200" cy="4419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200" b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FF0000"/>
                    </a:gs>
                    <a:gs pos="50000">
                      <a:srgbClr val="FFFFFF"/>
                    </a:gs>
                    <a:gs pos="100000">
                      <a:srgbClr val="FF0000"/>
                    </a:gs>
                  </a:gsLst>
                  <a:lin ang="5400000" scaled="1"/>
                </a:gradFill>
                <a:latin typeface="Times New Roman"/>
                <a:cs typeface="Times New Roman"/>
              </a:rPr>
              <a:t>Vocabulary</a:t>
            </a:r>
          </a:p>
        </p:txBody>
      </p:sp>
      <p:pic>
        <p:nvPicPr>
          <p:cNvPr id="4099" name="Picture 3">
            <a:hlinkClick r:id="" action="ppaction://media"/>
          </p:cNvPr>
          <p:cNvPicPr>
            <a:picLocks noRot="1" noChangeAspect="1" noChangeArrowheads="1"/>
          </p:cNvPicPr>
          <p:nvPr>
            <a:wavAudioFile r:embed="rId1" name="WILLAPIR.WAV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9067800" y="6781800"/>
            <a:ext cx="76200" cy="7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advTm="5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867" fill="hold"/>
                                        <p:tgtEl>
                                          <p:spTgt spid="409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3867"/>
                            </p:stCondLst>
                            <p:childTnLst>
                              <p:par>
                                <p:cTn id="8" presetID="3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10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099"/>
                </p:tgtEl>
              </p:cMediaNode>
            </p:audio>
          </p:childTnLst>
        </p:cTn>
      </p:par>
    </p:tnLst>
    <p:bldLst>
      <p:bldP spid="4098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WordArt 2">
            <a:hlinkClick r:id="rId2" action="ppaction://hlinksldjump"/>
          </p:cNvPr>
          <p:cNvSpPr>
            <a:spLocks noChangeArrowheads="1" noChangeShapeType="1" noTextEdit="1"/>
          </p:cNvSpPr>
          <p:nvPr/>
        </p:nvSpPr>
        <p:spPr bwMode="auto">
          <a:xfrm>
            <a:off x="1524000" y="2057400"/>
            <a:ext cx="5943600" cy="3352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b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Times New Roman"/>
                <a:cs typeface="Times New Roman"/>
              </a:rPr>
              <a:t>A map</a:t>
            </a:r>
          </a:p>
          <a:p>
            <a:pPr algn="ctr"/>
            <a:r>
              <a:rPr lang="en-US" b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Times New Roman"/>
                <a:cs typeface="Times New Roman"/>
              </a:rPr>
              <a:t>scale</a:t>
            </a:r>
            <a:endParaRPr lang="en-US" b="1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FFFFFF"/>
              </a:solidFill>
              <a:latin typeface="Times New Roman"/>
              <a:cs typeface="Times New Roman"/>
            </a:endParaRPr>
          </a:p>
        </p:txBody>
      </p:sp>
      <p:sp>
        <p:nvSpPr>
          <p:cNvPr id="21507" name="AutoShape 3">
            <a:hlinkClick r:id="rId2" action="ppaction://hlinksldjump" highlightClick="1">
              <a:snd r:embed="rId3" name="applause.wav" builtIn="1"/>
            </a:hlinkClick>
          </p:cNvPr>
          <p:cNvSpPr>
            <a:spLocks noChangeArrowheads="1"/>
          </p:cNvSpPr>
          <p:nvPr/>
        </p:nvSpPr>
        <p:spPr bwMode="auto">
          <a:xfrm>
            <a:off x="685800" y="5486400"/>
            <a:ext cx="1219200" cy="838200"/>
          </a:xfrm>
          <a:prstGeom prst="actionButtonBlank">
            <a:avLst/>
          </a:prstGeom>
          <a:solidFill>
            <a:srgbClr val="3366FF">
              <a:alpha val="50195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2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5638800"/>
          </a:xfrm>
        </p:spPr>
        <p:txBody>
          <a:bodyPr/>
          <a:lstStyle/>
          <a:p>
            <a:r>
              <a:rPr lang="en-US" sz="6600" smtClean="0"/>
              <a:t>What kind of map shows a large area with very few details?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WordArt 2">
            <a:hlinkClick r:id="rId2" action="ppaction://hlinksldjump"/>
          </p:cNvPr>
          <p:cNvSpPr>
            <a:spLocks noChangeArrowheads="1" noChangeShapeType="1" noTextEdit="1"/>
          </p:cNvSpPr>
          <p:nvPr/>
        </p:nvSpPr>
        <p:spPr bwMode="auto">
          <a:xfrm>
            <a:off x="1219200" y="1219200"/>
            <a:ext cx="6934200" cy="4495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b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Times New Roman"/>
                <a:cs typeface="Times New Roman"/>
              </a:rPr>
              <a:t>A small </a:t>
            </a:r>
          </a:p>
          <a:p>
            <a:pPr algn="ctr"/>
            <a:r>
              <a:rPr lang="en-US" b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Times New Roman"/>
                <a:cs typeface="Times New Roman"/>
              </a:rPr>
              <a:t>scale</a:t>
            </a:r>
          </a:p>
          <a:p>
            <a:pPr algn="ctr"/>
            <a:r>
              <a:rPr lang="en-US" b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Times New Roman"/>
                <a:cs typeface="Times New Roman"/>
              </a:rPr>
              <a:t>map</a:t>
            </a:r>
          </a:p>
        </p:txBody>
      </p:sp>
      <p:sp>
        <p:nvSpPr>
          <p:cNvPr id="23555" name="AutoShape 5">
            <a:hlinkClick r:id="rId2" action="ppaction://hlinksldjump" highlightClick="1">
              <a:snd r:embed="rId3" name="applause.wav" builtIn="1"/>
            </a:hlinkClick>
          </p:cNvPr>
          <p:cNvSpPr>
            <a:spLocks noChangeArrowheads="1"/>
          </p:cNvSpPr>
          <p:nvPr/>
        </p:nvSpPr>
        <p:spPr bwMode="auto">
          <a:xfrm>
            <a:off x="685800" y="5486400"/>
            <a:ext cx="1219200" cy="838200"/>
          </a:xfrm>
          <a:prstGeom prst="actionButtonBlank">
            <a:avLst/>
          </a:prstGeom>
          <a:solidFill>
            <a:srgbClr val="3366FF">
              <a:alpha val="50195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WordArt 2">
            <a:hlinkClick r:id="rId2" action="ppaction://hlinksldjump"/>
          </p:cNvPr>
          <p:cNvSpPr>
            <a:spLocks noChangeArrowheads="1" noChangeShapeType="1" noTextEdit="1"/>
          </p:cNvSpPr>
          <p:nvPr/>
        </p:nvSpPr>
        <p:spPr bwMode="auto">
          <a:xfrm>
            <a:off x="1143000" y="1295400"/>
            <a:ext cx="6858000" cy="4648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b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Times New Roman"/>
                <a:cs typeface="Times New Roman"/>
              </a:rPr>
              <a:t>What does a </a:t>
            </a:r>
          </a:p>
          <a:p>
            <a:pPr algn="ctr"/>
            <a:r>
              <a:rPr lang="en-US" b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Times New Roman"/>
                <a:cs typeface="Times New Roman"/>
              </a:rPr>
              <a:t>large scale</a:t>
            </a:r>
          </a:p>
          <a:p>
            <a:pPr algn="ctr"/>
            <a:r>
              <a:rPr lang="en-US" b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Times New Roman"/>
                <a:cs typeface="Times New Roman"/>
              </a:rPr>
              <a:t> map show?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WordArt 2">
            <a:hlinkClick r:id="rId2" action="ppaction://hlinksldjump"/>
          </p:cNvPr>
          <p:cNvSpPr>
            <a:spLocks noChangeArrowheads="1" noChangeShapeType="1" noTextEdit="1"/>
          </p:cNvSpPr>
          <p:nvPr/>
        </p:nvSpPr>
        <p:spPr bwMode="auto">
          <a:xfrm>
            <a:off x="1371600" y="990600"/>
            <a:ext cx="6629400" cy="4724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b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Times New Roman"/>
                <a:cs typeface="Times New Roman"/>
              </a:rPr>
              <a:t>It shows a</a:t>
            </a:r>
          </a:p>
          <a:p>
            <a:pPr algn="ctr"/>
            <a:r>
              <a:rPr lang="en-US" b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Times New Roman"/>
                <a:cs typeface="Times New Roman"/>
              </a:rPr>
              <a:t> lot of details</a:t>
            </a:r>
          </a:p>
          <a:p>
            <a:pPr algn="ctr"/>
            <a:r>
              <a:rPr lang="en-US" b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Times New Roman"/>
                <a:cs typeface="Times New Roman"/>
              </a:rPr>
              <a:t> on a smaller area.</a:t>
            </a:r>
          </a:p>
        </p:txBody>
      </p:sp>
      <p:sp>
        <p:nvSpPr>
          <p:cNvPr id="25603" name="AutoShape 5">
            <a:hlinkClick r:id="rId2" action="ppaction://hlinksldjump" highlightClick="1">
              <a:snd r:embed="rId3" name="applause.wav" builtIn="1"/>
            </a:hlinkClick>
          </p:cNvPr>
          <p:cNvSpPr>
            <a:spLocks noChangeArrowheads="1"/>
          </p:cNvSpPr>
          <p:nvPr/>
        </p:nvSpPr>
        <p:spPr bwMode="auto">
          <a:xfrm>
            <a:off x="685800" y="5486400"/>
            <a:ext cx="1219200" cy="838200"/>
          </a:xfrm>
          <a:prstGeom prst="actionButtonBlank">
            <a:avLst/>
          </a:prstGeom>
          <a:solidFill>
            <a:srgbClr val="3366FF">
              <a:alpha val="50195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WordArt 2">
            <a:hlinkClick r:id="rId2" action="ppaction://hlinksldjump"/>
          </p:cNvPr>
          <p:cNvSpPr>
            <a:spLocks noChangeArrowheads="1" noChangeShapeType="1" noTextEdit="1"/>
          </p:cNvSpPr>
          <p:nvPr/>
        </p:nvSpPr>
        <p:spPr bwMode="auto">
          <a:xfrm>
            <a:off x="1066800" y="1143000"/>
            <a:ext cx="7239000" cy="4876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1449"/>
              </a:avLst>
            </a:prstTxWarp>
          </a:bodyPr>
          <a:lstStyle/>
          <a:p>
            <a:pPr algn="ctr"/>
            <a:r>
              <a:rPr lang="en-US" b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Times New Roman"/>
                <a:cs typeface="Times New Roman"/>
              </a:rPr>
              <a:t>Turn to pg 136 </a:t>
            </a:r>
          </a:p>
          <a:p>
            <a:pPr algn="ctr"/>
            <a:r>
              <a:rPr lang="en-US" b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Times New Roman"/>
                <a:cs typeface="Times New Roman"/>
              </a:rPr>
              <a:t>in your book.  </a:t>
            </a:r>
          </a:p>
          <a:p>
            <a:pPr algn="ctr"/>
            <a:r>
              <a:rPr lang="en-US" b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Times New Roman"/>
                <a:cs typeface="Times New Roman"/>
              </a:rPr>
              <a:t>Tell me the approximate </a:t>
            </a:r>
          </a:p>
          <a:p>
            <a:pPr algn="ctr"/>
            <a:r>
              <a:rPr lang="en-US" b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Times New Roman"/>
                <a:cs typeface="Times New Roman"/>
              </a:rPr>
              <a:t>distance between </a:t>
            </a:r>
          </a:p>
          <a:p>
            <a:pPr algn="ctr"/>
            <a:r>
              <a:rPr lang="en-US" b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Times New Roman"/>
                <a:cs typeface="Times New Roman"/>
              </a:rPr>
              <a:t>Orlando &amp; Tampa.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WordArt 2">
            <a:hlinkClick r:id="rId2" action="ppaction://hlinksldjump"/>
          </p:cNvPr>
          <p:cNvSpPr>
            <a:spLocks noChangeArrowheads="1" noChangeShapeType="1" noTextEdit="1"/>
          </p:cNvSpPr>
          <p:nvPr/>
        </p:nvSpPr>
        <p:spPr bwMode="auto">
          <a:xfrm>
            <a:off x="1752600" y="1828800"/>
            <a:ext cx="5257800" cy="3505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b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Times New Roman"/>
                <a:cs typeface="Times New Roman"/>
              </a:rPr>
              <a:t>75 </a:t>
            </a:r>
          </a:p>
          <a:p>
            <a:pPr algn="ctr"/>
            <a:r>
              <a:rPr lang="en-US" b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Times New Roman"/>
                <a:cs typeface="Times New Roman"/>
              </a:rPr>
              <a:t>miles</a:t>
            </a:r>
          </a:p>
        </p:txBody>
      </p:sp>
      <p:sp>
        <p:nvSpPr>
          <p:cNvPr id="27651" name="AutoShape 5">
            <a:hlinkClick r:id="rId2" action="ppaction://hlinksldjump" highlightClick="1">
              <a:snd r:embed="rId3" name="applause.wav" builtIn="1"/>
            </a:hlinkClick>
          </p:cNvPr>
          <p:cNvSpPr>
            <a:spLocks noChangeArrowheads="1"/>
          </p:cNvSpPr>
          <p:nvPr/>
        </p:nvSpPr>
        <p:spPr bwMode="auto">
          <a:xfrm>
            <a:off x="685800" y="5486400"/>
            <a:ext cx="1219200" cy="838200"/>
          </a:xfrm>
          <a:prstGeom prst="actionButtonBlank">
            <a:avLst/>
          </a:prstGeom>
          <a:solidFill>
            <a:srgbClr val="3366FF">
              <a:alpha val="50195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WordArt 2">
            <a:hlinkClick r:id="rId2" action="ppaction://hlinksldjump"/>
          </p:cNvPr>
          <p:cNvSpPr>
            <a:spLocks noChangeArrowheads="1" noChangeShapeType="1" noTextEdit="1"/>
          </p:cNvSpPr>
          <p:nvPr/>
        </p:nvSpPr>
        <p:spPr bwMode="auto">
          <a:xfrm>
            <a:off x="1295400" y="1371600"/>
            <a:ext cx="6400800" cy="4495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200" b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Times New Roman"/>
                <a:cs typeface="Times New Roman"/>
              </a:rPr>
              <a:t>On pg 127, </a:t>
            </a:r>
          </a:p>
          <a:p>
            <a:pPr algn="ctr"/>
            <a:r>
              <a:rPr lang="en-US" sz="3200" b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Times New Roman"/>
                <a:cs typeface="Times New Roman"/>
              </a:rPr>
              <a:t>tell me the distance </a:t>
            </a:r>
          </a:p>
          <a:p>
            <a:pPr algn="ctr"/>
            <a:r>
              <a:rPr lang="en-US" sz="3200" b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Times New Roman"/>
                <a:cs typeface="Times New Roman"/>
              </a:rPr>
              <a:t>between the airport </a:t>
            </a:r>
          </a:p>
          <a:p>
            <a:pPr algn="ctr"/>
            <a:r>
              <a:rPr lang="en-US" sz="3200" b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Times New Roman"/>
                <a:cs typeface="Times New Roman"/>
              </a:rPr>
              <a:t>and Coffeeville.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WordArt 2">
            <a:hlinkClick r:id="rId2" action="ppaction://hlinksldjump"/>
          </p:cNvPr>
          <p:cNvSpPr>
            <a:spLocks noChangeArrowheads="1" noChangeShapeType="1" noTextEdit="1"/>
          </p:cNvSpPr>
          <p:nvPr/>
        </p:nvSpPr>
        <p:spPr bwMode="auto">
          <a:xfrm>
            <a:off x="1219200" y="1371600"/>
            <a:ext cx="6629400" cy="4419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b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Times New Roman"/>
                <a:cs typeface="Times New Roman"/>
              </a:rPr>
              <a:t>12</a:t>
            </a:r>
          </a:p>
          <a:p>
            <a:pPr algn="ctr"/>
            <a:r>
              <a:rPr lang="en-US" b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Times New Roman"/>
                <a:cs typeface="Times New Roman"/>
              </a:rPr>
              <a:t> miles</a:t>
            </a:r>
          </a:p>
        </p:txBody>
      </p:sp>
      <p:sp>
        <p:nvSpPr>
          <p:cNvPr id="29699" name="AutoShape 5">
            <a:hlinkClick r:id="rId2" action="ppaction://hlinksldjump" highlightClick="1">
              <a:snd r:embed="rId3" name="applause.wav" builtIn="1"/>
            </a:hlinkClick>
          </p:cNvPr>
          <p:cNvSpPr>
            <a:spLocks noChangeArrowheads="1"/>
          </p:cNvSpPr>
          <p:nvPr/>
        </p:nvSpPr>
        <p:spPr bwMode="auto">
          <a:xfrm>
            <a:off x="685800" y="5486400"/>
            <a:ext cx="1219200" cy="838200"/>
          </a:xfrm>
          <a:prstGeom prst="actionButtonBlank">
            <a:avLst/>
          </a:prstGeom>
          <a:solidFill>
            <a:srgbClr val="3366FF">
              <a:alpha val="50195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WordArt 2">
            <a:hlinkClick r:id="rId2" action="ppaction://hlinksldjump"/>
          </p:cNvPr>
          <p:cNvSpPr>
            <a:spLocks noChangeArrowheads="1" noChangeShapeType="1" noTextEdit="1"/>
          </p:cNvSpPr>
          <p:nvPr/>
        </p:nvSpPr>
        <p:spPr bwMode="auto">
          <a:xfrm>
            <a:off x="1371600" y="1219200"/>
            <a:ext cx="6400800" cy="4724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endParaRPr lang="en-US" b="1" kern="1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FFFFFF"/>
              </a:solidFill>
              <a:latin typeface="Times New Roman"/>
              <a:cs typeface="Times New Roman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533400" y="762000"/>
            <a:ext cx="8610600" cy="4154984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6600" b="1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Times New Roman"/>
                <a:cs typeface="Times New Roman"/>
              </a:rPr>
              <a:t>Which river is longer, </a:t>
            </a:r>
          </a:p>
          <a:p>
            <a:pPr algn="ctr">
              <a:defRPr/>
            </a:pPr>
            <a:r>
              <a:rPr lang="en-US" sz="6600" b="1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Times New Roman"/>
                <a:cs typeface="Times New Roman"/>
              </a:rPr>
              <a:t>the Ohio River, </a:t>
            </a:r>
          </a:p>
          <a:p>
            <a:pPr algn="ctr">
              <a:defRPr/>
            </a:pPr>
            <a:r>
              <a:rPr lang="en-US" sz="6600" b="1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Times New Roman"/>
                <a:cs typeface="Times New Roman"/>
              </a:rPr>
              <a:t>Colorado River,</a:t>
            </a:r>
          </a:p>
          <a:p>
            <a:pPr algn="ctr">
              <a:defRPr/>
            </a:pPr>
            <a:r>
              <a:rPr lang="en-US" sz="6600" b="1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Times New Roman"/>
                <a:cs typeface="Times New Roman"/>
              </a:rPr>
              <a:t> or Mississippi river?</a:t>
            </a:r>
            <a:endParaRPr lang="en-US" sz="6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WordArt 2"/>
          <p:cNvSpPr>
            <a:spLocks noChangeArrowheads="1" noChangeShapeType="1" noTextEdit="1"/>
          </p:cNvSpPr>
          <p:nvPr/>
        </p:nvSpPr>
        <p:spPr bwMode="auto">
          <a:xfrm>
            <a:off x="990600" y="990600"/>
            <a:ext cx="7086600" cy="4572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b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FF0000"/>
                    </a:gs>
                    <a:gs pos="50000">
                      <a:srgbClr val="FFFFFF"/>
                    </a:gs>
                    <a:gs pos="100000">
                      <a:srgbClr val="FF0000"/>
                    </a:gs>
                  </a:gsLst>
                  <a:lin ang="5400000" scaled="1"/>
                </a:gradFill>
                <a:latin typeface="Times New Roman"/>
                <a:cs typeface="Times New Roman"/>
              </a:rPr>
              <a:t>Map </a:t>
            </a:r>
          </a:p>
          <a:p>
            <a:pPr algn="ctr"/>
            <a:r>
              <a:rPr lang="en-US" b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FF0000"/>
                    </a:gs>
                    <a:gs pos="50000">
                      <a:srgbClr val="FFFFFF"/>
                    </a:gs>
                    <a:gs pos="100000">
                      <a:srgbClr val="FF0000"/>
                    </a:gs>
                  </a:gsLst>
                  <a:lin ang="5400000" scaled="1"/>
                </a:gradFill>
                <a:latin typeface="Times New Roman"/>
                <a:cs typeface="Times New Roman"/>
              </a:rPr>
              <a:t>Skills</a:t>
            </a:r>
          </a:p>
        </p:txBody>
      </p:sp>
    </p:spTree>
  </p:cSld>
  <p:clrMapOvr>
    <a:masterClrMapping/>
  </p:clrMapOvr>
  <p:transition advTm="3000"/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WordArt 2">
            <a:hlinkClick r:id="rId2" action="ppaction://hlinksldjump"/>
          </p:cNvPr>
          <p:cNvSpPr>
            <a:spLocks noChangeArrowheads="1" noChangeShapeType="1" noTextEdit="1"/>
          </p:cNvSpPr>
          <p:nvPr/>
        </p:nvSpPr>
        <p:spPr bwMode="auto">
          <a:xfrm>
            <a:off x="1752600" y="1828800"/>
            <a:ext cx="5257800" cy="3505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b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</a:p>
          <a:p>
            <a:pPr algn="ctr"/>
            <a:r>
              <a:rPr lang="en-US" b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Times New Roman"/>
                <a:cs typeface="Times New Roman"/>
              </a:rPr>
              <a:t> Mississippi</a:t>
            </a:r>
          </a:p>
          <a:p>
            <a:pPr algn="ctr"/>
            <a:r>
              <a:rPr lang="en-US" b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Times New Roman"/>
                <a:cs typeface="Times New Roman"/>
              </a:rPr>
              <a:t> River</a:t>
            </a:r>
          </a:p>
        </p:txBody>
      </p:sp>
      <p:sp>
        <p:nvSpPr>
          <p:cNvPr id="31747" name="AutoShape 3">
            <a:hlinkClick r:id="rId2" action="ppaction://hlinksldjump" highlightClick="1">
              <a:snd r:embed="rId3" name="applause.wav" builtIn="1"/>
            </a:hlinkClick>
          </p:cNvPr>
          <p:cNvSpPr>
            <a:spLocks noChangeArrowheads="1"/>
          </p:cNvSpPr>
          <p:nvPr/>
        </p:nvSpPr>
        <p:spPr bwMode="auto">
          <a:xfrm>
            <a:off x="685800" y="5486400"/>
            <a:ext cx="1219200" cy="838200"/>
          </a:xfrm>
          <a:prstGeom prst="actionButtonBlank">
            <a:avLst/>
          </a:prstGeom>
          <a:solidFill>
            <a:srgbClr val="3366FF">
              <a:alpha val="50195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WordArt 2">
            <a:hlinkClick r:id="rId2" action="ppaction://hlinksldjump"/>
          </p:cNvPr>
          <p:cNvSpPr>
            <a:spLocks noChangeArrowheads="1" noChangeShapeType="1" noTextEdit="1"/>
          </p:cNvSpPr>
          <p:nvPr/>
        </p:nvSpPr>
        <p:spPr bwMode="auto">
          <a:xfrm>
            <a:off x="1600200" y="1143000"/>
            <a:ext cx="6477000" cy="4343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b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Times New Roman"/>
                <a:cs typeface="Times New Roman"/>
              </a:rPr>
              <a:t>Why are oranges and </a:t>
            </a:r>
          </a:p>
          <a:p>
            <a:pPr algn="ctr"/>
            <a:r>
              <a:rPr lang="en-US" b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Times New Roman"/>
                <a:cs typeface="Times New Roman"/>
              </a:rPr>
              <a:t>cotton grown in the Southeast</a:t>
            </a:r>
          </a:p>
          <a:p>
            <a:pPr algn="ctr"/>
            <a:r>
              <a:rPr lang="en-US" b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Times New Roman"/>
                <a:cs typeface="Times New Roman"/>
              </a:rPr>
              <a:t>but not in the Northeast?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WordArt 2">
            <a:hlinkClick r:id="rId2" action="ppaction://hlinksldjump"/>
          </p:cNvPr>
          <p:cNvSpPr>
            <a:spLocks noChangeArrowheads="1" noChangeShapeType="1" noTextEdit="1"/>
          </p:cNvSpPr>
          <p:nvPr/>
        </p:nvSpPr>
        <p:spPr bwMode="auto">
          <a:xfrm>
            <a:off x="838200" y="990600"/>
            <a:ext cx="7620000" cy="4495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b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Times New Roman"/>
                <a:cs typeface="Times New Roman"/>
              </a:rPr>
              <a:t>These crops need</a:t>
            </a:r>
          </a:p>
          <a:p>
            <a:pPr algn="ctr"/>
            <a:r>
              <a:rPr lang="en-US" b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Times New Roman"/>
                <a:cs typeface="Times New Roman"/>
              </a:rPr>
              <a:t> a longer growing season,</a:t>
            </a:r>
          </a:p>
          <a:p>
            <a:pPr algn="ctr"/>
            <a:r>
              <a:rPr lang="en-US" b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Times New Roman"/>
                <a:cs typeface="Times New Roman"/>
              </a:rPr>
              <a:t> and the Northeast doesn't </a:t>
            </a:r>
          </a:p>
          <a:p>
            <a:pPr algn="ctr"/>
            <a:r>
              <a:rPr lang="en-US" b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Times New Roman"/>
                <a:cs typeface="Times New Roman"/>
              </a:rPr>
              <a:t>have as many frost-free days</a:t>
            </a:r>
          </a:p>
          <a:p>
            <a:pPr algn="ctr"/>
            <a:r>
              <a:rPr lang="en-US" b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Times New Roman"/>
                <a:cs typeface="Times New Roman"/>
              </a:rPr>
              <a:t> as the Southeast.</a:t>
            </a:r>
          </a:p>
        </p:txBody>
      </p:sp>
      <p:sp>
        <p:nvSpPr>
          <p:cNvPr id="33795" name="AutoShape 6">
            <a:hlinkClick r:id="rId2" action="ppaction://hlinksldjump" highlightClick="1">
              <a:snd r:embed="rId3" name="applause.wav" builtIn="1"/>
            </a:hlinkClick>
          </p:cNvPr>
          <p:cNvSpPr>
            <a:spLocks noChangeArrowheads="1"/>
          </p:cNvSpPr>
          <p:nvPr/>
        </p:nvSpPr>
        <p:spPr bwMode="auto">
          <a:xfrm>
            <a:off x="685800" y="5486400"/>
            <a:ext cx="1219200" cy="838200"/>
          </a:xfrm>
          <a:prstGeom prst="actionButtonBlank">
            <a:avLst/>
          </a:prstGeom>
          <a:solidFill>
            <a:srgbClr val="3366FF">
              <a:alpha val="50195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WordArt 2">
            <a:hlinkClick r:id="rId2" action="ppaction://hlinksldjump"/>
          </p:cNvPr>
          <p:cNvSpPr>
            <a:spLocks noChangeArrowheads="1" noChangeShapeType="1" noTextEdit="1"/>
          </p:cNvSpPr>
          <p:nvPr/>
        </p:nvSpPr>
        <p:spPr bwMode="auto">
          <a:xfrm>
            <a:off x="1371600" y="1524000"/>
            <a:ext cx="6629400" cy="3962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b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Times New Roman"/>
                <a:cs typeface="Times New Roman"/>
              </a:rPr>
              <a:t>What made coal</a:t>
            </a:r>
          </a:p>
          <a:p>
            <a:pPr algn="ctr"/>
            <a:r>
              <a:rPr lang="en-US" b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Times New Roman"/>
                <a:cs typeface="Times New Roman"/>
              </a:rPr>
              <a:t> easier to buy</a:t>
            </a:r>
          </a:p>
          <a:p>
            <a:pPr algn="ctr"/>
            <a:r>
              <a:rPr lang="en-US" b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Times New Roman"/>
                <a:cs typeface="Times New Roman"/>
              </a:rPr>
              <a:t> after 1830?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AutoShape 5">
            <a:hlinkClick r:id="rId2" action="ppaction://hlinksldjump" highlightClick="1">
              <a:snd r:embed="rId3" name="applause.wav" builtIn="1"/>
            </a:hlinkClick>
          </p:cNvPr>
          <p:cNvSpPr>
            <a:spLocks noChangeArrowheads="1"/>
          </p:cNvSpPr>
          <p:nvPr/>
        </p:nvSpPr>
        <p:spPr bwMode="auto">
          <a:xfrm>
            <a:off x="685800" y="5486400"/>
            <a:ext cx="1219200" cy="838200"/>
          </a:xfrm>
          <a:prstGeom prst="actionButtonBlank">
            <a:avLst/>
          </a:prstGeom>
          <a:solidFill>
            <a:srgbClr val="3366FF">
              <a:alpha val="50195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5843" name="Rectangle 6"/>
          <p:cNvSpPr>
            <a:spLocks noGrp="1" noChangeArrowheads="1"/>
          </p:cNvSpPr>
          <p:nvPr>
            <p:ph type="title" idx="4294967295"/>
          </p:nvPr>
        </p:nvSpPr>
        <p:spPr>
          <a:xfrm>
            <a:off x="685800" y="609600"/>
            <a:ext cx="8458200" cy="4876800"/>
          </a:xfrm>
        </p:spPr>
        <p:txBody>
          <a:bodyPr/>
          <a:lstStyle/>
          <a:p>
            <a:r>
              <a:rPr lang="en-US" sz="9600" smtClean="0"/>
              <a:t>The building of </a:t>
            </a:r>
            <a:br>
              <a:rPr lang="en-US" sz="9600" smtClean="0"/>
            </a:br>
            <a:r>
              <a:rPr lang="en-US" sz="9600" smtClean="0"/>
              <a:t>railroads and more trains.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WordArt 2">
            <a:hlinkClick r:id="rId2" action="ppaction://hlinksldjump"/>
          </p:cNvPr>
          <p:cNvSpPr>
            <a:spLocks noChangeArrowheads="1" noChangeShapeType="1" noTextEdit="1"/>
          </p:cNvSpPr>
          <p:nvPr/>
        </p:nvSpPr>
        <p:spPr bwMode="auto">
          <a:xfrm>
            <a:off x="1295400" y="1219200"/>
            <a:ext cx="6934200" cy="4495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b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Times New Roman"/>
                <a:cs typeface="Times New Roman"/>
              </a:rPr>
              <a:t>How does</a:t>
            </a:r>
          </a:p>
          <a:p>
            <a:pPr algn="ctr"/>
            <a:r>
              <a:rPr lang="en-US" b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Times New Roman"/>
                <a:cs typeface="Times New Roman"/>
              </a:rPr>
              <a:t> silt change</a:t>
            </a:r>
          </a:p>
          <a:p>
            <a:pPr algn="ctr"/>
            <a:r>
              <a:rPr lang="en-US" b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Times New Roman"/>
                <a:cs typeface="Times New Roman"/>
              </a:rPr>
              <a:t> a river?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WordArt 2">
            <a:hlinkClick r:id="rId2" action="ppaction://hlinksldjump"/>
          </p:cNvPr>
          <p:cNvSpPr>
            <a:spLocks noChangeArrowheads="1" noChangeShapeType="1" noTextEdit="1"/>
          </p:cNvSpPr>
          <p:nvPr/>
        </p:nvSpPr>
        <p:spPr bwMode="auto">
          <a:xfrm>
            <a:off x="1752600" y="1524000"/>
            <a:ext cx="5486400" cy="3962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b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Times New Roman"/>
                <a:cs typeface="Times New Roman"/>
              </a:rPr>
              <a:t>Silt forms islands,</a:t>
            </a:r>
          </a:p>
          <a:p>
            <a:pPr algn="ctr"/>
            <a:r>
              <a:rPr lang="en-US" b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Times New Roman"/>
                <a:cs typeface="Times New Roman"/>
              </a:rPr>
              <a:t>sand bars,</a:t>
            </a:r>
          </a:p>
          <a:p>
            <a:pPr algn="ctr"/>
            <a:r>
              <a:rPr lang="en-US" b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Times New Roman"/>
                <a:cs typeface="Times New Roman"/>
              </a:rPr>
              <a:t> and river bends.</a:t>
            </a:r>
          </a:p>
        </p:txBody>
      </p:sp>
      <p:sp>
        <p:nvSpPr>
          <p:cNvPr id="37891" name="AutoShape 5">
            <a:hlinkClick r:id="rId2" action="ppaction://hlinksldjump" highlightClick="1">
              <a:snd r:embed="rId3" name="applause.wav" builtIn="1"/>
            </a:hlinkClick>
          </p:cNvPr>
          <p:cNvSpPr>
            <a:spLocks noChangeArrowheads="1"/>
          </p:cNvSpPr>
          <p:nvPr/>
        </p:nvSpPr>
        <p:spPr bwMode="auto">
          <a:xfrm>
            <a:off x="685800" y="5486400"/>
            <a:ext cx="1219200" cy="838200"/>
          </a:xfrm>
          <a:prstGeom prst="actionButtonBlank">
            <a:avLst/>
          </a:prstGeom>
          <a:solidFill>
            <a:srgbClr val="3366FF">
              <a:alpha val="50195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7"/>
          <p:cNvSpPr>
            <a:spLocks noGrp="1" noChangeArrowheads="1"/>
          </p:cNvSpPr>
          <p:nvPr>
            <p:ph type="title" idx="4294967295"/>
          </p:nvPr>
        </p:nvSpPr>
        <p:spPr>
          <a:xfrm>
            <a:off x="838200" y="609600"/>
            <a:ext cx="7620000" cy="5410200"/>
          </a:xfrm>
        </p:spPr>
        <p:txBody>
          <a:bodyPr/>
          <a:lstStyle/>
          <a:p>
            <a:r>
              <a:rPr lang="en-US" sz="6600" smtClean="0"/>
              <a:t>Which two states in the Southeast region supply most of our nation’s coal?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WordArt 2">
            <a:hlinkClick r:id="rId2" action="ppaction://hlinksldjump"/>
          </p:cNvPr>
          <p:cNvSpPr>
            <a:spLocks noChangeArrowheads="1" noChangeShapeType="1" noTextEdit="1"/>
          </p:cNvSpPr>
          <p:nvPr/>
        </p:nvSpPr>
        <p:spPr bwMode="auto">
          <a:xfrm>
            <a:off x="1143000" y="1524000"/>
            <a:ext cx="7010400" cy="3962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b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Times New Roman"/>
                <a:cs typeface="Times New Roman"/>
              </a:rPr>
              <a:t>West Virginia</a:t>
            </a:r>
          </a:p>
          <a:p>
            <a:pPr algn="ctr"/>
            <a:r>
              <a:rPr lang="en-US" b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Times New Roman"/>
                <a:cs typeface="Times New Roman"/>
              </a:rPr>
              <a:t>&amp; </a:t>
            </a:r>
          </a:p>
          <a:p>
            <a:pPr algn="ctr"/>
            <a:r>
              <a:rPr lang="en-US" b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Times New Roman"/>
                <a:cs typeface="Times New Roman"/>
              </a:rPr>
              <a:t>Kentucky</a:t>
            </a:r>
          </a:p>
        </p:txBody>
      </p:sp>
      <p:sp>
        <p:nvSpPr>
          <p:cNvPr id="39939" name="AutoShape 5">
            <a:hlinkClick r:id="rId2" action="ppaction://hlinksldjump" highlightClick="1">
              <a:snd r:embed="rId3" name="applause.wav" builtIn="1"/>
            </a:hlinkClick>
          </p:cNvPr>
          <p:cNvSpPr>
            <a:spLocks noChangeArrowheads="1"/>
          </p:cNvSpPr>
          <p:nvPr/>
        </p:nvSpPr>
        <p:spPr bwMode="auto">
          <a:xfrm>
            <a:off x="685800" y="5486400"/>
            <a:ext cx="1219200" cy="838200"/>
          </a:xfrm>
          <a:prstGeom prst="actionButtonBlank">
            <a:avLst/>
          </a:prstGeom>
          <a:solidFill>
            <a:srgbClr val="3366FF">
              <a:alpha val="50195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WordArt 2">
            <a:hlinkClick r:id="rId2" action="ppaction://hlinksldjump"/>
          </p:cNvPr>
          <p:cNvSpPr>
            <a:spLocks noChangeArrowheads="1" noChangeShapeType="1" noTextEdit="1"/>
          </p:cNvSpPr>
          <p:nvPr/>
        </p:nvSpPr>
        <p:spPr bwMode="auto">
          <a:xfrm>
            <a:off x="1219200" y="1219200"/>
            <a:ext cx="7010400" cy="4267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b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Times New Roman"/>
                <a:cs typeface="Times New Roman"/>
              </a:rPr>
              <a:t>Where is the </a:t>
            </a:r>
          </a:p>
          <a:p>
            <a:pPr algn="ctr"/>
            <a:r>
              <a:rPr lang="en-US" b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Times New Roman"/>
                <a:cs typeface="Times New Roman"/>
              </a:rPr>
              <a:t>source of the </a:t>
            </a:r>
          </a:p>
          <a:p>
            <a:pPr algn="ctr"/>
            <a:r>
              <a:rPr lang="en-US" b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Times New Roman"/>
                <a:cs typeface="Times New Roman"/>
              </a:rPr>
              <a:t>Mississippi River?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WordArt 2"/>
          <p:cNvSpPr>
            <a:spLocks noChangeArrowheads="1" noChangeShapeType="1" noTextEdit="1"/>
          </p:cNvSpPr>
          <p:nvPr/>
        </p:nvSpPr>
        <p:spPr bwMode="auto">
          <a:xfrm>
            <a:off x="1066800" y="1219200"/>
            <a:ext cx="6858000" cy="4495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b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FF0000"/>
                    </a:gs>
                    <a:gs pos="50000">
                      <a:srgbClr val="FFFFFF"/>
                    </a:gs>
                    <a:gs pos="100000">
                      <a:srgbClr val="FF0000"/>
                    </a:gs>
                  </a:gsLst>
                  <a:lin ang="5400000" scaled="1"/>
                </a:gradFill>
                <a:latin typeface="Times New Roman"/>
                <a:cs typeface="Times New Roman"/>
              </a:rPr>
              <a:t>Our</a:t>
            </a:r>
          </a:p>
          <a:p>
            <a:pPr algn="ctr"/>
            <a:r>
              <a:rPr lang="en-US" b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FF0000"/>
                    </a:gs>
                    <a:gs pos="50000">
                      <a:srgbClr val="FFFFFF"/>
                    </a:gs>
                    <a:gs pos="100000">
                      <a:srgbClr val="FF0000"/>
                    </a:gs>
                  </a:gsLst>
                  <a:lin ang="5400000" scaled="1"/>
                </a:gradFill>
                <a:latin typeface="Times New Roman"/>
                <a:cs typeface="Times New Roman"/>
              </a:rPr>
              <a:t> Southeast </a:t>
            </a:r>
          </a:p>
          <a:p>
            <a:pPr algn="ctr"/>
            <a:r>
              <a:rPr lang="en-US" b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FF0000"/>
                    </a:gs>
                    <a:gs pos="50000">
                      <a:srgbClr val="FFFFFF"/>
                    </a:gs>
                    <a:gs pos="100000">
                      <a:srgbClr val="FF0000"/>
                    </a:gs>
                  </a:gsLst>
                  <a:lin ang="5400000" scaled="1"/>
                </a:gradFill>
                <a:latin typeface="Times New Roman"/>
                <a:cs typeface="Times New Roman"/>
              </a:rPr>
              <a:t>Region</a:t>
            </a:r>
          </a:p>
        </p:txBody>
      </p:sp>
    </p:spTree>
  </p:cSld>
  <p:clrMapOvr>
    <a:masterClrMapping/>
  </p:clrMapOvr>
  <p:transition advTm="3000"/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WordArt 2">
            <a:hlinkClick r:id="rId2" action="ppaction://hlinksldjump"/>
          </p:cNvPr>
          <p:cNvSpPr>
            <a:spLocks noChangeArrowheads="1" noChangeShapeType="1" noTextEdit="1"/>
          </p:cNvSpPr>
          <p:nvPr/>
        </p:nvSpPr>
        <p:spPr bwMode="auto">
          <a:xfrm>
            <a:off x="1524000" y="1524000"/>
            <a:ext cx="5943600" cy="3962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b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Times New Roman"/>
                <a:cs typeface="Times New Roman"/>
              </a:rPr>
              <a:t>Lake Itasca, </a:t>
            </a:r>
          </a:p>
          <a:p>
            <a:pPr algn="ctr"/>
            <a:r>
              <a:rPr lang="en-US" b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Times New Roman"/>
                <a:cs typeface="Times New Roman"/>
              </a:rPr>
              <a:t>Minnesota</a:t>
            </a:r>
          </a:p>
        </p:txBody>
      </p:sp>
      <p:sp>
        <p:nvSpPr>
          <p:cNvPr id="41987" name="AutoShape 5">
            <a:hlinkClick r:id="rId2" action="ppaction://hlinksldjump" highlightClick="1">
              <a:snd r:embed="rId3" name="applause.wav" builtIn="1"/>
            </a:hlinkClick>
          </p:cNvPr>
          <p:cNvSpPr>
            <a:spLocks noChangeArrowheads="1"/>
          </p:cNvSpPr>
          <p:nvPr/>
        </p:nvSpPr>
        <p:spPr bwMode="auto">
          <a:xfrm>
            <a:off x="685800" y="5486400"/>
            <a:ext cx="1219200" cy="838200"/>
          </a:xfrm>
          <a:prstGeom prst="actionButtonBlank">
            <a:avLst/>
          </a:prstGeom>
          <a:solidFill>
            <a:srgbClr val="3366FF">
              <a:alpha val="50195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WordArt 2">
            <a:hlinkClick r:id="rId2" action="ppaction://hlinksldjump"/>
          </p:cNvPr>
          <p:cNvSpPr>
            <a:spLocks noChangeArrowheads="1" noChangeShapeType="1" noTextEdit="1"/>
          </p:cNvSpPr>
          <p:nvPr/>
        </p:nvSpPr>
        <p:spPr bwMode="auto">
          <a:xfrm>
            <a:off x="762000" y="914400"/>
            <a:ext cx="7772400" cy="5029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b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Times New Roman"/>
                <a:cs typeface="Times New Roman"/>
              </a:rPr>
              <a:t>In which state</a:t>
            </a:r>
          </a:p>
          <a:p>
            <a:pPr algn="ctr"/>
            <a:r>
              <a:rPr lang="en-US" b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Times New Roman"/>
                <a:cs typeface="Times New Roman"/>
              </a:rPr>
              <a:t> is the mouth</a:t>
            </a:r>
          </a:p>
          <a:p>
            <a:pPr algn="ctr"/>
            <a:r>
              <a:rPr lang="en-US" b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Times New Roman"/>
                <a:cs typeface="Times New Roman"/>
              </a:rPr>
              <a:t>of the Mississippi </a:t>
            </a:r>
          </a:p>
          <a:p>
            <a:pPr algn="ctr"/>
            <a:r>
              <a:rPr lang="en-US" b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Times New Roman"/>
                <a:cs typeface="Times New Roman"/>
              </a:rPr>
              <a:t>located?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WordArt 2">
            <a:hlinkClick r:id="rId2" action="ppaction://hlinksldjump"/>
          </p:cNvPr>
          <p:cNvSpPr>
            <a:spLocks noChangeArrowheads="1" noChangeShapeType="1" noTextEdit="1"/>
          </p:cNvSpPr>
          <p:nvPr/>
        </p:nvSpPr>
        <p:spPr bwMode="auto">
          <a:xfrm>
            <a:off x="1752600" y="1676400"/>
            <a:ext cx="5638800" cy="3581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b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Times New Roman"/>
                <a:cs typeface="Times New Roman"/>
              </a:rPr>
              <a:t>Louisiana</a:t>
            </a:r>
          </a:p>
        </p:txBody>
      </p:sp>
      <p:sp>
        <p:nvSpPr>
          <p:cNvPr id="44035" name="AutoShape 5">
            <a:hlinkClick r:id="rId2" action="ppaction://hlinksldjump" highlightClick="1">
              <a:snd r:embed="rId3" name="applause.wav" builtIn="1"/>
            </a:hlinkClick>
          </p:cNvPr>
          <p:cNvSpPr>
            <a:spLocks noChangeArrowheads="1"/>
          </p:cNvSpPr>
          <p:nvPr/>
        </p:nvSpPr>
        <p:spPr bwMode="auto">
          <a:xfrm>
            <a:off x="685800" y="5486400"/>
            <a:ext cx="1219200" cy="838200"/>
          </a:xfrm>
          <a:prstGeom prst="actionButtonBlank">
            <a:avLst/>
          </a:prstGeom>
          <a:solidFill>
            <a:srgbClr val="3366FF">
              <a:alpha val="50195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WordArt 2">
            <a:hlinkClick r:id="rId2" action="ppaction://hlinksldjump"/>
          </p:cNvPr>
          <p:cNvSpPr>
            <a:spLocks noChangeArrowheads="1" noChangeShapeType="1" noTextEdit="1"/>
          </p:cNvSpPr>
          <p:nvPr/>
        </p:nvSpPr>
        <p:spPr bwMode="auto">
          <a:xfrm>
            <a:off x="1371600" y="1676400"/>
            <a:ext cx="6400800" cy="3581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b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Times New Roman"/>
                <a:cs typeface="Times New Roman"/>
              </a:rPr>
              <a:t>What type of</a:t>
            </a:r>
          </a:p>
          <a:p>
            <a:pPr algn="ctr"/>
            <a:r>
              <a:rPr lang="en-US" b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Times New Roman"/>
                <a:cs typeface="Times New Roman"/>
              </a:rPr>
              <a:t> transportation</a:t>
            </a:r>
          </a:p>
          <a:p>
            <a:pPr algn="ctr"/>
            <a:r>
              <a:rPr lang="en-US" b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Times New Roman"/>
                <a:cs typeface="Times New Roman"/>
              </a:rPr>
              <a:t> moves goods along</a:t>
            </a:r>
          </a:p>
          <a:p>
            <a:pPr algn="ctr"/>
            <a:r>
              <a:rPr lang="en-US" b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Times New Roman"/>
                <a:cs typeface="Times New Roman"/>
              </a:rPr>
              <a:t> the Mississippi?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WordArt 2">
            <a:hlinkClick r:id="rId2" action="ppaction://hlinksldjump"/>
          </p:cNvPr>
          <p:cNvSpPr>
            <a:spLocks noChangeArrowheads="1" noChangeShapeType="1" noTextEdit="1"/>
          </p:cNvSpPr>
          <p:nvPr/>
        </p:nvSpPr>
        <p:spPr bwMode="auto">
          <a:xfrm>
            <a:off x="1143000" y="990600"/>
            <a:ext cx="7315200" cy="4800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b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Times New Roman"/>
                <a:cs typeface="Times New Roman"/>
              </a:rPr>
              <a:t>barges</a:t>
            </a:r>
          </a:p>
        </p:txBody>
      </p:sp>
      <p:sp>
        <p:nvSpPr>
          <p:cNvPr id="46083" name="AutoShape 5">
            <a:hlinkClick r:id="rId2" action="ppaction://hlinksldjump" highlightClick="1">
              <a:snd r:embed="rId3" name="applause.wav" builtIn="1"/>
            </a:hlinkClick>
          </p:cNvPr>
          <p:cNvSpPr>
            <a:spLocks noChangeArrowheads="1"/>
          </p:cNvSpPr>
          <p:nvPr/>
        </p:nvSpPr>
        <p:spPr bwMode="auto">
          <a:xfrm>
            <a:off x="685800" y="5486400"/>
            <a:ext cx="1219200" cy="838200"/>
          </a:xfrm>
          <a:prstGeom prst="actionButtonBlank">
            <a:avLst/>
          </a:prstGeom>
          <a:solidFill>
            <a:srgbClr val="3366FF">
              <a:alpha val="50195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WordArt 2">
            <a:hlinkClick r:id="rId2" action="ppaction://hlinksldjump"/>
          </p:cNvPr>
          <p:cNvSpPr>
            <a:spLocks noChangeArrowheads="1" noChangeShapeType="1" noTextEdit="1"/>
          </p:cNvSpPr>
          <p:nvPr/>
        </p:nvSpPr>
        <p:spPr bwMode="auto">
          <a:xfrm>
            <a:off x="1676400" y="1676400"/>
            <a:ext cx="5638800" cy="3581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b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Times New Roman"/>
                <a:cs typeface="Times New Roman"/>
              </a:rPr>
              <a:t>Why would people</a:t>
            </a:r>
          </a:p>
          <a:p>
            <a:pPr algn="ctr"/>
            <a:r>
              <a:rPr lang="en-US" b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Times New Roman"/>
                <a:cs typeface="Times New Roman"/>
              </a:rPr>
              <a:t>choose to settle </a:t>
            </a:r>
          </a:p>
          <a:p>
            <a:pPr algn="ctr"/>
            <a:r>
              <a:rPr lang="en-US" b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Times New Roman"/>
                <a:cs typeface="Times New Roman"/>
              </a:rPr>
              <a:t>on a large river?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WordArt 2">
            <a:hlinkClick r:id="rId2" action="ppaction://hlinksldjump"/>
          </p:cNvPr>
          <p:cNvSpPr>
            <a:spLocks noChangeArrowheads="1" noChangeShapeType="1" noTextEdit="1"/>
          </p:cNvSpPr>
          <p:nvPr/>
        </p:nvSpPr>
        <p:spPr bwMode="auto">
          <a:xfrm>
            <a:off x="1676400" y="1676400"/>
            <a:ext cx="5791200" cy="3581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b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Times New Roman"/>
                <a:cs typeface="Times New Roman"/>
              </a:rPr>
              <a:t>to be near </a:t>
            </a:r>
          </a:p>
          <a:p>
            <a:pPr algn="ctr"/>
            <a:r>
              <a:rPr lang="en-US" b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Times New Roman"/>
                <a:cs typeface="Times New Roman"/>
              </a:rPr>
              <a:t>transportation </a:t>
            </a:r>
          </a:p>
          <a:p>
            <a:pPr algn="ctr"/>
            <a:r>
              <a:rPr lang="en-US" b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Times New Roman"/>
                <a:cs typeface="Times New Roman"/>
              </a:rPr>
              <a:t>and trade</a:t>
            </a:r>
          </a:p>
        </p:txBody>
      </p:sp>
      <p:sp>
        <p:nvSpPr>
          <p:cNvPr id="48131" name="AutoShape 5">
            <a:hlinkClick r:id="rId2" action="ppaction://hlinksldjump" highlightClick="1">
              <a:snd r:embed="rId3" name="applause.wav" builtIn="1"/>
            </a:hlinkClick>
          </p:cNvPr>
          <p:cNvSpPr>
            <a:spLocks noChangeArrowheads="1"/>
          </p:cNvSpPr>
          <p:nvPr/>
        </p:nvSpPr>
        <p:spPr bwMode="auto">
          <a:xfrm>
            <a:off x="685800" y="5486400"/>
            <a:ext cx="1219200" cy="838200"/>
          </a:xfrm>
          <a:prstGeom prst="actionButtonBlank">
            <a:avLst/>
          </a:prstGeom>
          <a:solidFill>
            <a:srgbClr val="3366FF">
              <a:alpha val="50195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WordArt 2">
            <a:hlinkClick r:id="rId2" action="ppaction://hlinksldjump"/>
          </p:cNvPr>
          <p:cNvSpPr>
            <a:spLocks noChangeArrowheads="1" noChangeShapeType="1" noTextEdit="1"/>
          </p:cNvSpPr>
          <p:nvPr/>
        </p:nvSpPr>
        <p:spPr bwMode="auto">
          <a:xfrm>
            <a:off x="914400" y="1143000"/>
            <a:ext cx="7315200" cy="5029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b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Times New Roman"/>
                <a:cs typeface="Times New Roman"/>
              </a:rPr>
              <a:t>Name three ways</a:t>
            </a:r>
          </a:p>
          <a:p>
            <a:pPr algn="ctr"/>
            <a:r>
              <a:rPr lang="en-US" b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Times New Roman"/>
                <a:cs typeface="Times New Roman"/>
              </a:rPr>
              <a:t>the river affects </a:t>
            </a:r>
          </a:p>
          <a:p>
            <a:pPr algn="ctr"/>
            <a:r>
              <a:rPr lang="en-US" b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Times New Roman"/>
                <a:cs typeface="Times New Roman"/>
              </a:rPr>
              <a:t>the Southeast </a:t>
            </a:r>
          </a:p>
          <a:p>
            <a:pPr algn="ctr"/>
            <a:r>
              <a:rPr lang="en-US" b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Times New Roman"/>
                <a:cs typeface="Times New Roman"/>
              </a:rPr>
              <a:t>environment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WordArt 2">
            <a:hlinkClick r:id="rId2" action="ppaction://hlinksldjump"/>
          </p:cNvPr>
          <p:cNvSpPr>
            <a:spLocks noChangeArrowheads="1" noChangeShapeType="1" noTextEdit="1"/>
          </p:cNvSpPr>
          <p:nvPr/>
        </p:nvSpPr>
        <p:spPr bwMode="auto">
          <a:xfrm>
            <a:off x="1066800" y="914400"/>
            <a:ext cx="7315200" cy="5410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b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Times New Roman"/>
                <a:cs typeface="Times New Roman"/>
              </a:rPr>
              <a:t>The river provides</a:t>
            </a:r>
          </a:p>
          <a:p>
            <a:pPr algn="ctr"/>
            <a:r>
              <a:rPr lang="en-US" b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Times New Roman"/>
                <a:cs typeface="Times New Roman"/>
              </a:rPr>
              <a:t> water, rich soil, </a:t>
            </a:r>
          </a:p>
          <a:p>
            <a:pPr algn="ctr"/>
            <a:r>
              <a:rPr lang="en-US" b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Times New Roman"/>
                <a:cs typeface="Times New Roman"/>
              </a:rPr>
              <a:t>and transportation of goods. </a:t>
            </a:r>
          </a:p>
          <a:p>
            <a:pPr algn="ctr"/>
            <a:r>
              <a:rPr lang="en-US" b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Times New Roman"/>
                <a:cs typeface="Times New Roman"/>
              </a:rPr>
              <a:t> (also, animal habitat)</a:t>
            </a:r>
          </a:p>
        </p:txBody>
      </p:sp>
      <p:sp>
        <p:nvSpPr>
          <p:cNvPr id="50179" name="AutoShape 5">
            <a:hlinkClick r:id="rId2" action="ppaction://hlinksldjump" highlightClick="1">
              <a:snd r:embed="rId3" name="applause.wav" builtIn="1"/>
            </a:hlinkClick>
          </p:cNvPr>
          <p:cNvSpPr>
            <a:spLocks noChangeArrowheads="1"/>
          </p:cNvSpPr>
          <p:nvPr/>
        </p:nvSpPr>
        <p:spPr bwMode="auto">
          <a:xfrm>
            <a:off x="685800" y="5486400"/>
            <a:ext cx="1219200" cy="838200"/>
          </a:xfrm>
          <a:prstGeom prst="actionButtonBlank">
            <a:avLst/>
          </a:prstGeom>
          <a:solidFill>
            <a:srgbClr val="3366FF">
              <a:alpha val="50195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WordArt 2">
            <a:hlinkClick r:id="rId2" action="ppaction://hlinksldjump"/>
          </p:cNvPr>
          <p:cNvSpPr>
            <a:spLocks noChangeArrowheads="1" noChangeShapeType="1" noTextEdit="1"/>
          </p:cNvSpPr>
          <p:nvPr/>
        </p:nvSpPr>
        <p:spPr bwMode="auto">
          <a:xfrm>
            <a:off x="1600200" y="1371600"/>
            <a:ext cx="5943600" cy="3886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b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Times New Roman"/>
                <a:cs typeface="Times New Roman"/>
              </a:rPr>
              <a:t>How many states</a:t>
            </a:r>
          </a:p>
          <a:p>
            <a:pPr algn="ctr"/>
            <a:r>
              <a:rPr lang="en-US" b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Times New Roman"/>
                <a:cs typeface="Times New Roman"/>
              </a:rPr>
              <a:t>are in the</a:t>
            </a:r>
          </a:p>
          <a:p>
            <a:pPr algn="ctr"/>
            <a:r>
              <a:rPr lang="en-US" b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Times New Roman"/>
                <a:cs typeface="Times New Roman"/>
              </a:rPr>
              <a:t> Southeast region?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WordArt 2"/>
          <p:cNvSpPr>
            <a:spLocks noChangeArrowheads="1" noChangeShapeType="1" noTextEdit="1"/>
          </p:cNvSpPr>
          <p:nvPr/>
        </p:nvSpPr>
        <p:spPr bwMode="auto">
          <a:xfrm>
            <a:off x="1219200" y="1295400"/>
            <a:ext cx="6629400" cy="4038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b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FF0000"/>
                    </a:gs>
                    <a:gs pos="50000">
                      <a:srgbClr val="FFFFFF"/>
                    </a:gs>
                    <a:gs pos="100000">
                      <a:srgbClr val="FF0000"/>
                    </a:gs>
                  </a:gsLst>
                  <a:lin ang="5400000" scaled="1"/>
                </a:gradFill>
                <a:latin typeface="Times New Roman"/>
                <a:cs typeface="Times New Roman"/>
              </a:rPr>
              <a:t>The </a:t>
            </a:r>
          </a:p>
          <a:p>
            <a:pPr algn="ctr"/>
            <a:r>
              <a:rPr lang="en-US" b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FF0000"/>
                    </a:gs>
                    <a:gs pos="50000">
                      <a:srgbClr val="FFFFFF"/>
                    </a:gs>
                    <a:gs pos="100000">
                      <a:srgbClr val="FF0000"/>
                    </a:gs>
                  </a:gsLst>
                  <a:lin ang="5400000" scaled="1"/>
                </a:gradFill>
                <a:latin typeface="Times New Roman"/>
                <a:cs typeface="Times New Roman"/>
              </a:rPr>
              <a:t>Mighty </a:t>
            </a:r>
          </a:p>
          <a:p>
            <a:pPr algn="ctr"/>
            <a:r>
              <a:rPr lang="en-US" b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FF0000"/>
                    </a:gs>
                    <a:gs pos="50000">
                      <a:srgbClr val="FFFFFF"/>
                    </a:gs>
                    <a:gs pos="100000">
                      <a:srgbClr val="FF0000"/>
                    </a:gs>
                  </a:gsLst>
                  <a:lin ang="5400000" scaled="1"/>
                </a:gradFill>
                <a:latin typeface="Times New Roman"/>
                <a:cs typeface="Times New Roman"/>
              </a:rPr>
              <a:t>Mississippi</a:t>
            </a:r>
          </a:p>
        </p:txBody>
      </p:sp>
    </p:spTree>
  </p:cSld>
  <p:clrMapOvr>
    <a:masterClrMapping/>
  </p:clrMapOvr>
  <p:transition advTm="3000"/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WordArt 2">
            <a:hlinkClick r:id="rId2" action="ppaction://hlinksldjump"/>
          </p:cNvPr>
          <p:cNvSpPr>
            <a:spLocks noChangeArrowheads="1" noChangeShapeType="1" noTextEdit="1"/>
          </p:cNvSpPr>
          <p:nvPr/>
        </p:nvSpPr>
        <p:spPr bwMode="auto">
          <a:xfrm>
            <a:off x="1676400" y="1219200"/>
            <a:ext cx="5715000" cy="4038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b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Times New Roman"/>
                <a:cs typeface="Times New Roman"/>
              </a:rPr>
              <a:t>12</a:t>
            </a:r>
          </a:p>
        </p:txBody>
      </p:sp>
      <p:sp>
        <p:nvSpPr>
          <p:cNvPr id="52227" name="AutoShape 5">
            <a:hlinkClick r:id="rId2" action="ppaction://hlinksldjump" highlightClick="1">
              <a:snd r:embed="rId3" name="applause.wav" builtIn="1"/>
            </a:hlinkClick>
          </p:cNvPr>
          <p:cNvSpPr>
            <a:spLocks noChangeArrowheads="1"/>
          </p:cNvSpPr>
          <p:nvPr/>
        </p:nvSpPr>
        <p:spPr bwMode="auto">
          <a:xfrm>
            <a:off x="685800" y="5486400"/>
            <a:ext cx="1219200" cy="838200"/>
          </a:xfrm>
          <a:prstGeom prst="actionButtonBlank">
            <a:avLst/>
          </a:prstGeom>
          <a:solidFill>
            <a:srgbClr val="3366FF">
              <a:alpha val="50195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WordArt 2">
            <a:hlinkClick r:id="rId2" action="ppaction://hlinksldjump"/>
          </p:cNvPr>
          <p:cNvSpPr>
            <a:spLocks noChangeArrowheads="1" noChangeShapeType="1" noTextEdit="1"/>
          </p:cNvSpPr>
          <p:nvPr/>
        </p:nvSpPr>
        <p:spPr bwMode="auto">
          <a:xfrm>
            <a:off x="1828800" y="2057400"/>
            <a:ext cx="5410200" cy="3048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b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Times New Roman"/>
                <a:cs typeface="Times New Roman"/>
              </a:rPr>
              <a:t>What is the </a:t>
            </a:r>
          </a:p>
          <a:p>
            <a:pPr algn="ctr"/>
            <a:r>
              <a:rPr lang="en-US" b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Times New Roman"/>
                <a:cs typeface="Times New Roman"/>
              </a:rPr>
              <a:t>capital</a:t>
            </a:r>
          </a:p>
          <a:p>
            <a:pPr algn="ctr"/>
            <a:r>
              <a:rPr lang="en-US" b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Times New Roman"/>
                <a:cs typeface="Times New Roman"/>
              </a:rPr>
              <a:t>Georgia?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WordArt 2">
            <a:hlinkClick r:id="rId2" action="ppaction://hlinksldjump"/>
          </p:cNvPr>
          <p:cNvSpPr>
            <a:spLocks noChangeArrowheads="1" noChangeShapeType="1" noTextEdit="1"/>
          </p:cNvSpPr>
          <p:nvPr/>
        </p:nvSpPr>
        <p:spPr bwMode="auto">
          <a:xfrm>
            <a:off x="1828800" y="2057400"/>
            <a:ext cx="5410200" cy="3048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b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Times New Roman"/>
                <a:cs typeface="Times New Roman"/>
              </a:rPr>
              <a:t>Atlanta</a:t>
            </a:r>
          </a:p>
        </p:txBody>
      </p:sp>
      <p:sp>
        <p:nvSpPr>
          <p:cNvPr id="54275" name="AutoShape 5">
            <a:hlinkClick r:id="rId2" action="ppaction://hlinksldjump" highlightClick="1">
              <a:snd r:embed="rId3" name="applause.wav" builtIn="1"/>
            </a:hlinkClick>
          </p:cNvPr>
          <p:cNvSpPr>
            <a:spLocks noChangeArrowheads="1"/>
          </p:cNvSpPr>
          <p:nvPr/>
        </p:nvSpPr>
        <p:spPr bwMode="auto">
          <a:xfrm>
            <a:off x="685800" y="5486400"/>
            <a:ext cx="1219200" cy="838200"/>
          </a:xfrm>
          <a:prstGeom prst="actionButtonBlank">
            <a:avLst/>
          </a:prstGeom>
          <a:solidFill>
            <a:srgbClr val="3366FF">
              <a:alpha val="50195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WordArt 2">
            <a:hlinkClick r:id="rId2" action="ppaction://hlinksldjump"/>
          </p:cNvPr>
          <p:cNvSpPr>
            <a:spLocks noChangeArrowheads="1" noChangeShapeType="1" noTextEdit="1"/>
          </p:cNvSpPr>
          <p:nvPr/>
        </p:nvSpPr>
        <p:spPr bwMode="auto">
          <a:xfrm>
            <a:off x="1371600" y="1524000"/>
            <a:ext cx="6553200" cy="4038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b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Times New Roman"/>
                <a:cs typeface="Times New Roman"/>
              </a:rPr>
              <a:t>What is the</a:t>
            </a:r>
          </a:p>
          <a:p>
            <a:pPr algn="ctr"/>
            <a:r>
              <a:rPr lang="en-US" b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Times New Roman"/>
                <a:cs typeface="Times New Roman"/>
              </a:rPr>
              <a:t> capital of </a:t>
            </a:r>
          </a:p>
          <a:p>
            <a:pPr algn="ctr"/>
            <a:r>
              <a:rPr lang="en-US" b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Times New Roman"/>
                <a:cs typeface="Times New Roman"/>
              </a:rPr>
              <a:t>Alabama?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WordArt 2">
            <a:hlinkClick r:id="rId2" action="ppaction://hlinksldjump"/>
          </p:cNvPr>
          <p:cNvSpPr>
            <a:spLocks noChangeArrowheads="1" noChangeShapeType="1" noTextEdit="1"/>
          </p:cNvSpPr>
          <p:nvPr/>
        </p:nvSpPr>
        <p:spPr bwMode="auto">
          <a:xfrm>
            <a:off x="1066800" y="1752600"/>
            <a:ext cx="6934200" cy="3733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b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Times New Roman"/>
                <a:cs typeface="Times New Roman"/>
              </a:rPr>
              <a:t>Montgomery</a:t>
            </a:r>
          </a:p>
        </p:txBody>
      </p:sp>
      <p:sp>
        <p:nvSpPr>
          <p:cNvPr id="56323" name="AutoShape 5">
            <a:hlinkClick r:id="rId2" action="ppaction://hlinksldjump" highlightClick="1">
              <a:snd r:embed="rId3" name="applause.wav" builtIn="1"/>
            </a:hlinkClick>
          </p:cNvPr>
          <p:cNvSpPr>
            <a:spLocks noChangeArrowheads="1"/>
          </p:cNvSpPr>
          <p:nvPr/>
        </p:nvSpPr>
        <p:spPr bwMode="auto">
          <a:xfrm>
            <a:off x="685800" y="5486400"/>
            <a:ext cx="1219200" cy="838200"/>
          </a:xfrm>
          <a:prstGeom prst="actionButtonBlank">
            <a:avLst/>
          </a:prstGeom>
          <a:solidFill>
            <a:srgbClr val="3366FF">
              <a:alpha val="50195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6"/>
          <p:cNvSpPr>
            <a:spLocks noGrp="1" noChangeArrowheads="1"/>
          </p:cNvSpPr>
          <p:nvPr>
            <p:ph type="title" idx="4294967295"/>
          </p:nvPr>
        </p:nvSpPr>
        <p:spPr>
          <a:xfrm>
            <a:off x="685800" y="1371600"/>
            <a:ext cx="7772400" cy="4419600"/>
          </a:xfrm>
        </p:spPr>
        <p:txBody>
          <a:bodyPr/>
          <a:lstStyle/>
          <a:p>
            <a:r>
              <a:rPr lang="en-US" sz="7200" smtClean="0"/>
              <a:t>Little Rock is the capital of which state?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WordArt 2">
            <a:hlinkClick r:id="rId2" action="ppaction://hlinksldjump"/>
          </p:cNvPr>
          <p:cNvSpPr>
            <a:spLocks noChangeArrowheads="1" noChangeShapeType="1" noTextEdit="1"/>
          </p:cNvSpPr>
          <p:nvPr/>
        </p:nvSpPr>
        <p:spPr bwMode="auto">
          <a:xfrm>
            <a:off x="1295400" y="1295400"/>
            <a:ext cx="6858000" cy="4191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b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Times New Roman"/>
                <a:cs typeface="Times New Roman"/>
              </a:rPr>
              <a:t>Arkansas</a:t>
            </a:r>
          </a:p>
        </p:txBody>
      </p:sp>
      <p:sp>
        <p:nvSpPr>
          <p:cNvPr id="58371" name="AutoShape 5">
            <a:hlinkClick r:id="rId2" action="ppaction://hlinksldjump" highlightClick="1">
              <a:snd r:embed="rId3" name="applause.wav" builtIn="1"/>
            </a:hlinkClick>
          </p:cNvPr>
          <p:cNvSpPr>
            <a:spLocks noChangeArrowheads="1"/>
          </p:cNvSpPr>
          <p:nvPr/>
        </p:nvSpPr>
        <p:spPr bwMode="auto">
          <a:xfrm>
            <a:off x="685800" y="5486400"/>
            <a:ext cx="1219200" cy="838200"/>
          </a:xfrm>
          <a:prstGeom prst="actionButtonBlank">
            <a:avLst/>
          </a:prstGeom>
          <a:solidFill>
            <a:srgbClr val="3366FF">
              <a:alpha val="50195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WordArt 2">
            <a:hlinkClick r:id="rId2" action="ppaction://hlinksldjump"/>
          </p:cNvPr>
          <p:cNvSpPr>
            <a:spLocks noChangeArrowheads="1" noChangeShapeType="1" noTextEdit="1"/>
          </p:cNvSpPr>
          <p:nvPr/>
        </p:nvSpPr>
        <p:spPr bwMode="auto">
          <a:xfrm>
            <a:off x="1828800" y="1905000"/>
            <a:ext cx="5410200" cy="2819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b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Times New Roman"/>
                <a:cs typeface="Times New Roman"/>
              </a:rPr>
              <a:t>Spell the capital</a:t>
            </a:r>
          </a:p>
          <a:p>
            <a:pPr algn="ctr"/>
            <a:r>
              <a:rPr lang="en-US" b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Times New Roman"/>
                <a:cs typeface="Times New Roman"/>
              </a:rPr>
              <a:t>of Florida.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WordArt 2">
            <a:hlinkClick r:id="rId2" action="ppaction://hlinksldjump"/>
          </p:cNvPr>
          <p:cNvSpPr>
            <a:spLocks noChangeArrowheads="1" noChangeShapeType="1" noTextEdit="1"/>
          </p:cNvSpPr>
          <p:nvPr/>
        </p:nvSpPr>
        <p:spPr bwMode="auto">
          <a:xfrm>
            <a:off x="914400" y="1524000"/>
            <a:ext cx="7467600" cy="3429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b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Times New Roman"/>
                <a:cs typeface="Times New Roman"/>
              </a:rPr>
              <a:t>Tallahassee</a:t>
            </a:r>
          </a:p>
        </p:txBody>
      </p:sp>
      <p:sp>
        <p:nvSpPr>
          <p:cNvPr id="60419" name="AutoShape 5">
            <a:hlinkClick r:id="rId2" action="ppaction://hlinksldjump" highlightClick="1">
              <a:snd r:embed="rId3" name="applause.wav" builtIn="1"/>
            </a:hlinkClick>
          </p:cNvPr>
          <p:cNvSpPr>
            <a:spLocks noChangeArrowheads="1"/>
          </p:cNvSpPr>
          <p:nvPr/>
        </p:nvSpPr>
        <p:spPr bwMode="auto">
          <a:xfrm>
            <a:off x="685800" y="5486400"/>
            <a:ext cx="1219200" cy="838200"/>
          </a:xfrm>
          <a:prstGeom prst="actionButtonBlank">
            <a:avLst/>
          </a:prstGeom>
          <a:solidFill>
            <a:srgbClr val="3366FF">
              <a:alpha val="50195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WordArt 2">
            <a:hlinkClick r:id="rId3" action="ppaction://hlinksldjump"/>
          </p:cNvPr>
          <p:cNvSpPr>
            <a:spLocks noChangeArrowheads="1" noChangeShapeType="1" noTextEdit="1"/>
          </p:cNvSpPr>
          <p:nvPr/>
        </p:nvSpPr>
        <p:spPr bwMode="auto">
          <a:xfrm>
            <a:off x="2057400" y="1905000"/>
            <a:ext cx="5257800" cy="2971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b="1" kern="10"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860000"/>
                    </a:gs>
                    <a:gs pos="100000">
                      <a:srgbClr val="FF0000"/>
                    </a:gs>
                  </a:gsLst>
                  <a:path path="rect">
                    <a:fillToRect l="50000" t="50000" r="50000" b="50000"/>
                  </a:path>
                </a:gradFill>
                <a:latin typeface="Times New Roman"/>
                <a:cs typeface="Times New Roman"/>
              </a:rPr>
              <a:t>Daiily</a:t>
            </a:r>
          </a:p>
          <a:p>
            <a:pPr algn="ctr"/>
            <a:r>
              <a:rPr lang="en-US" b="1" kern="10"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860000"/>
                    </a:gs>
                    <a:gs pos="100000">
                      <a:srgbClr val="FF0000"/>
                    </a:gs>
                  </a:gsLst>
                  <a:path path="rect">
                    <a:fillToRect l="50000" t="50000" r="50000" b="50000"/>
                  </a:path>
                </a:gradFill>
                <a:latin typeface="Times New Roman"/>
                <a:cs typeface="Times New Roman"/>
              </a:rPr>
              <a:t>Double!!</a:t>
            </a:r>
          </a:p>
        </p:txBody>
      </p:sp>
      <p:pic>
        <p:nvPicPr>
          <p:cNvPr id="119811" name="Picture 3">
            <a:hlinkClick r:id="" action="ppaction://media"/>
          </p:cNvPr>
          <p:cNvPicPr>
            <a:picLocks noRot="1" noChangeAspect="1" noChangeArrowheads="1"/>
          </p:cNvPicPr>
          <p:nvPr>
            <a:wavAudioFile r:embed="rId1" name="CHIMES.WAV"/>
          </p:nvPr>
        </p:nvPicPr>
        <p:blipFill>
          <a:blip r:embed="rId4"/>
          <a:srcRect/>
          <a:stretch>
            <a:fillRect/>
          </a:stretch>
        </p:blipFill>
        <p:spPr bwMode="auto">
          <a:xfrm>
            <a:off x="381000" y="6324600"/>
            <a:ext cx="76200" cy="7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89" fill="hold"/>
                                        <p:tgtEl>
                                          <p:spTgt spid="119811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19811"/>
                </p:tgtEl>
              </p:cMediaNode>
            </p:audio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WordArt 2"/>
          <p:cNvSpPr>
            <a:spLocks noChangeArrowheads="1" noChangeShapeType="1" noTextEdit="1"/>
          </p:cNvSpPr>
          <p:nvPr/>
        </p:nvSpPr>
        <p:spPr bwMode="auto">
          <a:xfrm>
            <a:off x="914400" y="1828800"/>
            <a:ext cx="7391400" cy="3505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b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Times New Roman"/>
                <a:cs typeface="Times New Roman"/>
              </a:rPr>
              <a:t>States </a:t>
            </a:r>
          </a:p>
          <a:p>
            <a:pPr algn="ctr"/>
            <a:r>
              <a:rPr lang="en-US" b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Times New Roman"/>
                <a:cs typeface="Times New Roman"/>
              </a:rPr>
              <a:t>&amp; </a:t>
            </a:r>
          </a:p>
          <a:p>
            <a:pPr algn="ctr"/>
            <a:r>
              <a:rPr lang="en-US" b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Times New Roman"/>
                <a:cs typeface="Times New Roman"/>
              </a:rPr>
              <a:t>Capitals</a:t>
            </a:r>
          </a:p>
        </p:txBody>
      </p:sp>
    </p:spTree>
  </p:cSld>
  <p:clrMapOvr>
    <a:masterClrMapping/>
  </p:clrMapOvr>
  <p:transition advTm="3000"/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WordArt 2">
            <a:hlinkClick r:id="rId2" action="ppaction://hlinksldjump"/>
          </p:cNvPr>
          <p:cNvSpPr>
            <a:spLocks noChangeArrowheads="1" noChangeShapeType="1" noTextEdit="1"/>
          </p:cNvSpPr>
          <p:nvPr/>
        </p:nvSpPr>
        <p:spPr bwMode="auto">
          <a:xfrm>
            <a:off x="1371600" y="1143000"/>
            <a:ext cx="6477000" cy="5029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2000" b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Times New Roman"/>
                <a:cs typeface="Times New Roman"/>
              </a:rPr>
              <a:t>What is the</a:t>
            </a:r>
          </a:p>
          <a:p>
            <a:pPr algn="ctr"/>
            <a:r>
              <a:rPr lang="en-US" sz="2000" b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Times New Roman"/>
                <a:cs typeface="Times New Roman"/>
              </a:rPr>
              <a:t> capital of</a:t>
            </a:r>
          </a:p>
          <a:p>
            <a:pPr algn="ctr"/>
            <a:r>
              <a:rPr lang="en-US" sz="2000" b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Times New Roman"/>
                <a:cs typeface="Times New Roman"/>
              </a:rPr>
              <a:t> Virginia?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WordArt 2">
            <a:hlinkClick r:id="rId2" action="ppaction://hlinksldjump"/>
          </p:cNvPr>
          <p:cNvSpPr>
            <a:spLocks noChangeArrowheads="1" noChangeShapeType="1" noTextEdit="1"/>
          </p:cNvSpPr>
          <p:nvPr/>
        </p:nvSpPr>
        <p:spPr bwMode="auto">
          <a:xfrm>
            <a:off x="1600200" y="1752600"/>
            <a:ext cx="6477000" cy="4038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b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Times New Roman"/>
                <a:cs typeface="Times New Roman"/>
              </a:rPr>
              <a:t>Richmond</a:t>
            </a:r>
          </a:p>
        </p:txBody>
      </p:sp>
      <p:sp>
        <p:nvSpPr>
          <p:cNvPr id="63491" name="AutoShape 5">
            <a:hlinkClick r:id="rId2" action="ppaction://hlinksldjump" highlightClick="1">
              <a:snd r:embed="rId3" name="applause.wav" builtIn="1"/>
            </a:hlinkClick>
          </p:cNvPr>
          <p:cNvSpPr>
            <a:spLocks noChangeArrowheads="1"/>
          </p:cNvSpPr>
          <p:nvPr/>
        </p:nvSpPr>
        <p:spPr bwMode="auto">
          <a:xfrm>
            <a:off x="685800" y="5486400"/>
            <a:ext cx="1219200" cy="838200"/>
          </a:xfrm>
          <a:prstGeom prst="actionButtonBlank">
            <a:avLst/>
          </a:prstGeom>
          <a:solidFill>
            <a:srgbClr val="3366FF">
              <a:alpha val="50195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WordArt 2">
            <a:hlinkClick r:id="rId2" action="ppaction://hlinksldjump"/>
          </p:cNvPr>
          <p:cNvSpPr>
            <a:spLocks noChangeArrowheads="1" noChangeShapeType="1" noTextEdit="1"/>
          </p:cNvSpPr>
          <p:nvPr/>
        </p:nvSpPr>
        <p:spPr bwMode="auto">
          <a:xfrm>
            <a:off x="1905000" y="1600200"/>
            <a:ext cx="5257800" cy="3657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b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Times New Roman"/>
                <a:cs typeface="Times New Roman"/>
              </a:rPr>
              <a:t>Nashville is the</a:t>
            </a:r>
          </a:p>
          <a:p>
            <a:pPr algn="ctr"/>
            <a:r>
              <a:rPr lang="en-US" b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Times New Roman"/>
                <a:cs typeface="Times New Roman"/>
              </a:rPr>
              <a:t> capital of which</a:t>
            </a:r>
          </a:p>
          <a:p>
            <a:pPr algn="ctr"/>
            <a:r>
              <a:rPr lang="en-US" b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Times New Roman"/>
                <a:cs typeface="Times New Roman"/>
              </a:rPr>
              <a:t> state? (Give the </a:t>
            </a:r>
          </a:p>
          <a:p>
            <a:pPr algn="ctr"/>
            <a:r>
              <a:rPr lang="en-US" b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Times New Roman"/>
                <a:cs typeface="Times New Roman"/>
              </a:rPr>
              <a:t>abbreviation too!)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WordArt 2">
            <a:hlinkClick r:id="rId2" action="ppaction://hlinksldjump"/>
          </p:cNvPr>
          <p:cNvSpPr>
            <a:spLocks noChangeArrowheads="1" noChangeShapeType="1" noTextEdit="1"/>
          </p:cNvSpPr>
          <p:nvPr/>
        </p:nvSpPr>
        <p:spPr bwMode="auto">
          <a:xfrm>
            <a:off x="1905000" y="1600200"/>
            <a:ext cx="5257800" cy="3657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b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Times New Roman"/>
                <a:cs typeface="Times New Roman"/>
              </a:rPr>
              <a:t>Tennessee</a:t>
            </a:r>
          </a:p>
          <a:p>
            <a:pPr algn="ctr"/>
            <a:r>
              <a:rPr lang="en-US" b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Times New Roman"/>
                <a:cs typeface="Times New Roman"/>
              </a:rPr>
              <a:t>TN</a:t>
            </a:r>
          </a:p>
        </p:txBody>
      </p:sp>
      <p:sp>
        <p:nvSpPr>
          <p:cNvPr id="65539" name="AutoShape 5">
            <a:hlinkClick r:id="rId2" action="ppaction://hlinksldjump" highlightClick="1">
              <a:snd r:embed="rId3" name="applause.wav" builtIn="1"/>
            </a:hlinkClick>
          </p:cNvPr>
          <p:cNvSpPr>
            <a:spLocks noChangeArrowheads="1"/>
          </p:cNvSpPr>
          <p:nvPr/>
        </p:nvSpPr>
        <p:spPr bwMode="auto">
          <a:xfrm>
            <a:off x="685800" y="5486400"/>
            <a:ext cx="1219200" cy="838200"/>
          </a:xfrm>
          <a:prstGeom prst="actionButtonBlank">
            <a:avLst/>
          </a:prstGeom>
          <a:solidFill>
            <a:srgbClr val="3366FF">
              <a:alpha val="50195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WordArt 2">
            <a:hlinkClick r:id="rId2" action="ppaction://hlinksldjump"/>
          </p:cNvPr>
          <p:cNvSpPr>
            <a:spLocks noChangeArrowheads="1" noChangeShapeType="1" noTextEdit="1"/>
          </p:cNvSpPr>
          <p:nvPr/>
        </p:nvSpPr>
        <p:spPr bwMode="auto">
          <a:xfrm>
            <a:off x="1905000" y="1600200"/>
            <a:ext cx="5257800" cy="3657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b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Times New Roman"/>
                <a:cs typeface="Times New Roman"/>
              </a:rPr>
              <a:t>What is the </a:t>
            </a:r>
          </a:p>
          <a:p>
            <a:pPr algn="ctr"/>
            <a:r>
              <a:rPr lang="en-US" b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Times New Roman"/>
                <a:cs typeface="Times New Roman"/>
              </a:rPr>
              <a:t>capital of</a:t>
            </a:r>
          </a:p>
          <a:p>
            <a:pPr algn="ctr"/>
            <a:r>
              <a:rPr lang="en-US" b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Times New Roman"/>
                <a:cs typeface="Times New Roman"/>
              </a:rPr>
              <a:t>Mississippi?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WordArt 2">
            <a:hlinkClick r:id="rId2" action="ppaction://hlinksldjump"/>
          </p:cNvPr>
          <p:cNvSpPr>
            <a:spLocks noChangeArrowheads="1" noChangeShapeType="1" noTextEdit="1"/>
          </p:cNvSpPr>
          <p:nvPr/>
        </p:nvSpPr>
        <p:spPr bwMode="auto">
          <a:xfrm>
            <a:off x="1905000" y="1600200"/>
            <a:ext cx="5257800" cy="3657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b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Times New Roman"/>
                <a:cs typeface="Times New Roman"/>
              </a:rPr>
              <a:t>Jackson</a:t>
            </a:r>
          </a:p>
        </p:txBody>
      </p:sp>
      <p:sp>
        <p:nvSpPr>
          <p:cNvPr id="67587" name="AutoShape 5">
            <a:hlinkClick r:id="rId2" action="ppaction://hlinksldjump" highlightClick="1">
              <a:snd r:embed="rId3" name="applause.wav" builtIn="1"/>
            </a:hlinkClick>
          </p:cNvPr>
          <p:cNvSpPr>
            <a:spLocks noChangeArrowheads="1"/>
          </p:cNvSpPr>
          <p:nvPr/>
        </p:nvSpPr>
        <p:spPr bwMode="auto">
          <a:xfrm>
            <a:off x="685800" y="5486400"/>
            <a:ext cx="1219200" cy="838200"/>
          </a:xfrm>
          <a:prstGeom prst="actionButtonBlank">
            <a:avLst/>
          </a:prstGeom>
          <a:solidFill>
            <a:srgbClr val="3366FF">
              <a:alpha val="50195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WordArt 2">
            <a:hlinkClick r:id="rId2" action="ppaction://hlinksldjump"/>
          </p:cNvPr>
          <p:cNvSpPr>
            <a:spLocks noChangeArrowheads="1" noChangeShapeType="1" noTextEdit="1"/>
          </p:cNvSpPr>
          <p:nvPr/>
        </p:nvSpPr>
        <p:spPr bwMode="auto">
          <a:xfrm>
            <a:off x="1371600" y="1066800"/>
            <a:ext cx="6553200" cy="4953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b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Times New Roman"/>
                <a:cs typeface="Times New Roman"/>
              </a:rPr>
              <a:t>Charleston is the</a:t>
            </a:r>
          </a:p>
          <a:p>
            <a:pPr algn="ctr"/>
            <a:r>
              <a:rPr lang="en-US" b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Times New Roman"/>
                <a:cs typeface="Times New Roman"/>
              </a:rPr>
              <a:t>capital of which</a:t>
            </a:r>
          </a:p>
          <a:p>
            <a:pPr algn="ctr"/>
            <a:r>
              <a:rPr lang="en-US" b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Times New Roman"/>
                <a:cs typeface="Times New Roman"/>
              </a:rPr>
              <a:t> state? (Give the </a:t>
            </a:r>
          </a:p>
          <a:p>
            <a:pPr algn="ctr"/>
            <a:r>
              <a:rPr lang="en-US" b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Times New Roman"/>
                <a:cs typeface="Times New Roman"/>
              </a:rPr>
              <a:t>abbreviation too!)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WordArt 2">
            <a:hlinkClick r:id="rId2" action="ppaction://hlinksldjump"/>
          </p:cNvPr>
          <p:cNvSpPr>
            <a:spLocks noChangeArrowheads="1" noChangeShapeType="1" noTextEdit="1"/>
          </p:cNvSpPr>
          <p:nvPr/>
        </p:nvSpPr>
        <p:spPr bwMode="auto">
          <a:xfrm>
            <a:off x="1219200" y="1600200"/>
            <a:ext cx="6934200" cy="3657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b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Times New Roman"/>
                <a:cs typeface="Times New Roman"/>
              </a:rPr>
              <a:t>West Virginia</a:t>
            </a:r>
          </a:p>
          <a:p>
            <a:pPr algn="ctr"/>
            <a:r>
              <a:rPr lang="en-US" b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Times New Roman"/>
                <a:cs typeface="Times New Roman"/>
              </a:rPr>
              <a:t>WV</a:t>
            </a:r>
          </a:p>
        </p:txBody>
      </p:sp>
      <p:sp>
        <p:nvSpPr>
          <p:cNvPr id="69635" name="AutoShape 5">
            <a:hlinkClick r:id="rId2" action="ppaction://hlinksldjump" highlightClick="1">
              <a:snd r:embed="rId3" name="applause.wav" builtIn="1"/>
            </a:hlinkClick>
          </p:cNvPr>
          <p:cNvSpPr>
            <a:spLocks noChangeArrowheads="1"/>
          </p:cNvSpPr>
          <p:nvPr/>
        </p:nvSpPr>
        <p:spPr bwMode="auto">
          <a:xfrm>
            <a:off x="685800" y="5486400"/>
            <a:ext cx="1219200" cy="838200"/>
          </a:xfrm>
          <a:prstGeom prst="actionButtonBlank">
            <a:avLst/>
          </a:prstGeom>
          <a:solidFill>
            <a:srgbClr val="3366FF">
              <a:alpha val="50195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6"/>
          <p:cNvSpPr>
            <a:spLocks noGrp="1" noChangeArrowheads="1"/>
          </p:cNvSpPr>
          <p:nvPr>
            <p:ph type="title" idx="4294967295"/>
          </p:nvPr>
        </p:nvSpPr>
        <p:spPr>
          <a:xfrm>
            <a:off x="685800" y="609600"/>
            <a:ext cx="7772400" cy="4495800"/>
          </a:xfrm>
        </p:spPr>
        <p:txBody>
          <a:bodyPr/>
          <a:lstStyle/>
          <a:p>
            <a:r>
              <a:rPr lang="en-US" sz="7200" smtClean="0"/>
              <a:t>Name the capital of </a:t>
            </a:r>
            <a:br>
              <a:rPr lang="en-US" sz="7200" smtClean="0"/>
            </a:br>
            <a:r>
              <a:rPr lang="en-US" sz="7200" smtClean="0"/>
              <a:t>North Carolina.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AutoShape 5">
            <a:hlinkClick r:id="rId2" action="ppaction://hlinksldjump" highlightClick="1">
              <a:snd r:embed="rId3" name="applause.wav" builtIn="1"/>
            </a:hlinkClick>
          </p:cNvPr>
          <p:cNvSpPr>
            <a:spLocks noChangeArrowheads="1"/>
          </p:cNvSpPr>
          <p:nvPr/>
        </p:nvSpPr>
        <p:spPr bwMode="auto">
          <a:xfrm>
            <a:off x="685800" y="5486400"/>
            <a:ext cx="1219200" cy="838200"/>
          </a:xfrm>
          <a:prstGeom prst="actionButtonBlank">
            <a:avLst/>
          </a:prstGeom>
          <a:solidFill>
            <a:srgbClr val="3366FF">
              <a:alpha val="50195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1683" name="Rectangle 6"/>
          <p:cNvSpPr>
            <a:spLocks noGrp="1" noChangeArrowheads="1"/>
          </p:cNvSpPr>
          <p:nvPr>
            <p:ph type="title" idx="4294967295"/>
          </p:nvPr>
        </p:nvSpPr>
        <p:spPr>
          <a:xfrm>
            <a:off x="609600" y="1828800"/>
            <a:ext cx="7772400" cy="2514600"/>
          </a:xfrm>
        </p:spPr>
        <p:txBody>
          <a:bodyPr/>
          <a:lstStyle/>
          <a:p>
            <a:r>
              <a:rPr lang="en-US" sz="8000" smtClean="0"/>
              <a:t>Raleigh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WordArt 2">
            <a:hlinkClick r:id="rId2" action="ppaction://hlinksldjump"/>
          </p:cNvPr>
          <p:cNvSpPr>
            <a:spLocks noChangeArrowheads="1" noChangeShapeType="1" noTextEdit="1"/>
          </p:cNvSpPr>
          <p:nvPr/>
        </p:nvSpPr>
        <p:spPr bwMode="auto">
          <a:xfrm>
            <a:off x="1752600" y="1828800"/>
            <a:ext cx="5257800" cy="3505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b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Times New Roman"/>
                <a:cs typeface="Times New Roman"/>
              </a:rPr>
              <a:t>More </a:t>
            </a:r>
          </a:p>
          <a:p>
            <a:pPr algn="ctr"/>
            <a:r>
              <a:rPr lang="en-US" b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Times New Roman"/>
                <a:cs typeface="Times New Roman"/>
              </a:rPr>
              <a:t>States &amp;</a:t>
            </a:r>
          </a:p>
          <a:p>
            <a:pPr algn="ctr"/>
            <a:r>
              <a:rPr lang="en-US" b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Times New Roman"/>
                <a:cs typeface="Times New Roman"/>
              </a:rPr>
              <a:t> Capitals</a:t>
            </a:r>
          </a:p>
        </p:txBody>
      </p:sp>
    </p:spTree>
  </p:cSld>
  <p:clrMapOvr>
    <a:masterClrMapping/>
  </p:clrMapOvr>
  <p:transition advTm="3000"/>
  <p:timing>
    <p:tnLst>
      <p:par>
        <p:cTn id="1" dur="indefinite" restart="never" nodeType="tmRoot"/>
      </p:par>
    </p:tn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WordArt 2">
            <a:hlinkClick r:id="rId2" action="ppaction://hlinksldjump"/>
          </p:cNvPr>
          <p:cNvSpPr>
            <a:spLocks noChangeArrowheads="1" noChangeShapeType="1" noTextEdit="1"/>
          </p:cNvSpPr>
          <p:nvPr/>
        </p:nvSpPr>
        <p:spPr bwMode="auto">
          <a:xfrm>
            <a:off x="1905000" y="1600200"/>
            <a:ext cx="5257800" cy="4267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b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Times New Roman"/>
                <a:cs typeface="Times New Roman"/>
              </a:rPr>
              <a:t>In which capital city </a:t>
            </a:r>
          </a:p>
          <a:p>
            <a:pPr algn="ctr"/>
            <a:r>
              <a:rPr lang="en-US" b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Times New Roman"/>
                <a:cs typeface="Times New Roman"/>
              </a:rPr>
              <a:t>would one find his</a:t>
            </a:r>
          </a:p>
          <a:p>
            <a:pPr algn="ctr"/>
            <a:r>
              <a:rPr lang="en-US" b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Times New Roman"/>
                <a:cs typeface="Times New Roman"/>
              </a:rPr>
              <a:t>‘ol Kentucky home’ 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AutoShape 5">
            <a:hlinkClick r:id="rId2" action="ppaction://hlinksldjump" highlightClick="1">
              <a:snd r:embed="rId3" name="applause.wav" builtIn="1"/>
            </a:hlinkClick>
          </p:cNvPr>
          <p:cNvSpPr>
            <a:spLocks noChangeArrowheads="1"/>
          </p:cNvSpPr>
          <p:nvPr/>
        </p:nvSpPr>
        <p:spPr bwMode="auto">
          <a:xfrm>
            <a:off x="685800" y="5486400"/>
            <a:ext cx="1219200" cy="838200"/>
          </a:xfrm>
          <a:prstGeom prst="actionButtonBlank">
            <a:avLst/>
          </a:prstGeom>
          <a:solidFill>
            <a:srgbClr val="3366FF">
              <a:alpha val="50195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3731" name="Rectangle 6"/>
          <p:cNvSpPr>
            <a:spLocks noGrp="1" noChangeArrowheads="1"/>
          </p:cNvSpPr>
          <p:nvPr>
            <p:ph type="title" idx="4294967295"/>
          </p:nvPr>
        </p:nvSpPr>
        <p:spPr>
          <a:xfrm>
            <a:off x="685800" y="609600"/>
            <a:ext cx="7772400" cy="4648200"/>
          </a:xfrm>
        </p:spPr>
        <p:txBody>
          <a:bodyPr/>
          <a:lstStyle/>
          <a:p>
            <a:r>
              <a:rPr lang="en-US" sz="8000" smtClean="0"/>
              <a:t>Frankfort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WordArt 2"/>
          <p:cNvSpPr>
            <a:spLocks noChangeArrowheads="1" noChangeShapeType="1" noTextEdit="1"/>
          </p:cNvSpPr>
          <p:nvPr/>
        </p:nvSpPr>
        <p:spPr bwMode="auto">
          <a:xfrm>
            <a:off x="228600" y="304800"/>
            <a:ext cx="1143000" cy="533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b="1" kern="10">
                <a:ln w="9525">
                  <a:noFill/>
                  <a:round/>
                  <a:headEnd/>
                  <a:tailEnd/>
                </a:ln>
                <a:solidFill>
                  <a:schemeClr val="bg1"/>
                </a:solidFill>
                <a:latin typeface="Times New Roman"/>
                <a:cs typeface="Times New Roman"/>
              </a:rPr>
              <a:t>Vocabulary</a:t>
            </a:r>
          </a:p>
        </p:txBody>
      </p:sp>
      <p:sp>
        <p:nvSpPr>
          <p:cNvPr id="9219" name="WordArt 3"/>
          <p:cNvSpPr>
            <a:spLocks noChangeArrowheads="1" noChangeShapeType="1" noTextEdit="1"/>
          </p:cNvSpPr>
          <p:nvPr/>
        </p:nvSpPr>
        <p:spPr bwMode="auto">
          <a:xfrm>
            <a:off x="1752600" y="304800"/>
            <a:ext cx="1143000" cy="609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b="1" kern="10">
                <a:ln w="9525">
                  <a:noFill/>
                  <a:round/>
                  <a:headEnd/>
                  <a:tailEnd/>
                </a:ln>
                <a:solidFill>
                  <a:srgbClr val="FFFFFF"/>
                </a:solidFill>
                <a:latin typeface="Times New Roman"/>
                <a:cs typeface="Times New Roman"/>
              </a:rPr>
              <a:t>Map</a:t>
            </a:r>
          </a:p>
          <a:p>
            <a:pPr algn="ctr"/>
            <a:r>
              <a:rPr lang="en-US" b="1" kern="10">
                <a:ln w="9525">
                  <a:noFill/>
                  <a:round/>
                  <a:headEnd/>
                  <a:tailEnd/>
                </a:ln>
                <a:solidFill>
                  <a:srgbClr val="FFFFFF"/>
                </a:solidFill>
                <a:latin typeface="Times New Roman"/>
                <a:cs typeface="Times New Roman"/>
              </a:rPr>
              <a:t> Skills</a:t>
            </a:r>
          </a:p>
        </p:txBody>
      </p:sp>
      <p:sp>
        <p:nvSpPr>
          <p:cNvPr id="9220" name="WordArt 4"/>
          <p:cNvSpPr>
            <a:spLocks noChangeArrowheads="1" noChangeShapeType="1" noTextEdit="1"/>
          </p:cNvSpPr>
          <p:nvPr/>
        </p:nvSpPr>
        <p:spPr bwMode="auto">
          <a:xfrm>
            <a:off x="3276600" y="304800"/>
            <a:ext cx="1143000" cy="609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b="1" kern="10">
                <a:ln w="9525">
                  <a:noFill/>
                  <a:round/>
                  <a:headEnd/>
                  <a:tailEnd/>
                </a:ln>
                <a:solidFill>
                  <a:srgbClr val="FFFFFF"/>
                </a:solidFill>
                <a:latin typeface="Times New Roman"/>
                <a:cs typeface="Times New Roman"/>
              </a:rPr>
              <a:t>Our </a:t>
            </a:r>
          </a:p>
          <a:p>
            <a:pPr algn="ctr"/>
            <a:r>
              <a:rPr lang="en-US" b="1" kern="10">
                <a:ln w="9525">
                  <a:noFill/>
                  <a:round/>
                  <a:headEnd/>
                  <a:tailEnd/>
                </a:ln>
                <a:solidFill>
                  <a:srgbClr val="FFFFFF"/>
                </a:solidFill>
                <a:latin typeface="Times New Roman"/>
                <a:cs typeface="Times New Roman"/>
              </a:rPr>
              <a:t>Southeast</a:t>
            </a:r>
          </a:p>
          <a:p>
            <a:pPr algn="ctr"/>
            <a:r>
              <a:rPr lang="en-US" b="1" kern="10">
                <a:ln w="9525">
                  <a:noFill/>
                  <a:round/>
                  <a:headEnd/>
                  <a:tailEnd/>
                </a:ln>
                <a:solidFill>
                  <a:srgbClr val="FFFFFF"/>
                </a:solidFill>
                <a:latin typeface="Times New Roman"/>
                <a:cs typeface="Times New Roman"/>
              </a:rPr>
              <a:t> Region</a:t>
            </a:r>
          </a:p>
        </p:txBody>
      </p:sp>
      <p:sp>
        <p:nvSpPr>
          <p:cNvPr id="9221" name="WordArt 5"/>
          <p:cNvSpPr>
            <a:spLocks noChangeArrowheads="1" noChangeShapeType="1" noTextEdit="1"/>
          </p:cNvSpPr>
          <p:nvPr/>
        </p:nvSpPr>
        <p:spPr bwMode="auto">
          <a:xfrm>
            <a:off x="4724400" y="304800"/>
            <a:ext cx="1143000" cy="609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b="1" kern="10">
                <a:ln w="9525">
                  <a:noFill/>
                  <a:round/>
                  <a:headEnd/>
                  <a:tailEnd/>
                </a:ln>
                <a:solidFill>
                  <a:srgbClr val="FFFFFF"/>
                </a:solidFill>
                <a:latin typeface="Times New Roman"/>
                <a:cs typeface="Times New Roman"/>
              </a:rPr>
              <a:t>The </a:t>
            </a:r>
          </a:p>
          <a:p>
            <a:pPr algn="ctr"/>
            <a:r>
              <a:rPr lang="en-US" b="1" kern="10">
                <a:ln w="9525">
                  <a:noFill/>
                  <a:round/>
                  <a:headEnd/>
                  <a:tailEnd/>
                </a:ln>
                <a:solidFill>
                  <a:srgbClr val="FFFFFF"/>
                </a:solidFill>
                <a:latin typeface="Times New Roman"/>
                <a:cs typeface="Times New Roman"/>
              </a:rPr>
              <a:t>Mighty </a:t>
            </a:r>
          </a:p>
          <a:p>
            <a:pPr algn="ctr"/>
            <a:r>
              <a:rPr lang="en-US" b="1" kern="10">
                <a:ln w="9525">
                  <a:noFill/>
                  <a:round/>
                  <a:headEnd/>
                  <a:tailEnd/>
                </a:ln>
                <a:solidFill>
                  <a:srgbClr val="FFFFFF"/>
                </a:solidFill>
                <a:latin typeface="Times New Roman"/>
                <a:cs typeface="Times New Roman"/>
              </a:rPr>
              <a:t>Mississippi</a:t>
            </a:r>
          </a:p>
        </p:txBody>
      </p:sp>
      <p:sp>
        <p:nvSpPr>
          <p:cNvPr id="9222" name="WordArt 6"/>
          <p:cNvSpPr>
            <a:spLocks noChangeArrowheads="1" noChangeShapeType="1" noTextEdit="1"/>
          </p:cNvSpPr>
          <p:nvPr/>
        </p:nvSpPr>
        <p:spPr bwMode="auto">
          <a:xfrm>
            <a:off x="6248400" y="304800"/>
            <a:ext cx="1143000" cy="609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b="1" kern="10">
                <a:ln w="9525">
                  <a:noFill/>
                  <a:round/>
                  <a:headEnd/>
                  <a:tailEnd/>
                </a:ln>
                <a:solidFill>
                  <a:srgbClr val="FFFFFF"/>
                </a:solidFill>
                <a:latin typeface="Times New Roman"/>
                <a:cs typeface="Times New Roman"/>
              </a:rPr>
              <a:t>States </a:t>
            </a:r>
          </a:p>
          <a:p>
            <a:pPr algn="ctr"/>
            <a:r>
              <a:rPr lang="en-US" b="1" kern="10">
                <a:ln w="9525">
                  <a:noFill/>
                  <a:round/>
                  <a:headEnd/>
                  <a:tailEnd/>
                </a:ln>
                <a:solidFill>
                  <a:srgbClr val="FFFFFF"/>
                </a:solidFill>
                <a:latin typeface="Times New Roman"/>
                <a:cs typeface="Times New Roman"/>
              </a:rPr>
              <a:t>&amp; Capitals</a:t>
            </a:r>
          </a:p>
        </p:txBody>
      </p:sp>
      <p:sp>
        <p:nvSpPr>
          <p:cNvPr id="9223" name="WordArt 7"/>
          <p:cNvSpPr>
            <a:spLocks noChangeArrowheads="1" noChangeShapeType="1" noTextEdit="1"/>
          </p:cNvSpPr>
          <p:nvPr/>
        </p:nvSpPr>
        <p:spPr bwMode="auto">
          <a:xfrm>
            <a:off x="7848600" y="304800"/>
            <a:ext cx="1143000" cy="609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b="1" kern="10">
                <a:ln w="9525">
                  <a:noFill/>
                  <a:round/>
                  <a:headEnd/>
                  <a:tailEnd/>
                </a:ln>
                <a:solidFill>
                  <a:srgbClr val="FFFFFF"/>
                </a:solidFill>
                <a:latin typeface="Times New Roman"/>
                <a:cs typeface="Times New Roman"/>
              </a:rPr>
              <a:t>More </a:t>
            </a:r>
          </a:p>
          <a:p>
            <a:pPr algn="ctr"/>
            <a:r>
              <a:rPr lang="en-US" b="1" kern="10">
                <a:ln w="9525">
                  <a:noFill/>
                  <a:round/>
                  <a:headEnd/>
                  <a:tailEnd/>
                </a:ln>
                <a:solidFill>
                  <a:srgbClr val="FFFFFF"/>
                </a:solidFill>
                <a:latin typeface="Times New Roman"/>
                <a:cs typeface="Times New Roman"/>
              </a:rPr>
              <a:t>States </a:t>
            </a:r>
          </a:p>
          <a:p>
            <a:pPr algn="ctr"/>
            <a:r>
              <a:rPr lang="en-US" b="1" kern="10">
                <a:ln w="9525">
                  <a:noFill/>
                  <a:round/>
                  <a:headEnd/>
                  <a:tailEnd/>
                </a:ln>
                <a:solidFill>
                  <a:srgbClr val="FFFFFF"/>
                </a:solidFill>
                <a:latin typeface="Times New Roman"/>
                <a:cs typeface="Times New Roman"/>
              </a:rPr>
              <a:t>&amp; Captitals</a:t>
            </a:r>
          </a:p>
        </p:txBody>
      </p:sp>
      <p:sp>
        <p:nvSpPr>
          <p:cNvPr id="9224" name="Text Box 42"/>
          <p:cNvSpPr txBox="1">
            <a:spLocks noChangeArrowheads="1"/>
          </p:cNvSpPr>
          <p:nvPr/>
        </p:nvSpPr>
        <p:spPr bwMode="auto">
          <a:xfrm>
            <a:off x="161925" y="1295400"/>
            <a:ext cx="120015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4000" b="1">
                <a:hlinkClick r:id="rId4" action="ppaction://hlinksldjump"/>
              </a:rPr>
              <a:t>$100</a:t>
            </a:r>
            <a:endParaRPr lang="en-US" sz="4000" b="1"/>
          </a:p>
        </p:txBody>
      </p:sp>
      <p:sp>
        <p:nvSpPr>
          <p:cNvPr id="9225" name="Text Box 43"/>
          <p:cNvSpPr txBox="1">
            <a:spLocks noChangeArrowheads="1"/>
          </p:cNvSpPr>
          <p:nvPr/>
        </p:nvSpPr>
        <p:spPr bwMode="auto">
          <a:xfrm>
            <a:off x="161925" y="2438400"/>
            <a:ext cx="120015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4000" b="1">
                <a:hlinkClick r:id="rId5" action="ppaction://hlinksldjump"/>
              </a:rPr>
              <a:t>$200</a:t>
            </a:r>
            <a:endParaRPr lang="en-US" sz="4000" b="1"/>
          </a:p>
        </p:txBody>
      </p:sp>
      <p:sp>
        <p:nvSpPr>
          <p:cNvPr id="9226" name="Text Box 44"/>
          <p:cNvSpPr txBox="1">
            <a:spLocks noChangeArrowheads="1"/>
          </p:cNvSpPr>
          <p:nvPr/>
        </p:nvSpPr>
        <p:spPr bwMode="auto">
          <a:xfrm>
            <a:off x="161925" y="3581400"/>
            <a:ext cx="120015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4000" b="1">
                <a:hlinkClick r:id="rId6" action="ppaction://hlinksldjump"/>
              </a:rPr>
              <a:t>$300</a:t>
            </a:r>
            <a:endParaRPr lang="en-US" sz="4000" b="1"/>
          </a:p>
        </p:txBody>
      </p:sp>
      <p:sp>
        <p:nvSpPr>
          <p:cNvPr id="9227" name="Text Box 45"/>
          <p:cNvSpPr txBox="1">
            <a:spLocks noChangeArrowheads="1"/>
          </p:cNvSpPr>
          <p:nvPr/>
        </p:nvSpPr>
        <p:spPr bwMode="auto">
          <a:xfrm>
            <a:off x="161925" y="4724400"/>
            <a:ext cx="120015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4000" b="1">
                <a:hlinkClick r:id="rId7" action="ppaction://hlinksldjump"/>
              </a:rPr>
              <a:t>$400</a:t>
            </a:r>
            <a:endParaRPr lang="en-US" sz="4000" b="1"/>
          </a:p>
        </p:txBody>
      </p:sp>
      <p:sp>
        <p:nvSpPr>
          <p:cNvPr id="9228" name="Text Box 46"/>
          <p:cNvSpPr txBox="1">
            <a:spLocks noChangeArrowheads="1"/>
          </p:cNvSpPr>
          <p:nvPr/>
        </p:nvSpPr>
        <p:spPr bwMode="auto">
          <a:xfrm>
            <a:off x="161925" y="5867400"/>
            <a:ext cx="120015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4000" b="1">
                <a:hlinkClick r:id="rId8" action="ppaction://hlinksldjump"/>
              </a:rPr>
              <a:t>$500</a:t>
            </a:r>
            <a:endParaRPr lang="en-US" sz="4000" b="1"/>
          </a:p>
        </p:txBody>
      </p:sp>
      <p:sp>
        <p:nvSpPr>
          <p:cNvPr id="9229" name="Text Box 47"/>
          <p:cNvSpPr txBox="1">
            <a:spLocks noChangeArrowheads="1"/>
          </p:cNvSpPr>
          <p:nvPr/>
        </p:nvSpPr>
        <p:spPr bwMode="auto">
          <a:xfrm>
            <a:off x="1685925" y="1292225"/>
            <a:ext cx="120015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4000" b="1">
                <a:hlinkClick r:id="rId9" action="ppaction://hlinksldjump"/>
              </a:rPr>
              <a:t>$100</a:t>
            </a:r>
            <a:endParaRPr lang="en-US" sz="4000" b="1"/>
          </a:p>
        </p:txBody>
      </p:sp>
      <p:sp>
        <p:nvSpPr>
          <p:cNvPr id="9230" name="Text Box 49"/>
          <p:cNvSpPr txBox="1">
            <a:spLocks noChangeArrowheads="1"/>
          </p:cNvSpPr>
          <p:nvPr/>
        </p:nvSpPr>
        <p:spPr bwMode="auto">
          <a:xfrm>
            <a:off x="1695450" y="2435225"/>
            <a:ext cx="120015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4000" b="1">
                <a:hlinkClick r:id="rId10" action="ppaction://hlinksldjump"/>
              </a:rPr>
              <a:t>$200</a:t>
            </a:r>
            <a:endParaRPr lang="en-US" sz="4000" b="1"/>
          </a:p>
        </p:txBody>
      </p:sp>
      <p:sp>
        <p:nvSpPr>
          <p:cNvPr id="9231" name="Text Box 50"/>
          <p:cNvSpPr txBox="1">
            <a:spLocks noChangeArrowheads="1"/>
          </p:cNvSpPr>
          <p:nvPr/>
        </p:nvSpPr>
        <p:spPr bwMode="auto">
          <a:xfrm>
            <a:off x="1685925" y="3578225"/>
            <a:ext cx="120015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4000" b="1">
                <a:hlinkClick r:id="rId11" action="ppaction://hlinksldjump"/>
              </a:rPr>
              <a:t>$300</a:t>
            </a:r>
            <a:endParaRPr lang="en-US" sz="4000" b="1"/>
          </a:p>
        </p:txBody>
      </p:sp>
      <p:sp>
        <p:nvSpPr>
          <p:cNvPr id="9232" name="Text Box 51"/>
          <p:cNvSpPr txBox="1">
            <a:spLocks noChangeArrowheads="1"/>
          </p:cNvSpPr>
          <p:nvPr/>
        </p:nvSpPr>
        <p:spPr bwMode="auto">
          <a:xfrm>
            <a:off x="1685925" y="4721225"/>
            <a:ext cx="120015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4000" b="1">
                <a:hlinkClick r:id="rId12" action="ppaction://hlinksldjump"/>
              </a:rPr>
              <a:t>$400</a:t>
            </a:r>
            <a:endParaRPr lang="en-US" sz="4000" b="1"/>
          </a:p>
        </p:txBody>
      </p:sp>
      <p:sp>
        <p:nvSpPr>
          <p:cNvPr id="9233" name="Text Box 52"/>
          <p:cNvSpPr txBox="1">
            <a:spLocks noChangeArrowheads="1"/>
          </p:cNvSpPr>
          <p:nvPr/>
        </p:nvSpPr>
        <p:spPr bwMode="auto">
          <a:xfrm>
            <a:off x="1685925" y="5864225"/>
            <a:ext cx="120015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4000" b="1">
                <a:hlinkClick r:id="rId13" action="ppaction://hlinksldjump"/>
              </a:rPr>
              <a:t>$500</a:t>
            </a:r>
            <a:endParaRPr lang="en-US" sz="4000" b="1"/>
          </a:p>
        </p:txBody>
      </p:sp>
      <p:sp>
        <p:nvSpPr>
          <p:cNvPr id="9234" name="Text Box 53"/>
          <p:cNvSpPr txBox="1">
            <a:spLocks noChangeArrowheads="1"/>
          </p:cNvSpPr>
          <p:nvPr/>
        </p:nvSpPr>
        <p:spPr bwMode="auto">
          <a:xfrm>
            <a:off x="3209925" y="1279525"/>
            <a:ext cx="120015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4000" b="1">
                <a:hlinkClick r:id="rId14" action="ppaction://hlinksldjump"/>
              </a:rPr>
              <a:t>$100</a:t>
            </a:r>
            <a:endParaRPr lang="en-US" sz="4000" b="1"/>
          </a:p>
        </p:txBody>
      </p:sp>
      <p:sp>
        <p:nvSpPr>
          <p:cNvPr id="9235" name="Text Box 54"/>
          <p:cNvSpPr txBox="1">
            <a:spLocks noChangeArrowheads="1"/>
          </p:cNvSpPr>
          <p:nvPr/>
        </p:nvSpPr>
        <p:spPr bwMode="auto">
          <a:xfrm>
            <a:off x="3209925" y="2438400"/>
            <a:ext cx="120015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4000" b="1">
                <a:hlinkClick r:id="rId15" action="ppaction://hlinksldjump"/>
              </a:rPr>
              <a:t>$200</a:t>
            </a:r>
            <a:endParaRPr lang="en-US" sz="4000" b="1"/>
          </a:p>
        </p:txBody>
      </p:sp>
      <p:sp>
        <p:nvSpPr>
          <p:cNvPr id="9236" name="Text Box 55"/>
          <p:cNvSpPr txBox="1">
            <a:spLocks noChangeArrowheads="1"/>
          </p:cNvSpPr>
          <p:nvPr/>
        </p:nvSpPr>
        <p:spPr bwMode="auto">
          <a:xfrm>
            <a:off x="3200400" y="3565525"/>
            <a:ext cx="120015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4000" b="1">
                <a:hlinkClick r:id="rId16" action="ppaction://hlinksldjump"/>
              </a:rPr>
              <a:t>$300</a:t>
            </a:r>
            <a:endParaRPr lang="en-US" sz="4000" b="1"/>
          </a:p>
        </p:txBody>
      </p:sp>
      <p:sp>
        <p:nvSpPr>
          <p:cNvPr id="9237" name="Text Box 56"/>
          <p:cNvSpPr txBox="1">
            <a:spLocks noChangeArrowheads="1"/>
          </p:cNvSpPr>
          <p:nvPr/>
        </p:nvSpPr>
        <p:spPr bwMode="auto">
          <a:xfrm>
            <a:off x="3209925" y="4721225"/>
            <a:ext cx="120015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4000" b="1">
                <a:hlinkClick r:id="rId17" action="ppaction://hlinksldjump"/>
              </a:rPr>
              <a:t>$400</a:t>
            </a:r>
            <a:endParaRPr lang="en-US" sz="4000" b="1"/>
          </a:p>
        </p:txBody>
      </p:sp>
      <p:sp>
        <p:nvSpPr>
          <p:cNvPr id="9238" name="Text Box 57"/>
          <p:cNvSpPr txBox="1">
            <a:spLocks noChangeArrowheads="1"/>
          </p:cNvSpPr>
          <p:nvPr/>
        </p:nvSpPr>
        <p:spPr bwMode="auto">
          <a:xfrm>
            <a:off x="3209925" y="5864225"/>
            <a:ext cx="120015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4000" b="1">
                <a:hlinkClick r:id="rId18" action="ppaction://hlinksldjump"/>
              </a:rPr>
              <a:t>$500</a:t>
            </a:r>
            <a:endParaRPr lang="en-US" sz="4000" b="1"/>
          </a:p>
        </p:txBody>
      </p:sp>
      <p:sp>
        <p:nvSpPr>
          <p:cNvPr id="9239" name="Text Box 58"/>
          <p:cNvSpPr txBox="1">
            <a:spLocks noChangeArrowheads="1"/>
          </p:cNvSpPr>
          <p:nvPr/>
        </p:nvSpPr>
        <p:spPr bwMode="auto">
          <a:xfrm>
            <a:off x="4724400" y="1292225"/>
            <a:ext cx="120015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4000" b="1">
                <a:hlinkClick r:id="rId19" action="ppaction://hlinksldjump"/>
              </a:rPr>
              <a:t>$100</a:t>
            </a:r>
            <a:endParaRPr lang="en-US" sz="4000" b="1"/>
          </a:p>
        </p:txBody>
      </p:sp>
      <p:sp>
        <p:nvSpPr>
          <p:cNvPr id="9240" name="Text Box 59"/>
          <p:cNvSpPr txBox="1">
            <a:spLocks noChangeArrowheads="1"/>
          </p:cNvSpPr>
          <p:nvPr/>
        </p:nvSpPr>
        <p:spPr bwMode="auto">
          <a:xfrm>
            <a:off x="4724400" y="2435225"/>
            <a:ext cx="120015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4000" b="1">
                <a:hlinkClick r:id="rId20" action="ppaction://hlinksldjump"/>
              </a:rPr>
              <a:t>$200</a:t>
            </a:r>
            <a:endParaRPr lang="en-US" sz="4000" b="1"/>
          </a:p>
        </p:txBody>
      </p:sp>
      <p:sp>
        <p:nvSpPr>
          <p:cNvPr id="9241" name="Text Box 60"/>
          <p:cNvSpPr txBox="1">
            <a:spLocks noChangeArrowheads="1"/>
          </p:cNvSpPr>
          <p:nvPr/>
        </p:nvSpPr>
        <p:spPr bwMode="auto">
          <a:xfrm>
            <a:off x="4733925" y="3578225"/>
            <a:ext cx="120015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4000" b="1">
                <a:hlinkClick r:id="rId21" action="ppaction://hlinksldjump"/>
              </a:rPr>
              <a:t>$300</a:t>
            </a:r>
            <a:endParaRPr lang="en-US" sz="4000" b="1"/>
          </a:p>
        </p:txBody>
      </p:sp>
      <p:sp>
        <p:nvSpPr>
          <p:cNvPr id="9242" name="Text Box 61"/>
          <p:cNvSpPr txBox="1">
            <a:spLocks noChangeArrowheads="1"/>
          </p:cNvSpPr>
          <p:nvPr/>
        </p:nvSpPr>
        <p:spPr bwMode="auto">
          <a:xfrm>
            <a:off x="4733925" y="4721225"/>
            <a:ext cx="120015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4000" b="1">
                <a:hlinkClick r:id="rId22" action="ppaction://hlinksldjump"/>
              </a:rPr>
              <a:t>$400</a:t>
            </a:r>
            <a:endParaRPr lang="en-US" sz="4000" b="1"/>
          </a:p>
        </p:txBody>
      </p:sp>
      <p:sp>
        <p:nvSpPr>
          <p:cNvPr id="9243" name="Text Box 62"/>
          <p:cNvSpPr txBox="1">
            <a:spLocks noChangeArrowheads="1"/>
          </p:cNvSpPr>
          <p:nvPr/>
        </p:nvSpPr>
        <p:spPr bwMode="auto">
          <a:xfrm>
            <a:off x="4733925" y="5864225"/>
            <a:ext cx="120015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4000" b="1">
                <a:hlinkClick r:id="rId23" action="ppaction://hlinksldjump"/>
              </a:rPr>
              <a:t>$500</a:t>
            </a:r>
            <a:endParaRPr lang="en-US" sz="4000" b="1"/>
          </a:p>
        </p:txBody>
      </p:sp>
      <p:sp>
        <p:nvSpPr>
          <p:cNvPr id="9244" name="Text Box 63"/>
          <p:cNvSpPr txBox="1">
            <a:spLocks noChangeArrowheads="1"/>
          </p:cNvSpPr>
          <p:nvPr/>
        </p:nvSpPr>
        <p:spPr bwMode="auto">
          <a:xfrm>
            <a:off x="6267450" y="1292225"/>
            <a:ext cx="120015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4000" b="1">
                <a:hlinkClick r:id="rId24" action="ppaction://hlinksldjump"/>
              </a:rPr>
              <a:t>$100</a:t>
            </a:r>
            <a:endParaRPr lang="en-US" sz="4000" b="1"/>
          </a:p>
        </p:txBody>
      </p:sp>
      <p:sp>
        <p:nvSpPr>
          <p:cNvPr id="9245" name="Text Box 64"/>
          <p:cNvSpPr txBox="1">
            <a:spLocks noChangeArrowheads="1"/>
          </p:cNvSpPr>
          <p:nvPr/>
        </p:nvSpPr>
        <p:spPr bwMode="auto">
          <a:xfrm>
            <a:off x="6257925" y="2435225"/>
            <a:ext cx="120015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4000" b="1">
                <a:hlinkClick r:id="rId25" action="ppaction://hlinksldjump"/>
              </a:rPr>
              <a:t>$200</a:t>
            </a:r>
            <a:endParaRPr lang="en-US" sz="4000" b="1"/>
          </a:p>
        </p:txBody>
      </p:sp>
      <p:sp>
        <p:nvSpPr>
          <p:cNvPr id="9246" name="Text Box 65"/>
          <p:cNvSpPr txBox="1">
            <a:spLocks noChangeArrowheads="1"/>
          </p:cNvSpPr>
          <p:nvPr/>
        </p:nvSpPr>
        <p:spPr bwMode="auto">
          <a:xfrm>
            <a:off x="6267450" y="3578225"/>
            <a:ext cx="120015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4000" b="1">
                <a:hlinkClick r:id="rId26" action="ppaction://hlinksldjump"/>
              </a:rPr>
              <a:t>$300</a:t>
            </a:r>
            <a:endParaRPr lang="en-US" sz="4000" b="1"/>
          </a:p>
        </p:txBody>
      </p:sp>
      <p:sp>
        <p:nvSpPr>
          <p:cNvPr id="9247" name="Text Box 66"/>
          <p:cNvSpPr txBox="1">
            <a:spLocks noChangeArrowheads="1"/>
          </p:cNvSpPr>
          <p:nvPr/>
        </p:nvSpPr>
        <p:spPr bwMode="auto">
          <a:xfrm>
            <a:off x="6267450" y="4721225"/>
            <a:ext cx="120015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4000" b="1">
                <a:hlinkClick r:id="rId27" action="ppaction://hlinksldjump"/>
              </a:rPr>
              <a:t>$400</a:t>
            </a:r>
            <a:endParaRPr lang="en-US" sz="4000" b="1"/>
          </a:p>
        </p:txBody>
      </p:sp>
      <p:sp>
        <p:nvSpPr>
          <p:cNvPr id="9248" name="Text Box 67"/>
          <p:cNvSpPr txBox="1">
            <a:spLocks noChangeArrowheads="1"/>
          </p:cNvSpPr>
          <p:nvPr/>
        </p:nvSpPr>
        <p:spPr bwMode="auto">
          <a:xfrm>
            <a:off x="6267450" y="5864225"/>
            <a:ext cx="120015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4000" b="1">
                <a:hlinkClick r:id="rId28" action="ppaction://hlinksldjump"/>
              </a:rPr>
              <a:t>$500</a:t>
            </a:r>
            <a:endParaRPr lang="en-US" sz="4000" b="1"/>
          </a:p>
        </p:txBody>
      </p:sp>
      <p:sp>
        <p:nvSpPr>
          <p:cNvPr id="9249" name="Text Box 69"/>
          <p:cNvSpPr txBox="1">
            <a:spLocks noChangeArrowheads="1"/>
          </p:cNvSpPr>
          <p:nvPr/>
        </p:nvSpPr>
        <p:spPr bwMode="auto">
          <a:xfrm>
            <a:off x="7791450" y="1292225"/>
            <a:ext cx="120015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4000" b="1">
                <a:hlinkClick r:id="rId29" action="ppaction://hlinksldjump"/>
              </a:rPr>
              <a:t>$</a:t>
            </a:r>
            <a:r>
              <a:rPr lang="en-US" sz="4000" b="1">
                <a:hlinkClick r:id="rId29" action="ppaction://hlinksldjump"/>
              </a:rPr>
              <a:t>100</a:t>
            </a:r>
            <a:endParaRPr lang="en-US" sz="4000" b="1"/>
          </a:p>
        </p:txBody>
      </p:sp>
      <p:sp>
        <p:nvSpPr>
          <p:cNvPr id="9250" name="Text Box 70"/>
          <p:cNvSpPr txBox="1">
            <a:spLocks noChangeArrowheads="1"/>
          </p:cNvSpPr>
          <p:nvPr/>
        </p:nvSpPr>
        <p:spPr bwMode="auto">
          <a:xfrm>
            <a:off x="7791450" y="2435225"/>
            <a:ext cx="120015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4000" b="1">
                <a:hlinkClick r:id="rId30" action="ppaction://hlinksldjump"/>
              </a:rPr>
              <a:t>$200</a:t>
            </a:r>
            <a:endParaRPr lang="en-US" sz="4000" b="1"/>
          </a:p>
        </p:txBody>
      </p:sp>
      <p:sp>
        <p:nvSpPr>
          <p:cNvPr id="9251" name="Text Box 71"/>
          <p:cNvSpPr txBox="1">
            <a:spLocks noChangeArrowheads="1"/>
          </p:cNvSpPr>
          <p:nvPr/>
        </p:nvSpPr>
        <p:spPr bwMode="auto">
          <a:xfrm>
            <a:off x="7781925" y="3578225"/>
            <a:ext cx="120015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4000" b="1">
                <a:hlinkClick r:id="rId31" action="ppaction://hlinksldjump"/>
              </a:rPr>
              <a:t>$300</a:t>
            </a:r>
            <a:endParaRPr lang="en-US" sz="4000" b="1"/>
          </a:p>
        </p:txBody>
      </p:sp>
      <p:sp>
        <p:nvSpPr>
          <p:cNvPr id="9252" name="Text Box 72"/>
          <p:cNvSpPr txBox="1">
            <a:spLocks noChangeArrowheads="1"/>
          </p:cNvSpPr>
          <p:nvPr/>
        </p:nvSpPr>
        <p:spPr bwMode="auto">
          <a:xfrm>
            <a:off x="7791450" y="4721225"/>
            <a:ext cx="120015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4000" b="1">
                <a:hlinkClick r:id="rId32" action="ppaction://hlinksldjump"/>
              </a:rPr>
              <a:t>$400</a:t>
            </a:r>
            <a:endParaRPr lang="en-US" sz="4000" b="1"/>
          </a:p>
        </p:txBody>
      </p:sp>
      <p:sp>
        <p:nvSpPr>
          <p:cNvPr id="9253" name="Text Box 73"/>
          <p:cNvSpPr txBox="1">
            <a:spLocks noChangeArrowheads="1"/>
          </p:cNvSpPr>
          <p:nvPr/>
        </p:nvSpPr>
        <p:spPr bwMode="auto">
          <a:xfrm>
            <a:off x="7791450" y="5864225"/>
            <a:ext cx="120015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4000" b="1">
                <a:hlinkClick r:id="rId33" action="ppaction://hlinksldjump"/>
              </a:rPr>
              <a:t>$500</a:t>
            </a:r>
            <a:endParaRPr lang="en-US" sz="4000" b="1"/>
          </a:p>
        </p:txBody>
      </p:sp>
      <p:sp>
        <p:nvSpPr>
          <p:cNvPr id="9290" name="AutoShape 74">
            <a:hlinkClick r:id="rId34" action="ppaction://hlinksldjump"/>
          </p:cNvPr>
          <p:cNvSpPr>
            <a:spLocks noChangeArrowheads="1"/>
          </p:cNvSpPr>
          <p:nvPr/>
        </p:nvSpPr>
        <p:spPr bwMode="auto">
          <a:xfrm>
            <a:off x="8839200" y="6553200"/>
            <a:ext cx="228600" cy="152400"/>
          </a:xfrm>
          <a:prstGeom prst="star5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WordArt 2">
            <a:hlinkClick r:id="rId2" action="ppaction://hlinksldjump"/>
          </p:cNvPr>
          <p:cNvSpPr>
            <a:spLocks noChangeArrowheads="1" noChangeShapeType="1" noTextEdit="1"/>
          </p:cNvSpPr>
          <p:nvPr/>
        </p:nvSpPr>
        <p:spPr bwMode="auto">
          <a:xfrm>
            <a:off x="1295400" y="1371600"/>
            <a:ext cx="6477000" cy="4267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2800" b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Times New Roman"/>
                <a:cs typeface="Times New Roman"/>
              </a:rPr>
              <a:t>Beaches along the </a:t>
            </a:r>
          </a:p>
          <a:p>
            <a:pPr algn="ctr"/>
            <a:r>
              <a:rPr lang="en-US" sz="2800" b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Times New Roman"/>
                <a:cs typeface="Times New Roman"/>
              </a:rPr>
              <a:t>southeast coast </a:t>
            </a:r>
          </a:p>
          <a:p>
            <a:pPr algn="ctr"/>
            <a:r>
              <a:rPr lang="en-US" sz="2800" b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Times New Roman"/>
                <a:cs typeface="Times New Roman"/>
              </a:rPr>
              <a:t>attract these.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0000CC"/>
        </a:hlink>
        <a:folHlink>
          <a:srgbClr val="0000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">
    <a:dk1>
      <a:srgbClr val="000000"/>
    </a:dk1>
    <a:lt1>
      <a:srgbClr val="FFFFFF"/>
    </a:lt1>
    <a:dk2>
      <a:srgbClr val="000000"/>
    </a:dk2>
    <a:lt2>
      <a:srgbClr val="808080"/>
    </a:lt2>
    <a:accent1>
      <a:srgbClr val="00CC99"/>
    </a:accent1>
    <a:accent2>
      <a:srgbClr val="3333CC"/>
    </a:accent2>
    <a:accent3>
      <a:srgbClr val="FFFFFF"/>
    </a:accent3>
    <a:accent4>
      <a:srgbClr val="000000"/>
    </a:accent4>
    <a:accent5>
      <a:srgbClr val="AAE2CA"/>
    </a:accent5>
    <a:accent6>
      <a:srgbClr val="2D2DB9"/>
    </a:accent6>
    <a:hlink>
      <a:srgbClr val="FFFF00"/>
    </a:hlink>
    <a:folHlink>
      <a:srgbClr val="3366FF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1166</TotalTime>
  <Words>576</Words>
  <Application>Microsoft PowerPoint</Application>
  <PresentationFormat>On-screen Show (4:3)</PresentationFormat>
  <Paragraphs>204</Paragraphs>
  <Slides>71</Slides>
  <Notes>1</Notes>
  <HiddenSlides>0</HiddenSlides>
  <MMClips>5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71</vt:i4>
      </vt:variant>
    </vt:vector>
  </HeadingPairs>
  <TitlesOfParts>
    <vt:vector size="75" baseType="lpstr">
      <vt:lpstr>Times New Roman</vt:lpstr>
      <vt:lpstr>Arial</vt:lpstr>
      <vt:lpstr>Calibri</vt:lpstr>
      <vt:lpstr>Default Design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Farming and raising livestock is all part of ?</vt:lpstr>
      <vt:lpstr>Slide 14</vt:lpstr>
      <vt:lpstr>A river that flows into a much larger river is a…?</vt:lpstr>
      <vt:lpstr>tributary</vt:lpstr>
      <vt:lpstr>The Mississippi flows into the Gulf of Mexico at an area called a?</vt:lpstr>
      <vt:lpstr>Slide 18</vt:lpstr>
      <vt:lpstr>On a map, what uses a unit of measurement to show a real distance on earth?</vt:lpstr>
      <vt:lpstr>Slide 20</vt:lpstr>
      <vt:lpstr>What kind of map shows a large area with very few details?</vt:lpstr>
      <vt:lpstr>Slide 22</vt:lpstr>
      <vt:lpstr>Slide 23</vt:lpstr>
      <vt:lpstr>Slide 24</vt:lpstr>
      <vt:lpstr>Slide 25</vt:lpstr>
      <vt:lpstr>Slide 26</vt:lpstr>
      <vt:lpstr>Slide 27</vt:lpstr>
      <vt:lpstr>Slide 28</vt:lpstr>
      <vt:lpstr>Slide 29</vt:lpstr>
      <vt:lpstr>Slide 30</vt:lpstr>
      <vt:lpstr>Slide 31</vt:lpstr>
      <vt:lpstr>Slide 32</vt:lpstr>
      <vt:lpstr>Slide 33</vt:lpstr>
      <vt:lpstr>The building of  railroads and more trains.</vt:lpstr>
      <vt:lpstr>Slide 35</vt:lpstr>
      <vt:lpstr>Slide 36</vt:lpstr>
      <vt:lpstr>Which two states in the Southeast region supply most of our nation’s coal?</vt:lpstr>
      <vt:lpstr>Slide 38</vt:lpstr>
      <vt:lpstr>Slide 39</vt:lpstr>
      <vt:lpstr>Slide 40</vt:lpstr>
      <vt:lpstr>Slide 41</vt:lpstr>
      <vt:lpstr>Slide 42</vt:lpstr>
      <vt:lpstr>Slide 43</vt:lpstr>
      <vt:lpstr>Slide 44</vt:lpstr>
      <vt:lpstr>Slide 45</vt:lpstr>
      <vt:lpstr>Slide 46</vt:lpstr>
      <vt:lpstr>Slide 47</vt:lpstr>
      <vt:lpstr>Slide 48</vt:lpstr>
      <vt:lpstr>Slide 49</vt:lpstr>
      <vt:lpstr>Slide 50</vt:lpstr>
      <vt:lpstr>Slide 51</vt:lpstr>
      <vt:lpstr>Slide 52</vt:lpstr>
      <vt:lpstr>Slide 53</vt:lpstr>
      <vt:lpstr>Slide 54</vt:lpstr>
      <vt:lpstr>Little Rock is the capital of which state?</vt:lpstr>
      <vt:lpstr>Slide 56</vt:lpstr>
      <vt:lpstr>Slide 57</vt:lpstr>
      <vt:lpstr>Slide 58</vt:lpstr>
      <vt:lpstr>Slide 59</vt:lpstr>
      <vt:lpstr>Slide 60</vt:lpstr>
      <vt:lpstr>Slide 61</vt:lpstr>
      <vt:lpstr>Slide 62</vt:lpstr>
      <vt:lpstr>Slide 63</vt:lpstr>
      <vt:lpstr>Slide 64</vt:lpstr>
      <vt:lpstr>Slide 65</vt:lpstr>
      <vt:lpstr>Slide 66</vt:lpstr>
      <vt:lpstr>Slide 67</vt:lpstr>
      <vt:lpstr>Name the capital of  North Carolina.</vt:lpstr>
      <vt:lpstr>Raleigh</vt:lpstr>
      <vt:lpstr>Slide 70</vt:lpstr>
      <vt:lpstr>Frankfort</vt:lpstr>
    </vt:vector>
  </TitlesOfParts>
  <Company>Jessamine County Schools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 Slide Title</dc:title>
  <dc:creator>Matt Hamlyn</dc:creator>
  <dc:description>email mhamlyn@jessamine.k12.ky.us</dc:description>
  <cp:lastModifiedBy>suzanne smith</cp:lastModifiedBy>
  <cp:revision>69</cp:revision>
  <dcterms:created xsi:type="dcterms:W3CDTF">1999-10-07T17:16:48Z</dcterms:created>
  <dcterms:modified xsi:type="dcterms:W3CDTF">2009-05-06T00:47:13Z</dcterms:modified>
</cp:coreProperties>
</file>