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Planet Report</a:t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Grade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Your name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Earth is…. distance from the Sun.</a:t>
            </a:r>
          </a:p>
          <a:p>
            <a:r>
              <a:rPr lang="en-US" dirty="0" smtClean="0"/>
              <a:t>Earth is made up of _______ and _____.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Earth is equal to ______ days.</a:t>
            </a:r>
          </a:p>
          <a:p>
            <a:r>
              <a:rPr lang="en-US" dirty="0" smtClean="0"/>
              <a:t>A day on Earth is equal to _______ hours.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Mercury is…. distance from the Sun.</a:t>
            </a:r>
          </a:p>
          <a:p>
            <a:r>
              <a:rPr lang="en-US" dirty="0" smtClean="0"/>
              <a:t>Mercury is made up of _______ and _____.</a:t>
            </a:r>
          </a:p>
          <a:p>
            <a:r>
              <a:rPr lang="en-US" dirty="0" smtClean="0"/>
              <a:t>My planet is named after or has a story about …………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Mercury is equal is …. Earth days.</a:t>
            </a:r>
          </a:p>
          <a:p>
            <a:r>
              <a:rPr lang="en-US" dirty="0" smtClean="0"/>
              <a:t>A day on Mercury is equal to …… Earth days.</a:t>
            </a:r>
          </a:p>
          <a:p>
            <a:r>
              <a:rPr lang="en-US" dirty="0" smtClean="0"/>
              <a:t>If you weigh 100 pounds on Earth, you would weigh ……. on this planet.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149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Planet Report 3rd Grade</vt:lpstr>
      <vt:lpstr>Earth</vt:lpstr>
      <vt:lpstr>Earth</vt:lpstr>
      <vt:lpstr>Earth</vt:lpstr>
      <vt:lpstr>Mercury</vt:lpstr>
      <vt:lpstr>Mercury</vt:lpstr>
      <vt:lpstr>Mercury</vt:lpstr>
    </vt:vector>
  </TitlesOfParts>
  <Company>FASD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Planet Report 3rd Grade</dc:title>
  <dc:creator>rettig</dc:creator>
  <cp:lastModifiedBy>rettig</cp:lastModifiedBy>
  <cp:revision>2</cp:revision>
  <dcterms:created xsi:type="dcterms:W3CDTF">2013-10-24T16:01:15Z</dcterms:created>
  <dcterms:modified xsi:type="dcterms:W3CDTF">2013-10-24T16:09:34Z</dcterms:modified>
</cp:coreProperties>
</file>