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9AD20-CA92-4E49-B5DF-6801039DA511}" type="datetimeFigureOut">
              <a:rPr lang="en-US" smtClean="0"/>
              <a:t>9/20/2013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FBFEE-EDCC-4999-9495-5DE857BFD9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11870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9AD20-CA92-4E49-B5DF-6801039DA511}" type="datetimeFigureOut">
              <a:rPr lang="en-US" smtClean="0"/>
              <a:t>9/20/2013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FBFEE-EDCC-4999-9495-5DE857BFD9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45035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9AD20-CA92-4E49-B5DF-6801039DA511}" type="datetimeFigureOut">
              <a:rPr lang="en-US" smtClean="0"/>
              <a:t>9/20/2013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FBFEE-EDCC-4999-9495-5DE857BFD9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87915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9AD20-CA92-4E49-B5DF-6801039DA511}" type="datetimeFigureOut">
              <a:rPr lang="en-US" smtClean="0"/>
              <a:t>9/20/2013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FBFEE-EDCC-4999-9495-5DE857BFD9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11579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9AD20-CA92-4E49-B5DF-6801039DA511}" type="datetimeFigureOut">
              <a:rPr lang="en-US" smtClean="0"/>
              <a:t>9/20/2013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FBFEE-EDCC-4999-9495-5DE857BFD9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99550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9AD20-CA92-4E49-B5DF-6801039DA511}" type="datetimeFigureOut">
              <a:rPr lang="en-US" smtClean="0"/>
              <a:t>9/20/2013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FBFEE-EDCC-4999-9495-5DE857BFD9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87455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9AD20-CA92-4E49-B5DF-6801039DA511}" type="datetimeFigureOut">
              <a:rPr lang="en-US" smtClean="0"/>
              <a:t>9/20/2013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FBFEE-EDCC-4999-9495-5DE857BFD9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30961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9AD20-CA92-4E49-B5DF-6801039DA511}" type="datetimeFigureOut">
              <a:rPr lang="en-US" smtClean="0"/>
              <a:t>9/20/2013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FBFEE-EDCC-4999-9495-5DE857BFD9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28639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9AD20-CA92-4E49-B5DF-6801039DA511}" type="datetimeFigureOut">
              <a:rPr lang="en-US" smtClean="0"/>
              <a:t>9/20/2013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FBFEE-EDCC-4999-9495-5DE857BFD9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40074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9AD20-CA92-4E49-B5DF-6801039DA511}" type="datetimeFigureOut">
              <a:rPr lang="en-US" smtClean="0"/>
              <a:t>9/20/2013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FBFEE-EDCC-4999-9495-5DE857BFD9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21667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9AD20-CA92-4E49-B5DF-6801039DA511}" type="datetimeFigureOut">
              <a:rPr lang="en-US" smtClean="0"/>
              <a:t>9/20/2013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FBFEE-EDCC-4999-9495-5DE857BFD9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28115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69AD20-CA92-4E49-B5DF-6801039DA511}" type="datetimeFigureOut">
              <a:rPr lang="en-US" smtClean="0"/>
              <a:t>9/20/2013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EFBFEE-EDCC-4999-9495-5DE857BFD9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61406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Mrs. </a:t>
            </a:r>
            <a:r>
              <a:rPr lang="en-US" dirty="0" err="1" smtClean="0"/>
              <a:t>Rettig-Seitam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All about me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2768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 was born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 was born in Butler, Pennsylvania on November 2.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2283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My family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 have a husband named Mike.</a:t>
            </a:r>
          </a:p>
          <a:p>
            <a:r>
              <a:rPr lang="en-US" dirty="0" smtClean="0"/>
              <a:t>I have a daughter named Elizabeth.</a:t>
            </a:r>
          </a:p>
          <a:p>
            <a:r>
              <a:rPr lang="en-US" dirty="0" smtClean="0"/>
              <a:t>I have my dad.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66061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Favorite things to do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 love to spend time with my family.</a:t>
            </a:r>
          </a:p>
          <a:p>
            <a:r>
              <a:rPr lang="en-US" dirty="0" smtClean="0"/>
              <a:t>I love to see the Pirates and the Steelers.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58291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Favorite foods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My favorite foods are lasagna, steak, and chocolate.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55527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My pets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 have a dog named Skye. My dog is brown and white.</a:t>
            </a:r>
          </a:p>
          <a:p>
            <a:r>
              <a:rPr lang="en-US" dirty="0" smtClean="0"/>
              <a:t>I have cats named Cookie and Felix. My cats are black and white.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63976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end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 teach at South Buffalo Elementary School.</a:t>
            </a:r>
          </a:p>
          <a:p>
            <a:r>
              <a:rPr lang="en-US" dirty="0" smtClean="0"/>
              <a:t>I teach computers </a:t>
            </a:r>
            <a:r>
              <a:rPr lang="en-US" smtClean="0"/>
              <a:t>and library.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49788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124</Words>
  <Application>Microsoft Office PowerPoint</Application>
  <PresentationFormat>On-screen Show (4:3)</PresentationFormat>
  <Paragraphs>19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Mrs. Rettig-Seitam</vt:lpstr>
      <vt:lpstr>I was born</vt:lpstr>
      <vt:lpstr>My family</vt:lpstr>
      <vt:lpstr>Favorite things to do</vt:lpstr>
      <vt:lpstr>Favorite foods</vt:lpstr>
      <vt:lpstr>My pets</vt:lpstr>
      <vt:lpstr>The end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Mrs. Rettig-Seitam</dc:title>
  <dc:creator>Chase Malkin</dc:creator>
  <cp:lastModifiedBy>Chase Malkin</cp:lastModifiedBy>
  <cp:revision>1</cp:revision>
  <dcterms:created xsi:type="dcterms:W3CDTF">2013-09-20T18:18:43Z</dcterms:created>
  <dcterms:modified xsi:type="dcterms:W3CDTF">2013-09-20T18:22:50Z</dcterms:modified>
</cp:coreProperties>
</file>