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0" r:id="rId9"/>
    <p:sldId id="261" r:id="rId10"/>
    <p:sldId id="262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C03F2-AE26-40F5-85D9-2599B0944031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20F40-BCAA-4CC0-BEB0-F96EEA4A52A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Planet Report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Your name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Mercury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year on Mercury is equal is …. Earth days.</a:t>
            </a:r>
          </a:p>
          <a:p>
            <a:r>
              <a:rPr lang="en-US" dirty="0" smtClean="0"/>
              <a:t>A day on Mercury is equal to …… Earth days.</a:t>
            </a:r>
          </a:p>
          <a:p>
            <a:r>
              <a:rPr lang="en-US" dirty="0" smtClean="0"/>
              <a:t>If you weigh 100 pounds on Earth, you would weigh ……. on this planet.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Neptune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size of the planet in the solar system…</a:t>
            </a:r>
          </a:p>
          <a:p>
            <a:r>
              <a:rPr lang="en-US" dirty="0" smtClean="0"/>
              <a:t>The orbital speed is…</a:t>
            </a:r>
          </a:p>
          <a:p>
            <a:r>
              <a:rPr lang="en-US" dirty="0" smtClean="0"/>
              <a:t>The diameter is…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Neptune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Neptune is…. distance from the Sun.</a:t>
            </a:r>
          </a:p>
          <a:p>
            <a:r>
              <a:rPr lang="en-US" dirty="0" smtClean="0"/>
              <a:t>Neptune is made up of _______ and _____.</a:t>
            </a:r>
          </a:p>
          <a:p>
            <a:r>
              <a:rPr lang="en-US" dirty="0" smtClean="0"/>
              <a:t>My planet is named after or has a story about …………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Neptune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year on Neptune is equal is …. Earth days.</a:t>
            </a:r>
          </a:p>
          <a:p>
            <a:r>
              <a:rPr lang="en-US" dirty="0" smtClean="0"/>
              <a:t>A day on Neptune is equal to …… Earth days.</a:t>
            </a:r>
          </a:p>
          <a:p>
            <a:r>
              <a:rPr lang="en-US" dirty="0" smtClean="0"/>
              <a:t>If you weigh 100 pounds on Earth, you would weigh ……. on this planet.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size of the planet in the solar system…</a:t>
            </a:r>
          </a:p>
          <a:p>
            <a:r>
              <a:rPr lang="en-US" dirty="0" smtClean="0"/>
              <a:t>The orbital speed is…</a:t>
            </a:r>
          </a:p>
          <a:p>
            <a:r>
              <a:rPr lang="en-US" dirty="0" smtClean="0"/>
              <a:t>The diameter is…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Earth is…. distance from the Sun.</a:t>
            </a:r>
          </a:p>
          <a:p>
            <a:r>
              <a:rPr lang="en-US" dirty="0" smtClean="0"/>
              <a:t>Earth is made up of _______ and _____.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year on Earth is equal to ______ days.</a:t>
            </a:r>
          </a:p>
          <a:p>
            <a:r>
              <a:rPr lang="en-US" dirty="0" smtClean="0"/>
              <a:t>A day on Earth is equal to _______ hours.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Jupiter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size of the planet in the solar system…</a:t>
            </a:r>
          </a:p>
          <a:p>
            <a:r>
              <a:rPr lang="en-US" dirty="0" smtClean="0"/>
              <a:t>The orbital speed is…</a:t>
            </a:r>
          </a:p>
          <a:p>
            <a:r>
              <a:rPr lang="en-US" dirty="0" smtClean="0"/>
              <a:t>The diameter is…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Jupiter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Jupiter is…. distance from the Sun.</a:t>
            </a:r>
          </a:p>
          <a:p>
            <a:r>
              <a:rPr lang="en-US" dirty="0" smtClean="0"/>
              <a:t>My planet is named after or has a story about …………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Jupiter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year on Jupiter is equal is …. Earth days.</a:t>
            </a:r>
          </a:p>
          <a:p>
            <a:r>
              <a:rPr lang="en-US" dirty="0" smtClean="0"/>
              <a:t>A day on Jupiter is equal to …… Earth days.</a:t>
            </a:r>
          </a:p>
          <a:p>
            <a:r>
              <a:rPr lang="en-US" dirty="0" smtClean="0"/>
              <a:t>If you weigh 100 pounds on Earth, you would weigh ……. on this planet.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Mercury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size of the planet in the solar system…</a:t>
            </a:r>
          </a:p>
          <a:p>
            <a:r>
              <a:rPr lang="en-US" dirty="0" smtClean="0"/>
              <a:t>The orbital speed is…</a:t>
            </a:r>
          </a:p>
          <a:p>
            <a:r>
              <a:rPr lang="en-US" dirty="0" smtClean="0"/>
              <a:t>The diameter is…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Mercury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Mercury is…. distance from the Sun.</a:t>
            </a:r>
          </a:p>
          <a:p>
            <a:r>
              <a:rPr lang="en-US" dirty="0" smtClean="0"/>
              <a:t>Mercury is made up of _______ and _____.</a:t>
            </a:r>
          </a:p>
          <a:p>
            <a:r>
              <a:rPr lang="en-US" dirty="0" smtClean="0"/>
              <a:t>My planet is named after or has a story about …………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315</Words>
  <Application>Microsoft Office PowerPoint</Application>
  <PresentationFormat>On-screen Show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Planet Report </vt:lpstr>
      <vt:lpstr>Earth</vt:lpstr>
      <vt:lpstr>Earth</vt:lpstr>
      <vt:lpstr>Earth</vt:lpstr>
      <vt:lpstr>Jupiter</vt:lpstr>
      <vt:lpstr>Jupiter</vt:lpstr>
      <vt:lpstr>Jupiter</vt:lpstr>
      <vt:lpstr>Mercury</vt:lpstr>
      <vt:lpstr>Mercury</vt:lpstr>
      <vt:lpstr>Mercury</vt:lpstr>
      <vt:lpstr>Neptune</vt:lpstr>
      <vt:lpstr>Neptune</vt:lpstr>
      <vt:lpstr>Neptune</vt:lpstr>
    </vt:vector>
  </TitlesOfParts>
  <Company>FASD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Planet Report 3rd Grade</dc:title>
  <dc:creator>rettig</dc:creator>
  <cp:lastModifiedBy>rettig</cp:lastModifiedBy>
  <cp:revision>4</cp:revision>
  <dcterms:created xsi:type="dcterms:W3CDTF">2013-10-24T16:01:15Z</dcterms:created>
  <dcterms:modified xsi:type="dcterms:W3CDTF">2013-10-24T16:12:33Z</dcterms:modified>
</cp:coreProperties>
</file>