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47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8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0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5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5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5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50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28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2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1BC96-B48A-4974-A54F-1CEB1D907820}" type="datetimeFigureOut">
              <a:rPr lang="en-US" smtClean="0"/>
              <a:t>1/26/2017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7604C-B74A-43E5-B02D-24A28113F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92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ANIMAL POWERPOINT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Your Name</a:t>
            </a:r>
          </a:p>
        </p:txBody>
      </p:sp>
    </p:spTree>
    <p:extLst>
      <p:ext uri="{BB962C8B-B14F-4D97-AF65-F5344CB8AC3E}">
        <p14:creationId xmlns:p14="http://schemas.microsoft.com/office/powerpoint/2010/main" val="323250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animals have </a:t>
            </a:r>
            <a:endParaRPr lang="en-US" dirty="0" smtClean="0"/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39143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animals  </a:t>
            </a:r>
            <a:r>
              <a:rPr lang="en-US" dirty="0" smtClean="0"/>
              <a:t>have </a:t>
            </a:r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36228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animals have </a:t>
            </a:r>
            <a:endParaRPr lang="en-US" dirty="0" smtClean="0"/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35531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animals </a:t>
            </a:r>
            <a:r>
              <a:rPr lang="en-US" dirty="0" smtClean="0"/>
              <a:t>have </a:t>
            </a:r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317726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animals </a:t>
            </a:r>
            <a:r>
              <a:rPr lang="en-US" dirty="0" smtClean="0"/>
              <a:t>have </a:t>
            </a:r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212423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Animals name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These animals </a:t>
            </a:r>
            <a:r>
              <a:rPr lang="en-US" dirty="0" smtClean="0"/>
              <a:t>have </a:t>
            </a:r>
          </a:p>
          <a:p>
            <a:pPr lvl="1"/>
            <a:r>
              <a:rPr lang="en-US" dirty="0" smtClean="0"/>
              <a:t>Fact 1</a:t>
            </a:r>
          </a:p>
          <a:p>
            <a:pPr lvl="1"/>
            <a:r>
              <a:rPr lang="en-US" dirty="0" smtClean="0"/>
              <a:t>Fact 2</a:t>
            </a:r>
          </a:p>
          <a:p>
            <a:pPr lvl="1"/>
            <a:r>
              <a:rPr lang="en-US" dirty="0" smtClean="0"/>
              <a:t>Fact 3</a:t>
            </a:r>
          </a:p>
          <a:p>
            <a:pPr lvl="1"/>
            <a:r>
              <a:rPr lang="en-US" dirty="0" smtClean="0"/>
              <a:t>Fact 4</a:t>
            </a:r>
          </a:p>
        </p:txBody>
      </p:sp>
    </p:spTree>
    <p:extLst>
      <p:ext uri="{BB962C8B-B14F-4D97-AF65-F5344CB8AC3E}">
        <p14:creationId xmlns:p14="http://schemas.microsoft.com/office/powerpoint/2010/main" val="2302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ANIMAL POWERPOINT</vt:lpstr>
      <vt:lpstr>Animal name</vt:lpstr>
      <vt:lpstr>Animals name</vt:lpstr>
      <vt:lpstr>Animals name</vt:lpstr>
      <vt:lpstr>Animals name</vt:lpstr>
      <vt:lpstr>Animals name</vt:lpstr>
      <vt:lpstr>Animals name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POWERPOINT</dc:title>
  <dc:creator>rettig</dc:creator>
  <cp:lastModifiedBy>rettig</cp:lastModifiedBy>
  <cp:revision>2</cp:revision>
  <dcterms:created xsi:type="dcterms:W3CDTF">2016-02-12T16:06:45Z</dcterms:created>
  <dcterms:modified xsi:type="dcterms:W3CDTF">2017-01-26T12:46:55Z</dcterms:modified>
</cp:coreProperties>
</file>