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60" r:id="rId5"/>
    <p:sldId id="259" r:id="rId6"/>
    <p:sldId id="262" r:id="rId7"/>
    <p:sldId id="261" r:id="rId8"/>
    <p:sldId id="264" r:id="rId9"/>
    <p:sldId id="263" r:id="rId10"/>
    <p:sldId id="266" r:id="rId11"/>
    <p:sldId id="265" r:id="rId12"/>
    <p:sldId id="268" r:id="rId13"/>
    <p:sldId id="267" r:id="rId14"/>
    <p:sldId id="270" r:id="rId15"/>
    <p:sldId id="269" r:id="rId16"/>
    <p:sldId id="272" r:id="rId17"/>
    <p:sldId id="271" r:id="rId18"/>
    <p:sldId id="274" r:id="rId19"/>
    <p:sldId id="273" r:id="rId20"/>
    <p:sldId id="275" r:id="rId21"/>
    <p:sldId id="276" r:id="rId22"/>
    <p:sldId id="281" r:id="rId23"/>
    <p:sldId id="282" r:id="rId24"/>
    <p:sldId id="278" r:id="rId25"/>
    <p:sldId id="277" r:id="rId26"/>
    <p:sldId id="283" r:id="rId27"/>
    <p:sldId id="284" r:id="rId28"/>
    <p:sldId id="280" r:id="rId29"/>
    <p:sldId id="279" r:id="rId30"/>
    <p:sldId id="285" r:id="rId31"/>
    <p:sldId id="286" r:id="rId3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7E7C7"/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09C031-CA5A-405C-BAC6-72615CD12040}" type="datetimeFigureOut">
              <a:rPr lang="en-US" smtClean="0"/>
              <a:pPr/>
              <a:t>3/8/2012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C064D-C3B4-4817-9DE9-83BC7C0EBD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9600" dirty="0" smtClean="0">
                <a:latin typeface="Baskerville Old Face" pitchFamily="18" charset="0"/>
              </a:rPr>
              <a:t>les </a:t>
            </a:r>
            <a:r>
              <a:rPr lang="en-US" sz="9600" dirty="0" err="1" smtClean="0">
                <a:latin typeface="Baskerville Old Face" pitchFamily="18" charset="0"/>
              </a:rPr>
              <a:t>adverbes</a:t>
            </a:r>
            <a:endParaRPr lang="en-US" sz="9600" dirty="0"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rarely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rarement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8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now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maintenant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8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a little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un </a:t>
            </a:r>
            <a:r>
              <a:rPr lang="en-US" sz="8800" dirty="0" err="1" smtClean="0"/>
              <a:t>peu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8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always; still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toujours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7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also; too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aussi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well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8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very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très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7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very well?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très</a:t>
            </a:r>
            <a:r>
              <a:rPr lang="en-US" sz="8800" dirty="0" smtClean="0"/>
              <a:t> </a:t>
            </a:r>
            <a:r>
              <a:rPr lang="en-US" sz="8800" dirty="0" err="1" smtClean="0"/>
              <a:t>bien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7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rather; sort of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assez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7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sort of easy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assez</a:t>
            </a:r>
            <a:r>
              <a:rPr lang="en-US" sz="8800" dirty="0" smtClean="0"/>
              <a:t> facile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7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Too (as in too much)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trop</a:t>
            </a:r>
            <a:r>
              <a:rPr lang="en-US" sz="8800" dirty="0" smtClean="0"/>
              <a:t> 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bien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7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too big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trop</a:t>
            </a:r>
            <a:r>
              <a:rPr lang="en-US" sz="8800" dirty="0" smtClean="0"/>
              <a:t> grand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7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badly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mal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8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often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err="1" smtClean="0"/>
              <a:t>souvent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7E7C7">
            <a:alpha val="7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a lot; very much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209800"/>
            <a:ext cx="8229600" cy="1143000"/>
          </a:xfrm>
        </p:spPr>
        <p:txBody>
          <a:bodyPr>
            <a:noAutofit/>
          </a:bodyPr>
          <a:lstStyle/>
          <a:p>
            <a:r>
              <a:rPr lang="en-US" sz="8800" dirty="0" smtClean="0"/>
              <a:t>beaucoup</a:t>
            </a:r>
            <a:endParaRPr lang="en-US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59</Words>
  <Application>Microsoft Office PowerPoint</Application>
  <PresentationFormat>On-screen Show (4:3)</PresentationFormat>
  <Paragraphs>31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les adverbes</vt:lpstr>
      <vt:lpstr>well</vt:lpstr>
      <vt:lpstr>bien</vt:lpstr>
      <vt:lpstr>badly</vt:lpstr>
      <vt:lpstr>mal</vt:lpstr>
      <vt:lpstr>often</vt:lpstr>
      <vt:lpstr>souvent</vt:lpstr>
      <vt:lpstr>a lot; very much</vt:lpstr>
      <vt:lpstr>beaucoup</vt:lpstr>
      <vt:lpstr>rarely</vt:lpstr>
      <vt:lpstr>rarement</vt:lpstr>
      <vt:lpstr>now</vt:lpstr>
      <vt:lpstr>maintenant</vt:lpstr>
      <vt:lpstr>a little</vt:lpstr>
      <vt:lpstr>un peu</vt:lpstr>
      <vt:lpstr>always; still</vt:lpstr>
      <vt:lpstr>toujours</vt:lpstr>
      <vt:lpstr>also; too</vt:lpstr>
      <vt:lpstr>aussi</vt:lpstr>
      <vt:lpstr>very</vt:lpstr>
      <vt:lpstr>très</vt:lpstr>
      <vt:lpstr>very well?</vt:lpstr>
      <vt:lpstr>très bien</vt:lpstr>
      <vt:lpstr>rather; sort of</vt:lpstr>
      <vt:lpstr>assez</vt:lpstr>
      <vt:lpstr>sort of easy</vt:lpstr>
      <vt:lpstr>assez facile</vt:lpstr>
      <vt:lpstr>Too (as in too much)</vt:lpstr>
      <vt:lpstr>trop </vt:lpstr>
      <vt:lpstr>too big</vt:lpstr>
      <vt:lpstr>trop grand</vt:lpstr>
    </vt:vector>
  </TitlesOfParts>
  <Company>Shaker Heights City 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adverbes</dc:title>
  <dc:creator>hruby_a</dc:creator>
  <cp:lastModifiedBy>hruby_a</cp:lastModifiedBy>
  <cp:revision>10</cp:revision>
  <dcterms:created xsi:type="dcterms:W3CDTF">2012-03-08T13:40:27Z</dcterms:created>
  <dcterms:modified xsi:type="dcterms:W3CDTF">2012-03-08T22:04:52Z</dcterms:modified>
</cp:coreProperties>
</file>