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4" r:id="rId26"/>
    <p:sldId id="287" r:id="rId27"/>
    <p:sldId id="285" r:id="rId28"/>
    <p:sldId id="288" r:id="rId29"/>
    <p:sldId id="289" r:id="rId30"/>
    <p:sldId id="279" r:id="rId31"/>
    <p:sldId id="280" r:id="rId32"/>
    <p:sldId id="281" r:id="rId33"/>
    <p:sldId id="282" r:id="rId34"/>
    <p:sldId id="283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802D-DDF5-49A9-B602-4692D2E8D8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8E46-4AD2-4C88-894D-B59DC6B6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latin typeface="Garamond" pitchFamily="18" charset="0"/>
              </a:rPr>
              <a:t>Quel</a:t>
            </a:r>
            <a:r>
              <a:rPr lang="en-US" sz="7200" b="1" dirty="0" smtClean="0">
                <a:latin typeface="Garamond" pitchFamily="18" charset="0"/>
              </a:rPr>
              <a:t> temps fait-</a:t>
            </a:r>
            <a:r>
              <a:rPr lang="en-US" sz="7200" b="1" dirty="0" err="1" smtClean="0">
                <a:latin typeface="Garamond" pitchFamily="18" charset="0"/>
              </a:rPr>
              <a:t>il</a:t>
            </a:r>
            <a:r>
              <a:rPr lang="en-US" sz="7200" b="1" dirty="0" smtClean="0">
                <a:latin typeface="Garamond" pitchFamily="18" charset="0"/>
              </a:rPr>
              <a:t>?</a:t>
            </a:r>
            <a:endParaRPr lang="en-US" sz="7200" b="1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du</a:t>
            </a:r>
            <a:r>
              <a:rPr lang="en-US" sz="6600" dirty="0" smtClean="0">
                <a:latin typeface="Garamond" pitchFamily="18" charset="0"/>
              </a:rPr>
              <a:t> </a:t>
            </a:r>
            <a:r>
              <a:rPr lang="en-US" sz="6600" dirty="0" err="1" smtClean="0">
                <a:latin typeface="Garamond" pitchFamily="18" charset="0"/>
              </a:rPr>
              <a:t>soleil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5334000" cy="3434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du</a:t>
            </a:r>
            <a:r>
              <a:rPr lang="en-US" sz="6600" dirty="0" smtClean="0">
                <a:latin typeface="Garamond" pitchFamily="18" charset="0"/>
              </a:rPr>
              <a:t> vent.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4114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</a:t>
            </a:r>
            <a:r>
              <a:rPr lang="en-US" sz="6600" dirty="0" err="1" smtClean="0">
                <a:latin typeface="Garamond" pitchFamily="18" charset="0"/>
              </a:rPr>
              <a:t>pleut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o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4572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</a:t>
            </a:r>
            <a:r>
              <a:rPr lang="en-US" sz="6600" dirty="0" err="1" smtClean="0">
                <a:latin typeface="Garamond" pitchFamily="18" charset="0"/>
              </a:rPr>
              <a:t>neige</a:t>
            </a:r>
            <a:r>
              <a:rPr lang="en-US" sz="6600" dirty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300" y="1752600"/>
            <a:ext cx="5105400" cy="3610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du</a:t>
            </a:r>
            <a:r>
              <a:rPr lang="en-US" sz="6600" dirty="0" smtClean="0">
                <a:latin typeface="Garamond" pitchFamily="18" charset="0"/>
              </a:rPr>
              <a:t> </a:t>
            </a:r>
            <a:r>
              <a:rPr lang="en-US" sz="6600" dirty="0" err="1" smtClean="0">
                <a:latin typeface="Garamond" pitchFamily="18" charset="0"/>
              </a:rPr>
              <a:t>brouillard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019800" cy="4201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or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172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orageux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ou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901031"/>
            <a:ext cx="5238750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nuageux</a:t>
            </a:r>
            <a:r>
              <a:rPr lang="en-US" sz="6600" dirty="0" smtClean="0">
                <a:latin typeface="Garamond" pitchFamily="18" charset="0"/>
              </a:rPr>
              <a:t>.</a:t>
            </a: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y a des </a:t>
            </a:r>
            <a:r>
              <a:rPr lang="en-US" sz="6600" dirty="0" err="1" smtClean="0">
                <a:latin typeface="Garamond" pitchFamily="18" charset="0"/>
              </a:rPr>
              <a:t>nuages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lm-l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24806"/>
            <a:ext cx="6667500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calme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lo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086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gris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Garamond" pitchFamily="18" charset="0"/>
              </a:rPr>
              <a:t>Il fait bon = ?</a:t>
            </a:r>
            <a:endParaRPr lang="en-US" sz="6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Garamond" pitchFamily="18" charset="0"/>
              </a:rPr>
              <a:t>It’s nice/good out.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beau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Garamond" pitchFamily="18" charset="0"/>
              </a:rPr>
              <a:t>Les </a:t>
            </a:r>
            <a:r>
              <a:rPr lang="en-US" sz="6600" b="1" dirty="0" err="1" smtClean="0">
                <a:latin typeface="Garamond" pitchFamily="18" charset="0"/>
              </a:rPr>
              <a:t>quatre</a:t>
            </a:r>
            <a:r>
              <a:rPr lang="en-US" sz="6600" b="1" dirty="0" smtClean="0">
                <a:latin typeface="Garamond" pitchFamily="18" charset="0"/>
              </a:rPr>
              <a:t> </a:t>
            </a:r>
            <a:r>
              <a:rPr lang="en-US" sz="6600" b="1" dirty="0" err="1" smtClean="0">
                <a:latin typeface="Garamond" pitchFamily="18" charset="0"/>
              </a:rPr>
              <a:t>saisons</a:t>
            </a:r>
            <a:r>
              <a:rPr lang="en-US" sz="6600" b="1" dirty="0" smtClean="0">
                <a:latin typeface="Garamond" pitchFamily="18" charset="0"/>
              </a:rPr>
              <a:t> (f.)</a:t>
            </a:r>
          </a:p>
          <a:p>
            <a:pPr algn="ctr">
              <a:buNone/>
            </a:pP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l’hiver</a:t>
            </a:r>
            <a:r>
              <a:rPr lang="en-US" sz="8000" dirty="0" smtClean="0"/>
              <a:t> (m.)</a:t>
            </a:r>
            <a:endParaRPr lang="en-US" sz="8000" dirty="0"/>
          </a:p>
        </p:txBody>
      </p:sp>
      <p:pic>
        <p:nvPicPr>
          <p:cNvPr id="4" name="Content Placeholder 3" descr="w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le </a:t>
            </a:r>
            <a:r>
              <a:rPr lang="en-US" sz="8000" dirty="0" err="1" smtClean="0"/>
              <a:t>printemps</a:t>
            </a:r>
            <a:endParaRPr lang="en-US" sz="8000" dirty="0"/>
          </a:p>
        </p:txBody>
      </p:sp>
      <p:pic>
        <p:nvPicPr>
          <p:cNvPr id="4" name="Content Placeholder 3" descr="sp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81981"/>
            <a:ext cx="59436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l’été</a:t>
            </a:r>
            <a:r>
              <a:rPr lang="en-US" sz="8000" dirty="0" smtClean="0"/>
              <a:t> (m.)</a:t>
            </a:r>
            <a:endParaRPr lang="en-US" sz="8000" dirty="0"/>
          </a:p>
        </p:txBody>
      </p:sp>
      <p:pic>
        <p:nvPicPr>
          <p:cNvPr id="4" name="Content Placeholder 3" descr="sum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172200" cy="3962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l’automne</a:t>
            </a:r>
            <a:r>
              <a:rPr lang="en-US" sz="8000" dirty="0" smtClean="0"/>
              <a:t> (m.)</a:t>
            </a:r>
            <a:endParaRPr lang="en-US" sz="8000" dirty="0"/>
          </a:p>
        </p:txBody>
      </p:sp>
      <p:pic>
        <p:nvPicPr>
          <p:cNvPr id="4" name="Content Placeholder 3" descr="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553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FF0000"/>
                </a:solidFill>
                <a:latin typeface="Garamond" pitchFamily="18" charset="0"/>
              </a:rPr>
              <a:t>En…</a:t>
            </a:r>
            <a:endParaRPr lang="en-US" sz="66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>
                <a:latin typeface="Garamond" pitchFamily="18" charset="0"/>
              </a:rPr>
              <a:t>automne</a:t>
            </a:r>
            <a:endParaRPr lang="en-US" sz="66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hiver</a:t>
            </a:r>
          </a:p>
          <a:p>
            <a:pPr algn="ctr">
              <a:buNone/>
            </a:pPr>
            <a:r>
              <a:rPr lang="en-US" sz="6600" dirty="0" err="1" smtClean="0">
                <a:latin typeface="Garamond" pitchFamily="18" charset="0"/>
              </a:rPr>
              <a:t>été</a:t>
            </a:r>
            <a:endParaRPr lang="en-US" sz="66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6600" dirty="0" smtClean="0">
                <a:latin typeface="Garamond" pitchFamily="18" charset="0"/>
              </a:rPr>
              <a:t>But…. </a:t>
            </a:r>
            <a:r>
              <a:rPr lang="en-US" sz="6600" b="1" dirty="0" smtClean="0">
                <a:solidFill>
                  <a:srgbClr val="FF0000"/>
                </a:solidFill>
                <a:latin typeface="Garamond" pitchFamily="18" charset="0"/>
              </a:rPr>
              <a:t>au</a:t>
            </a:r>
            <a:r>
              <a:rPr lang="en-US" sz="6600" b="1" dirty="0" smtClean="0">
                <a:latin typeface="Garamond" pitchFamily="18" charset="0"/>
              </a:rPr>
              <a:t> printemps</a:t>
            </a:r>
          </a:p>
          <a:p>
            <a:pPr>
              <a:buNone/>
            </a:pP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ghtening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mauvais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6600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chaud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fait </a:t>
            </a:r>
            <a:r>
              <a:rPr lang="en-US" sz="6600" dirty="0" err="1" smtClean="0">
                <a:latin typeface="Garamond" pitchFamily="18" charset="0"/>
              </a:rPr>
              <a:t>froid</a:t>
            </a:r>
            <a:r>
              <a:rPr lang="en-US" sz="6600" dirty="0" smtClean="0">
                <a:latin typeface="Garamond" pitchFamily="18" charset="0"/>
              </a:rPr>
              <a:t>.</a:t>
            </a:r>
          </a:p>
          <a:p>
            <a:pPr algn="ctr">
              <a:buNone/>
            </a:pPr>
            <a:r>
              <a:rPr lang="en-US" sz="6600" dirty="0" smtClean="0">
                <a:latin typeface="Garamond" pitchFamily="18" charset="0"/>
              </a:rPr>
              <a:t>Il </a:t>
            </a:r>
            <a:r>
              <a:rPr lang="en-US" sz="6600" dirty="0" err="1" smtClean="0">
                <a:latin typeface="Garamond" pitchFamily="18" charset="0"/>
              </a:rPr>
              <a:t>gèle</a:t>
            </a:r>
            <a:r>
              <a:rPr lang="en-US" sz="6600" dirty="0" smtClean="0">
                <a:latin typeface="Garamond" pitchFamily="18" charset="0"/>
              </a:rPr>
              <a:t>.</a:t>
            </a:r>
            <a:endParaRPr lang="en-US" sz="6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102</Words>
  <Application>Microsoft Office PowerPoint</Application>
  <PresentationFormat>On-screen Show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Quel temps fait-il?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Il fait bon = ?</vt:lpstr>
      <vt:lpstr>It’s nice/good out.</vt:lpstr>
      <vt:lpstr>Slide 30</vt:lpstr>
      <vt:lpstr>l’hiver (m.)</vt:lpstr>
      <vt:lpstr>le printemps</vt:lpstr>
      <vt:lpstr>l’été (m.)</vt:lpstr>
      <vt:lpstr>l’automne (m.)</vt:lpstr>
      <vt:lpstr>En…</vt:lpstr>
    </vt:vector>
  </TitlesOfParts>
  <Company>Shaker Heights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temps fait-il?</dc:title>
  <dc:creator>msxp</dc:creator>
  <cp:lastModifiedBy>hruby_a</cp:lastModifiedBy>
  <cp:revision>8</cp:revision>
  <dcterms:created xsi:type="dcterms:W3CDTF">2010-02-23T13:21:54Z</dcterms:created>
  <dcterms:modified xsi:type="dcterms:W3CDTF">2012-01-25T15:41:23Z</dcterms:modified>
</cp:coreProperties>
</file>