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11/12/2013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u="sng" kern="0" dirty="0" smtClean="0">
                <a:latin typeface="Arial" pitchFamily="34" charset="0"/>
                <a:cs typeface="Arial" pitchFamily="34" charset="0"/>
              </a:rPr>
              <a:t>Hybrid Car Research Presentation</a:t>
            </a:r>
            <a:endParaRPr lang="en-US" sz="3600" b="1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3400" y="1676400"/>
          <a:ext cx="8077200" cy="4668825"/>
        </p:xfrm>
        <a:graphic>
          <a:graphicData uri="http://schemas.openxmlformats.org/drawingml/2006/table">
            <a:tbl>
              <a:tblPr/>
              <a:tblGrid>
                <a:gridCol w="6496879"/>
                <a:gridCol w="1580321"/>
              </a:tblGrid>
              <a:tr h="8423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1" u="sng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CRITERIA</a:t>
                      </a:r>
                      <a:endParaRPr lang="en-US" sz="2400" b="1" i="1" u="sng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Maximum 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Points</a:t>
                      </a:r>
                      <a:endParaRPr lang="en-US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Cover Page:  Title, Class,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Grade, Your Name, &amp; Date           (1 pts each)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Page: 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#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1 - 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THE CAR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:  3 Facts &amp; 1 Picture                                              (6 pts each)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Page:  #2 – 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WHO</a:t>
                      </a:r>
                      <a:r>
                        <a:rPr lang="en-US" sz="2400" b="1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MAKES </a:t>
                      </a:r>
                      <a:r>
                        <a:rPr lang="en-US" sz="2400" b="1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IT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: 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 Facts &amp;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1 Picture                                                            (6 pts each)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09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Page:  #3 – 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HOW IT WORKS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: 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 Facts &amp; 1 Picture                                                                         (6 pts each)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Page: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Conclusion – Clear &amp; Concise not vague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EFFORT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(is Effort evident)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103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26_Office Theme</vt:lpstr>
      <vt:lpstr>Hybrid Car Research Presentation</vt:lpstr>
    </vt:vector>
  </TitlesOfParts>
  <Company>GSCS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Hybrid Car Research Presentation</dc:title>
  <dc:creator>james.ray</dc:creator>
  <cp:lastModifiedBy>james.ray</cp:lastModifiedBy>
  <cp:revision>1</cp:revision>
  <dcterms:created xsi:type="dcterms:W3CDTF">2013-11-12T14:00:03Z</dcterms:created>
  <dcterms:modified xsi:type="dcterms:W3CDTF">2013-11-12T14:01:12Z</dcterms:modified>
</cp:coreProperties>
</file>