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10/29/2013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609600"/>
          </a:xfrm>
        </p:spPr>
        <p:txBody>
          <a:bodyPr anchor="t"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Career Research Rubric</a:t>
            </a:r>
            <a:br>
              <a:rPr lang="en-US" sz="3600" b="1" u="sng" kern="0" dirty="0" smtClean="0">
                <a:latin typeface="Arial" pitchFamily="34" charset="0"/>
                <a:cs typeface="Arial" pitchFamily="34" charset="0"/>
              </a:rPr>
            </a:b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834040"/>
          <a:ext cx="8763000" cy="5795360"/>
        </p:xfrm>
        <a:graphic>
          <a:graphicData uri="http://schemas.openxmlformats.org/drawingml/2006/table">
            <a:tbl>
              <a:tblPr/>
              <a:tblGrid>
                <a:gridCol w="6248400"/>
                <a:gridCol w="1174865"/>
                <a:gridCol w="1339735"/>
              </a:tblGrid>
              <a:tr h="762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 Each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What They Do?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things</a:t>
                      </a:r>
                      <a:endParaRPr lang="en-US" sz="1800" b="1" dirty="0" smtClean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Work Environment: 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Items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How to Become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One:  Education Requirements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Pay:  Discuss high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low median, etc.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Job</a:t>
                      </a:r>
                      <a:r>
                        <a:rPr lang="en-US" sz="1800" b="1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Outlook:                                                                            Growth Rate, 10 Year Change in employment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Similar Occupations –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List 3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Conclusion – Clear &amp; Concise not vague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91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7_Office Theme</vt:lpstr>
      <vt:lpstr>Career Research Rubric 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Research Rubric </dc:title>
  <dc:creator>james.ray</dc:creator>
  <cp:lastModifiedBy>james.ray</cp:lastModifiedBy>
  <cp:revision>4</cp:revision>
  <dcterms:created xsi:type="dcterms:W3CDTF">2013-10-29T13:00:59Z</dcterms:created>
  <dcterms:modified xsi:type="dcterms:W3CDTF">2013-10-29T13:11:40Z</dcterms:modified>
</cp:coreProperties>
</file>