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8DD531-9D3B-48ED-8449-1CC697D3107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00C7B9-3043-4EBE-BAC8-7C9C332805B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16350D-DE90-4BB0-849B-600365650E6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CB5D8D-1B22-4013-A366-608793D6BAE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E2464F-67E0-4FE3-BC23-EF0D76B2BF4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7BEDA5-7F3C-4280-9137-76B7935C49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CC9AC1-80E6-40CC-BC96-21AF3E57CB8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1A76CC-EADC-480C-9FD7-4CCBABFCBDC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EA9F3A-527D-4829-B515-E752BF36E52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AB07C-CF27-472A-BF63-1A1C936CA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E4275F-8F46-4B92-A62B-95D048D165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2E2AD9-9AB3-4639-B62D-0C53A4FEF9CB}" type="slidenum">
              <a:rPr lang="en-US" smtClean="0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791200"/>
          </a:xfrm>
          <a:ln>
            <a:noFill/>
          </a:ln>
        </p:spPr>
        <p:txBody>
          <a:bodyPr>
            <a:noAutofit/>
          </a:bodyPr>
          <a:lstStyle/>
          <a:p>
            <a:pPr marL="514350" indent="-514350" eaLnBrk="1" hangingPunct="1">
              <a:buClr>
                <a:srgbClr val="FF0000"/>
              </a:buClr>
              <a:buSzPct val="100000"/>
              <a:buFont typeface="+mj-lt"/>
              <a:buAutoNum type="arabicParenR"/>
            </a:pPr>
            <a:r>
              <a:rPr lang="en-US" sz="1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Identify the Problem:</a:t>
            </a:r>
          </a:p>
          <a:p>
            <a:pPr marL="514350" indent="-514350" eaLnBrk="1" hangingPunct="1">
              <a:buClr>
                <a:srgbClr val="FF0000"/>
              </a:buClr>
              <a:buSzPct val="100000"/>
              <a:buFont typeface="+mj-lt"/>
              <a:buAutoNum type="arabicParenR"/>
            </a:pPr>
            <a:endParaRPr lang="en-US" sz="12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lvl="1">
              <a:buClr>
                <a:srgbClr val="00B0F0"/>
              </a:buClr>
              <a:buSzPct val="125000"/>
              <a:buFont typeface="Wingdings" pitchFamily="2" charset="2"/>
              <a:buChar char="Ø"/>
              <a:defRPr/>
            </a:pPr>
            <a:r>
              <a:rPr lang="en-US" sz="1800" dirty="0" smtClean="0">
                <a:solidFill>
                  <a:srgbClr val="008A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u="sng" dirty="0" smtClean="0">
                <a:solidFill>
                  <a:srgbClr val="008A3E"/>
                </a:solidFill>
                <a:latin typeface="Arial" pitchFamily="34" charset="0"/>
                <a:cs typeface="Arial" pitchFamily="34" charset="0"/>
              </a:rPr>
              <a:t>Want</a:t>
            </a:r>
            <a:r>
              <a:rPr lang="en-US" sz="1800" b="1" dirty="0" smtClean="0">
                <a:solidFill>
                  <a:srgbClr val="008A3E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lvl="1">
              <a:buClr>
                <a:srgbClr val="00B0F0"/>
              </a:buClr>
              <a:buSzPct val="125000"/>
              <a:buFont typeface="Wingdings" pitchFamily="2" charset="2"/>
              <a:buChar char="Ø"/>
              <a:defRPr/>
            </a:pPr>
            <a:r>
              <a:rPr lang="en-US" sz="1800" b="1" dirty="0" smtClean="0">
                <a:solidFill>
                  <a:srgbClr val="008A3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b="1" u="sng" dirty="0" smtClean="0">
                <a:solidFill>
                  <a:srgbClr val="008A3E"/>
                </a:solidFill>
                <a:latin typeface="Arial" pitchFamily="34" charset="0"/>
                <a:cs typeface="Arial" pitchFamily="34" charset="0"/>
              </a:rPr>
              <a:t>Need</a:t>
            </a:r>
            <a:r>
              <a:rPr lang="en-US" sz="1800" b="1" dirty="0" smtClean="0">
                <a:solidFill>
                  <a:srgbClr val="008A3E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 eaLnBrk="1" hangingPunct="1">
              <a:buClr>
                <a:srgbClr val="FF0000"/>
              </a:buClr>
              <a:buSzPct val="100000"/>
              <a:buFont typeface="+mj-lt"/>
              <a:buAutoNum type="arabicParenR"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marL="514350" indent="-514350" eaLnBrk="1" hangingPunct="1">
              <a:buClr>
                <a:srgbClr val="FF0000"/>
              </a:buClr>
              <a:buSzPct val="100000"/>
              <a:buNone/>
            </a:pPr>
            <a:r>
              <a:rPr lang="en-US" sz="1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	Constraints :</a:t>
            </a:r>
            <a:endParaRPr lang="en-US" sz="1800" b="1" dirty="0" smtClean="0">
              <a:solidFill>
                <a:srgbClr val="00B050"/>
              </a:solidFill>
              <a:latin typeface="Arial" charset="0"/>
              <a:cs typeface="Arial" charset="0"/>
            </a:endParaRPr>
          </a:p>
          <a:p>
            <a:pPr marL="514350" indent="-514350" eaLnBrk="1" hangingPunct="1">
              <a:buClr>
                <a:srgbClr val="FF0000"/>
              </a:buClr>
              <a:buSzPct val="100000"/>
              <a:buNone/>
            </a:pPr>
            <a:endParaRPr lang="en-US" sz="1200" b="1" dirty="0" smtClean="0">
              <a:solidFill>
                <a:srgbClr val="00B050"/>
              </a:solidFill>
              <a:latin typeface="Arial" charset="0"/>
              <a:cs typeface="Arial" charset="0"/>
            </a:endParaRPr>
          </a:p>
          <a:p>
            <a:pPr marL="514350" lvl="0" indent="-514350" fontAlgn="base">
              <a:spcAft>
                <a:spcPct val="0"/>
              </a:spcAft>
              <a:buClr>
                <a:srgbClr val="FF0000"/>
              </a:buClr>
              <a:buSzPct val="100000"/>
              <a:buFont typeface="+mj-lt"/>
              <a:buAutoNum type="arabicParenR" startAt="2"/>
              <a:defRPr/>
            </a:pPr>
            <a:r>
              <a:rPr lang="en-US" sz="1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Brainstorm:</a:t>
            </a:r>
            <a:endParaRPr lang="en-US" sz="1800" b="1" dirty="0" smtClean="0">
              <a:latin typeface="Arial" charset="0"/>
              <a:cs typeface="Arial" charset="0"/>
            </a:endParaRPr>
          </a:p>
          <a:p>
            <a:pPr marL="514350" lvl="0" indent="-514350" fontAlgn="base">
              <a:spcAft>
                <a:spcPct val="0"/>
              </a:spcAft>
              <a:buClr>
                <a:srgbClr val="FF0000"/>
              </a:buClr>
              <a:buSzPct val="100000"/>
              <a:buFont typeface="+mj-lt"/>
              <a:buAutoNum type="arabicParenR" startAt="2"/>
              <a:defRPr/>
            </a:pPr>
            <a:endParaRPr lang="en-US" sz="1200" dirty="0" smtClean="0">
              <a:latin typeface="Arial" charset="0"/>
              <a:cs typeface="Arial" charset="0"/>
            </a:endParaRPr>
          </a:p>
          <a:p>
            <a:pPr marL="514350" lvl="0" indent="-514350" fontAlgn="base">
              <a:spcAft>
                <a:spcPct val="0"/>
              </a:spcAft>
              <a:buClr>
                <a:srgbClr val="FF0000"/>
              </a:buClr>
              <a:buSzPct val="100000"/>
              <a:buFont typeface="+mj-lt"/>
              <a:buAutoNum type="arabicParenR" startAt="2"/>
              <a:defRPr/>
            </a:pPr>
            <a:r>
              <a:rPr lang="en-US" sz="1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Design:</a:t>
            </a:r>
            <a:endParaRPr lang="en-US" sz="1800" b="1" dirty="0" smtClean="0">
              <a:latin typeface="Arial" charset="0"/>
              <a:cs typeface="Arial" charset="0"/>
            </a:endParaRPr>
          </a:p>
          <a:p>
            <a:pPr marL="514350" lvl="0" indent="-514350" fontAlgn="base">
              <a:spcAft>
                <a:spcPct val="0"/>
              </a:spcAft>
              <a:buClr>
                <a:srgbClr val="FF0000"/>
              </a:buClr>
              <a:buSzPct val="100000"/>
              <a:buFont typeface="+mj-lt"/>
              <a:buAutoNum type="arabicParenR" startAt="2"/>
              <a:defRPr/>
            </a:pPr>
            <a:endParaRPr lang="en-US" sz="1200" dirty="0" smtClean="0">
              <a:latin typeface="Arial" charset="0"/>
              <a:cs typeface="Arial" charset="0"/>
            </a:endParaRPr>
          </a:p>
          <a:p>
            <a:pPr marL="514350" lvl="0" indent="-514350" fontAlgn="base">
              <a:spcAft>
                <a:spcPct val="0"/>
              </a:spcAft>
              <a:buClr>
                <a:srgbClr val="FF0000"/>
              </a:buClr>
              <a:buSzPct val="100000"/>
              <a:buFont typeface="+mj-lt"/>
              <a:buAutoNum type="arabicParenR" startAt="2"/>
              <a:defRPr/>
            </a:pPr>
            <a:r>
              <a:rPr lang="en-US" sz="1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Build, Test &amp; Evaluate:</a:t>
            </a:r>
          </a:p>
          <a:p>
            <a:pPr marL="514350" lvl="0" indent="-514350" fontAlgn="base">
              <a:spcAft>
                <a:spcPct val="0"/>
              </a:spcAft>
              <a:buClr>
                <a:srgbClr val="FF0000"/>
              </a:buClr>
              <a:buSzPct val="100000"/>
              <a:buFont typeface="+mj-lt"/>
              <a:buAutoNum type="arabicParenR" startAt="2"/>
              <a:defRPr/>
            </a:pPr>
            <a:endParaRPr lang="en-US" sz="1800" b="1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514350" lvl="0" indent="-514350" fontAlgn="base">
              <a:spcAft>
                <a:spcPct val="0"/>
              </a:spcAft>
              <a:buClr>
                <a:srgbClr val="FF0000"/>
              </a:buClr>
              <a:buSzPct val="100000"/>
              <a:buFont typeface="+mj-lt"/>
              <a:buAutoNum type="arabicParenR" startAt="2"/>
              <a:defRPr/>
            </a:pPr>
            <a:endParaRPr lang="en-US" sz="1800" b="1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514350" lvl="0" indent="-514350" fontAlgn="base">
              <a:spcAft>
                <a:spcPct val="0"/>
              </a:spcAft>
              <a:buClr>
                <a:srgbClr val="FF0000"/>
              </a:buClr>
              <a:buSzPct val="100000"/>
              <a:buFont typeface="+mj-lt"/>
              <a:buAutoNum type="arabicParenR" startAt="2"/>
              <a:defRPr/>
            </a:pPr>
            <a:endParaRPr lang="en-US" sz="1000" b="1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0" lvl="0" indent="520700">
              <a:buClr>
                <a:srgbClr val="FF0000"/>
              </a:buClr>
              <a:buSzPct val="100000"/>
              <a:buFont typeface="+mj-lt"/>
              <a:buAutoNum type="arabicParenR" startAt="5"/>
              <a:tabLst>
                <a:tab pos="1150938" algn="l"/>
                <a:tab pos="1482725" algn="l"/>
              </a:tabLst>
              <a:defRPr/>
            </a:pPr>
            <a:r>
              <a:rPr lang="en-US" sz="1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Share Solution:</a:t>
            </a:r>
            <a:endParaRPr lang="en-US" sz="1800" b="1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fontAlgn="base">
              <a:spcAft>
                <a:spcPct val="0"/>
              </a:spcAft>
              <a:buClr>
                <a:srgbClr val="FF0000"/>
              </a:buClr>
              <a:buSzPct val="100000"/>
              <a:buFont typeface="+mj-lt"/>
              <a:buAutoNum type="arabicParenR" startAt="4"/>
              <a:defRPr/>
            </a:pPr>
            <a:endParaRPr lang="en-US" sz="1800" dirty="0" smtClean="0">
              <a:latin typeface="Arial" charset="0"/>
              <a:cs typeface="Arial" charset="0"/>
            </a:endParaRPr>
          </a:p>
          <a:p>
            <a:pPr marL="514350" indent="-514350" eaLnBrk="1" hangingPunct="1">
              <a:buClr>
                <a:srgbClr val="FF0000"/>
              </a:buClr>
              <a:buSzPct val="100000"/>
              <a:buNone/>
            </a:pPr>
            <a:endParaRPr lang="en-US" sz="1800" b="1" dirty="0" smtClean="0">
              <a:solidFill>
                <a:srgbClr val="00B05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0"/>
            <a:ext cx="876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EDP Steps - </a:t>
            </a:r>
            <a:r>
              <a:rPr lang="en-US" sz="40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Example</a:t>
            </a:r>
            <a:r>
              <a:rPr lang="en-US" sz="4000" b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 </a:t>
            </a:r>
            <a:endParaRPr lang="en-US" sz="4000" b="1" u="sng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2600" y="17526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prstClr val="black"/>
                </a:solidFill>
                <a:latin typeface="Arial" charset="0"/>
                <a:cs typeface="Arial" charset="0"/>
              </a:rPr>
              <a:t>To prevent accidents</a:t>
            </a:r>
            <a:endParaRPr lang="en-US" b="1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1371600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fontAlgn="base">
              <a:spcBef>
                <a:spcPts val="432"/>
              </a:spcBef>
              <a:spcAft>
                <a:spcPct val="0"/>
              </a:spcAft>
              <a:buClr>
                <a:srgbClr val="00B050"/>
              </a:buClr>
              <a:defRPr/>
            </a:pPr>
            <a:r>
              <a:rPr lang="en-US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Back Up Camera  system for a car (Design &amp; Develop)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0" y="22860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fontAlgn="base">
              <a:spcBef>
                <a:spcPts val="432"/>
              </a:spcBef>
              <a:spcAft>
                <a:spcPct val="0"/>
              </a:spcAft>
              <a:buClr>
                <a:srgbClr val="00B050"/>
              </a:buClr>
              <a:defRPr/>
            </a:pPr>
            <a:r>
              <a:rPr lang="en-US" b="1" dirty="0">
                <a:solidFill>
                  <a:prstClr val="black"/>
                </a:solidFill>
                <a:latin typeface="Arial" charset="0"/>
                <a:cs typeface="Arial" charset="0"/>
              </a:rPr>
              <a:t>Must fit in car, light weight, cheap materials, durable, etc.</a:t>
            </a:r>
            <a:endParaRPr lang="en-US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09800" y="2819400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fontAlgn="base">
              <a:spcBef>
                <a:spcPts val="432"/>
              </a:spcBef>
              <a:spcAft>
                <a:spcPct val="0"/>
              </a:spcAft>
              <a:buClr>
                <a:srgbClr val="00B050"/>
              </a:buClr>
              <a:defRPr/>
            </a:pPr>
            <a:r>
              <a:rPr lang="en-US" b="1" dirty="0">
                <a:solidFill>
                  <a:prstClr val="black"/>
                </a:solidFill>
                <a:latin typeface="Arial" charset="0"/>
                <a:cs typeface="Arial" charset="0"/>
              </a:rPr>
              <a:t>Dash cam, camera, dock for cell phone, web cam , etc</a:t>
            </a:r>
            <a:endParaRPr lang="en-US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76400" y="3352800"/>
            <a:ext cx="739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fontAlgn="base">
              <a:spcBef>
                <a:spcPts val="432"/>
              </a:spcBef>
              <a:spcAft>
                <a:spcPct val="0"/>
              </a:spcAft>
              <a:buClr>
                <a:srgbClr val="00B050"/>
              </a:buClr>
              <a:defRPr/>
            </a:pPr>
            <a:r>
              <a:rPr lang="en-US" b="1" dirty="0">
                <a:solidFill>
                  <a:prstClr val="black"/>
                </a:solidFill>
                <a:latin typeface="Arial" charset="0"/>
                <a:cs typeface="Arial" charset="0"/>
              </a:rPr>
              <a:t>Picked a camera,  hard plastic,  make drawings, steps to build</a:t>
            </a:r>
            <a:endParaRPr lang="en-US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52800" y="3953470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100000"/>
              <a:defRPr/>
            </a:pPr>
            <a:r>
              <a:rPr lang="en-US" b="1" dirty="0">
                <a:solidFill>
                  <a:prstClr val="black"/>
                </a:solidFill>
                <a:latin typeface="Arial" charset="0"/>
                <a:cs typeface="Arial" charset="0"/>
              </a:rPr>
              <a:t>Describe how your product will be built                            </a:t>
            </a: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100000"/>
              <a:defRPr/>
            </a:pPr>
            <a:r>
              <a:rPr lang="en-US" b="1" dirty="0">
                <a:solidFill>
                  <a:prstClr val="black"/>
                </a:solidFill>
                <a:latin typeface="Arial" charset="0"/>
                <a:cs typeface="Arial" charset="0"/>
              </a:rPr>
              <a:t>Describe how you will test your </a:t>
            </a:r>
            <a:r>
              <a:rPr lang="en-US" b="1">
                <a:solidFill>
                  <a:prstClr val="black"/>
                </a:solidFill>
                <a:latin typeface="Arial" charset="0"/>
                <a:cs typeface="Arial" charset="0"/>
              </a:rPr>
              <a:t>product                                                                  </a:t>
            </a:r>
            <a:endParaRPr lang="en-US" b="1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43200" y="5105400"/>
            <a:ext cx="594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100000"/>
              <a:defRPr/>
            </a:pPr>
            <a:r>
              <a:rPr lang="en-US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Create a presentation, brochure or a poster to inform the audience</a:t>
            </a:r>
            <a:endParaRPr lang="en-US" b="1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97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Slide 1</vt:lpstr>
    </vt:vector>
  </TitlesOfParts>
  <Company>GSCS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james.ray</dc:creator>
  <cp:lastModifiedBy>james.ray</cp:lastModifiedBy>
  <cp:revision>1</cp:revision>
  <dcterms:created xsi:type="dcterms:W3CDTF">2014-02-10T15:19:42Z</dcterms:created>
  <dcterms:modified xsi:type="dcterms:W3CDTF">2014-02-10T15:20:49Z</dcterms:modified>
</cp:coreProperties>
</file>