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95D05E7F-921C-425C-8802-24EDEC1ECD9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11/7/2013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26E8387-F790-47A5-A897-F21EB4A25F5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A Car </a:t>
            </a: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You’d </a:t>
            </a: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Like to Buy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68825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           (1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#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1 -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THE CAR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3 Facts &amp; 1 Picture                                              (6 pts each)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#2 –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WHO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MAKES </a:t>
                      </a:r>
                      <a:r>
                        <a:rPr lang="en-US" sz="24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Facts &amp;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Picture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#3 – </a:t>
                      </a:r>
                      <a:r>
                        <a:rPr lang="en-US" sz="2400" b="1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ASSESORIES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 3 Facts &amp; 1 Picture             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Conclusion – Clear &amp; Concise not vague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(is Effort evident)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35_Office Theme</vt:lpstr>
      <vt:lpstr>A Car You’d Like to Buy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Car You’d Like to Buy</dc:title>
  <dc:creator>james.ray</dc:creator>
  <cp:lastModifiedBy>james.ray</cp:lastModifiedBy>
  <cp:revision>1</cp:revision>
  <dcterms:created xsi:type="dcterms:W3CDTF">2013-11-07T18:33:50Z</dcterms:created>
  <dcterms:modified xsi:type="dcterms:W3CDTF">2013-11-07T18:34:22Z</dcterms:modified>
</cp:coreProperties>
</file>