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2/15/2014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50513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Bubble Map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drawn on back of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poster or viewed by teacher listing your 5 items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SAFETY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related  </a:t>
                      </a:r>
                      <a:r>
                        <a:rPr lang="en-US" sz="2400" b="1" u="sng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SLOGAN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(Matches Bubble Map)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Includes at least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5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PICTURES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3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different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FONT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sizes  (5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Uses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4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different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</a:t>
                      </a:r>
                      <a:r>
                        <a:rPr lang="en-US" sz="1800" b="1" u="sng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COLORS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( 2.5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rgbClr val="00B050"/>
                          </a:solidFill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rgbClr val="00B050"/>
                          </a:solidFill>
                          <a:latin typeface="Arial Black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rgbClr val="00B05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(is it sloppy &amp; quickly put together)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457200" y="381000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 smtClean="0">
                <a:solidFill>
                  <a:srgbClr val="00B050"/>
                </a:solidFill>
              </a:rPr>
              <a:t>RUBRIC:  </a:t>
            </a:r>
            <a:r>
              <a:rPr lang="en-US" b="1" u="sng" kern="0" dirty="0" smtClean="0">
                <a:solidFill>
                  <a:srgbClr val="00B050"/>
                </a:solidFill>
              </a:rPr>
              <a:t/>
            </a:r>
            <a:br>
              <a:rPr lang="en-US" b="1" u="sng" kern="0" dirty="0" smtClean="0">
                <a:solidFill>
                  <a:srgbClr val="00B050"/>
                </a:solidFill>
              </a:rPr>
            </a:br>
            <a:r>
              <a:rPr lang="en-US" b="1" u="sng" kern="0" dirty="0" smtClean="0"/>
              <a:t>Create </a:t>
            </a:r>
            <a:r>
              <a:rPr lang="en-US" b="1" u="sng" kern="0" dirty="0" smtClean="0"/>
              <a:t>a </a:t>
            </a:r>
            <a:r>
              <a:rPr lang="en-US" b="1" u="sng" kern="0" dirty="0" smtClean="0">
                <a:solidFill>
                  <a:srgbClr val="0070C0"/>
                </a:solidFill>
              </a:rPr>
              <a:t>SAFETY</a:t>
            </a:r>
            <a:r>
              <a:rPr lang="en-US" b="1" u="sng" kern="0" dirty="0" smtClean="0"/>
              <a:t> Poster</a:t>
            </a:r>
            <a:endParaRPr kumimoji="0" lang="en-US" sz="1800" b="0" i="0" u="sng" strike="noStrike" kern="0" cap="none" spc="0" normalizeH="0" baseline="0" noProof="0" dirty="0">
              <a:ln>
                <a:noFill/>
              </a:ln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11_Office Theme</vt:lpstr>
      <vt:lpstr>RUBRIC:   Create a SAFETY Poster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a Safety Poster</dc:title>
  <dc:creator>james.ray</dc:creator>
  <cp:lastModifiedBy>scubaray</cp:lastModifiedBy>
  <cp:revision>4</cp:revision>
  <dcterms:created xsi:type="dcterms:W3CDTF">2014-01-23T14:03:40Z</dcterms:created>
  <dcterms:modified xsi:type="dcterms:W3CDTF">2014-02-15T16:46:27Z</dcterms:modified>
</cp:coreProperties>
</file>