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EEE33-9B9A-4FFD-ACFE-049B403488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7/21/2014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BE242-9563-4569-9F6E-E514D9DAAD9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238DE-93E7-48B3-A37F-FDFD5792B9D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7/21/2014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CE786-50AF-4EA7-BF56-46C2F0728D2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215E7-45C2-429A-A64D-6AC60E0FB44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7/21/2014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2A46F-591F-42BB-B394-409701A4114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F9C1-3807-46A9-9C60-94B207106D4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7/21/2014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B0C95-8A07-473C-9855-182E3DDCA0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ABD63-E058-4E8C-860F-4F0A13E25A5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7/21/2014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96810-3A70-4D83-880D-1F0A732BDB4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49976-8D68-4DA0-85B2-A2D51B93F71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7/21/2014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9D741-30EB-4FAE-83E2-643BE6D493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EB08B-C4BE-49C9-A3E4-9A07EB9EBF4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7/21/2014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4E464-4D3E-4912-BD43-4509F436403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9008F-38BF-4ABD-B9F3-9E6BC7CE295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7/21/2014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BC2A9-5082-4C54-888A-3F0C2A7181E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1A9C7-7E1F-4EC8-8260-0062DD2AC6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7/21/2014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DCC35-1AC9-4F26-B460-CB104B397C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00F1B-74FE-4273-B62B-B4C8ABCE7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7/21/2014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C87EB-6A26-45FB-B8C5-1E94E17D757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A3CDF-2DC2-4E8B-93C6-03C7C27462B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7/21/2014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67B8A-BF23-4606-AA29-52D6F9FD65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991F2E-DE8A-4AE0-8A69-A131F61A7C40}" type="datetimeFigureOut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7/21/2014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24429B-6D3D-40C6-8F94-C9490BC0D93F}" type="slidenum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458200" cy="1752600"/>
          </a:xfrm>
        </p:spPr>
        <p:txBody>
          <a:bodyPr anchor="t"/>
          <a:lstStyle/>
          <a:p>
            <a:pPr eaLnBrk="1" hangingPunct="1">
              <a:defRPr/>
            </a:pPr>
            <a:r>
              <a:rPr lang="en-US" sz="4000" b="1" kern="0" dirty="0" smtClean="0">
                <a:latin typeface="+mn-lt"/>
              </a:rPr>
              <a:t>Daily Participation Rubric                              </a:t>
            </a:r>
            <a:r>
              <a:rPr lang="en-US" sz="3200" b="1" kern="0" dirty="0" smtClean="0">
                <a:latin typeface="+mn-lt"/>
              </a:rPr>
              <a:t>(80% of Weekly Grade + 20% for Homework)</a:t>
            </a:r>
            <a:endParaRPr lang="en-US" sz="3200" b="1" u="sng" dirty="0">
              <a:latin typeface="+mn-lt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1524000"/>
          <a:ext cx="8305800" cy="5107466"/>
        </p:xfrm>
        <a:graphic>
          <a:graphicData uri="http://schemas.openxmlformats.org/drawingml/2006/table">
            <a:tbl>
              <a:tblPr/>
              <a:tblGrid>
                <a:gridCol w="6680753"/>
                <a:gridCol w="1625047"/>
              </a:tblGrid>
              <a:tr h="762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RUBRIC  -  Criteria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Maximum 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Points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WORK HABITS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Completed Daily WOTD and Sponge in the allotted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time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STAYED ON TASK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(no reminders to get back on task)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54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EMPLOYABILITY SKILLS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(prepared for class, has materials, on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time, respectful, does not  damage equipment)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54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EFFORT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(do you just throw something together or  do you take your time and create a quality product)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0" y="1293812"/>
            <a:ext cx="9144000" cy="1588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Daily Participation Rubric                              (80% of Weekly Grade + 20% for Homework)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Daily Participation Rubric                              (80% of Weekly Grade + 20% for Homework)</dc:title>
  <dc:creator>scubaray</dc:creator>
  <cp:lastModifiedBy>scubaray</cp:lastModifiedBy>
  <cp:revision>1</cp:revision>
  <dcterms:created xsi:type="dcterms:W3CDTF">2014-07-21T14:43:08Z</dcterms:created>
  <dcterms:modified xsi:type="dcterms:W3CDTF">2014-07-21T14:44:02Z</dcterms:modified>
</cp:coreProperties>
</file>