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05E7F-921C-425C-8802-24EDEC1ECD95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E8387-F790-47A5-A897-F21EB4A25F5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kern="0" dirty="0" smtClean="0">
                <a:latin typeface="Arial" pitchFamily="34" charset="0"/>
                <a:cs typeface="Arial" pitchFamily="34" charset="0"/>
              </a:rPr>
              <a:t>History of </a:t>
            </a:r>
            <a:r>
              <a:rPr lang="en-US" sz="3600" b="1" u="sng" kern="0" dirty="0" smtClean="0">
                <a:latin typeface="Arial" pitchFamily="34" charset="0"/>
                <a:cs typeface="Arial" pitchFamily="34" charset="0"/>
              </a:rPr>
              <a:t>Automobile Racing</a:t>
            </a:r>
            <a:endParaRPr lang="en-US" sz="3600" b="1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3400" y="1676400"/>
          <a:ext cx="8077200" cy="4632201"/>
        </p:xfrm>
        <a:graphic>
          <a:graphicData uri="http://schemas.openxmlformats.org/drawingml/2006/table">
            <a:tbl>
              <a:tblPr/>
              <a:tblGrid>
                <a:gridCol w="6496879"/>
                <a:gridCol w="1580321"/>
              </a:tblGrid>
              <a:tr h="8423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RUBRIC  -  Criteria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Maximum 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Points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Cover Page:  Title, Class,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Grade, Your Name, &amp; Date           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(1 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 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#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1:  3 Facts &amp; 1 Picture                                              (6 pts each)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  #2:  3 Facts &amp;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1 Picture                                                            (6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9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  #3:  3 Facts &amp; 1 Picture                                                                         (6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Conclusion – Clear &amp; Concise not vague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EFFORT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(is Effort evident)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94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History of Automobile Racing</vt:lpstr>
    </vt:vector>
  </TitlesOfParts>
  <Company>GSCS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of Automobile Racing</dc:title>
  <dc:creator>james.ray</dc:creator>
  <cp:lastModifiedBy>james.ray</cp:lastModifiedBy>
  <cp:revision>1</cp:revision>
  <dcterms:created xsi:type="dcterms:W3CDTF">2013-11-06T13:59:54Z</dcterms:created>
  <dcterms:modified xsi:type="dcterms:W3CDTF">2013-11-06T14:02:29Z</dcterms:modified>
</cp:coreProperties>
</file>