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26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1EEE33-9B9A-4FFD-ACFE-049B403488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7/20/2014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6BE242-9563-4569-9F6E-E514D9DAAD9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4238DE-93E7-48B3-A37F-FDFD5792B9D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7/20/2014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0CE786-50AF-4EA7-BF56-46C2F0728D2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6215E7-45C2-429A-A64D-6AC60E0FB44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7/20/2014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E2A46F-591F-42BB-B394-409701A4114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25F9C1-3807-46A9-9C60-94B207106D4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7/20/2014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1B0C95-8A07-473C-9855-182E3DDCA00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DABD63-E058-4E8C-860F-4F0A13E25A5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7/20/2014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696810-3A70-4D83-880D-1F0A732BDB4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749976-8D68-4DA0-85B2-A2D51B93F71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7/20/2014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F9D741-30EB-4FAE-83E2-643BE6D4937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CEB08B-C4BE-49C9-A3E4-9A07EB9EBF4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7/20/2014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4E464-4D3E-4912-BD43-4509F436403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C9008F-38BF-4ABD-B9F3-9E6BC7CE295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7/20/2014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BC2A9-5082-4C54-888A-3F0C2A7181E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31A9C7-7E1F-4EC8-8260-0062DD2AC6A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7/20/2014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7DCC35-1AC9-4F26-B460-CB104B397CC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00F1B-74FE-4273-B62B-B4C8ABCE70B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7/20/2014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9C87EB-6A26-45FB-B8C5-1E94E17D757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DA3CDF-2DC2-4E8B-93C6-03C7C27462B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7/20/2014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A67B8A-BF23-4606-AA29-52D6F9FD657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9991F2E-DE8A-4AE0-8A69-A131F61A7C40}" type="datetimeFigureOut">
              <a:rPr lang="en-US">
                <a:solidFill>
                  <a:prstClr val="black">
                    <a:tint val="7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7/20/2014</a:t>
            </a:fld>
            <a:endParaRPr lang="en-US" dirty="0">
              <a:solidFill>
                <a:prstClr val="black">
                  <a:tint val="7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dirty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124429B-6D3D-40C6-8F94-C9490BC0D93F}" type="slidenum">
              <a:rPr lang="en-US">
                <a:solidFill>
                  <a:prstClr val="black">
                    <a:tint val="7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Arial" charset="0"/>
              <a:cs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3400" y="1143000"/>
          <a:ext cx="8077200" cy="5486400"/>
        </p:xfrm>
        <a:graphic>
          <a:graphicData uri="http://schemas.openxmlformats.org/drawingml/2006/table">
            <a:tbl>
              <a:tblPr/>
              <a:tblGrid>
                <a:gridCol w="6496879"/>
                <a:gridCol w="1580321"/>
              </a:tblGrid>
              <a:tr h="87300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RUBRIC  -  Criteria</a:t>
                      </a:r>
                      <a:endParaRPr lang="en-US" sz="2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Maximum </a:t>
                      </a:r>
                      <a:endParaRPr lang="en-US" sz="2400" b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Points</a:t>
                      </a:r>
                      <a:endParaRPr lang="en-US" sz="2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437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Object is correctly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drawn</a:t>
                      </a:r>
                      <a:endParaRPr lang="en-US" sz="1800" b="1" dirty="0" smtClean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437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Object is accurately dimensioned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20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57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Object is labeled Correctly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20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437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Uses 2 different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</a:t>
                      </a:r>
                      <a:r>
                        <a:rPr lang="en-US" sz="1800" b="1" u="sng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COLORS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(5 pts each)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8394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Calculate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either:  1) Area, Perimeter, Radius, Diameter, Rise or Run for the object and insert the calculations with </a:t>
                      </a:r>
                      <a:r>
                        <a:rPr lang="en-US" sz="1800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3D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Text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15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906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u="sng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EFFORT</a:t>
                      </a:r>
                      <a:r>
                        <a:rPr lang="en-US" sz="1800" b="1" u="none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(is it sloppy &amp; quickly put together or evident that time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was taken to make a quality product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)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15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Title 1"/>
          <p:cNvSpPr>
            <a:spLocks noGrp="1"/>
          </p:cNvSpPr>
          <p:nvPr>
            <p:ph type="title"/>
          </p:nvPr>
        </p:nvSpPr>
        <p:spPr bwMode="auto">
          <a:xfrm>
            <a:off x="457200" y="76200"/>
            <a:ext cx="8229600" cy="86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sng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Garamond"/>
              </a:rPr>
              <a:t>Object</a:t>
            </a:r>
            <a:r>
              <a:rPr kumimoji="0" lang="en-US" sz="6600" b="1" i="0" u="sng" strike="noStrike" kern="0" cap="none" spc="0" normalizeH="0" noProof="0" dirty="0" smtClean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Garamond"/>
              </a:rPr>
              <a:t> Reproduction</a:t>
            </a:r>
            <a:endParaRPr kumimoji="0" lang="en-US" sz="6600" b="0" i="0" u="sng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81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10_Office Theme</vt:lpstr>
      <vt:lpstr>Object Reproduction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 Reproduction</dc:title>
  <dc:creator>scubaray</dc:creator>
  <cp:lastModifiedBy>scubaray</cp:lastModifiedBy>
  <cp:revision>1</cp:revision>
  <dcterms:created xsi:type="dcterms:W3CDTF">2014-07-21T02:19:01Z</dcterms:created>
  <dcterms:modified xsi:type="dcterms:W3CDTF">2014-07-21T02:19:58Z</dcterms:modified>
</cp:coreProperties>
</file>