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0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EEE33-9B9A-4FFD-ACFE-049B403488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6BE242-9563-4569-9F6E-E514D9DAAD9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4238DE-93E7-48B3-A37F-FDFD5792B9D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0CE786-50AF-4EA7-BF56-46C2F0728D29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215E7-45C2-429A-A64D-6AC60E0FB440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2A46F-591F-42BB-B394-409701A4114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5F9C1-3807-46A9-9C60-94B207106D4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B0C95-8A07-473C-9855-182E3DDCA00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DABD63-E058-4E8C-860F-4F0A13E25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96810-3A70-4D83-880D-1F0A732BDB4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49976-8D68-4DA0-85B2-A2D51B93F71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9D741-30EB-4FAE-83E2-643BE6D493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EB08B-C4BE-49C9-A3E4-9A07EB9EBF4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4E464-4D3E-4912-BD43-4509F436403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9008F-38BF-4ABD-B9F3-9E6BC7CE295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BC2A9-5082-4C54-888A-3F0C2A7181E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1A9C7-7E1F-4EC8-8260-0062DD2AC6A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DCC35-1AC9-4F26-B460-CB104B397CC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B00F1B-74FE-4273-B62B-B4C8ABCE7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9C87EB-6A26-45FB-B8C5-1E94E17D757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A3CDF-2DC2-4E8B-93C6-03C7C27462B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A67B8A-BF23-4606-AA29-52D6F9FD657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9991F2E-DE8A-4AE0-8A69-A131F61A7C40}" type="datetimeFigureOut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10/31/2013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24429B-6D3D-40C6-8F94-C9490BC0D93F}" type="slidenum">
              <a:rPr lang="en-US">
                <a:solidFill>
                  <a:prstClr val="black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u="sng" kern="0" dirty="0" smtClean="0">
                <a:latin typeface="Arial" pitchFamily="34" charset="0"/>
                <a:cs typeface="Arial" pitchFamily="34" charset="0"/>
              </a:rPr>
              <a:t>Observational Tools of Space Rubric</a:t>
            </a:r>
            <a:endParaRPr lang="en-US" sz="3600" b="1" u="sng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1676400"/>
          <a:ext cx="8077200" cy="4632201"/>
        </p:xfrm>
        <a:graphic>
          <a:graphicData uri="http://schemas.openxmlformats.org/drawingml/2006/table">
            <a:tbl>
              <a:tblPr/>
              <a:tblGrid>
                <a:gridCol w="6496879"/>
                <a:gridCol w="1580321"/>
              </a:tblGrid>
              <a:tr h="84237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RUBRIC  -  Criteria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Maximum </a:t>
                      </a:r>
                      <a:endParaRPr lang="en-US" sz="2400" b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Points</a:t>
                      </a:r>
                      <a:endParaRPr lang="en-US" sz="24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Cover Page:  Title, Class,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Grade, Your Name, &amp; Date          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(1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#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Reflective Telescope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-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Facts &amp; 1 Picture                                              (6 pts each)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#2: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Refractive Telescope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-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Facts &amp;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1 Picture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098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  #3: 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Your Choice - 3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Facts &amp; 1 Picture                                                                         (6 pts each)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Page: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Conclusion – Clear &amp; Concise not vague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76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sng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EFFORT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(is Effort evident)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en-US" sz="1800" b="1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104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5_Office Theme</vt:lpstr>
      <vt:lpstr>Observational Tools of Space Rubric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Observational Tools of Space Rubric</dc:title>
  <dc:creator>none</dc:creator>
  <cp:lastModifiedBy>none</cp:lastModifiedBy>
  <cp:revision>1</cp:revision>
  <dcterms:created xsi:type="dcterms:W3CDTF">2013-10-31T23:43:19Z</dcterms:created>
  <dcterms:modified xsi:type="dcterms:W3CDTF">2013-10-31T23:44:45Z</dcterms:modified>
</cp:coreProperties>
</file>