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kern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RUBRIC: </a:t>
            </a:r>
            <a:r>
              <a:rPr lang="en-US" sz="3600" b="1" u="sng" kern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u="sng" kern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u="sng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Technology</a:t>
            </a: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 Before </a:t>
            </a: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I was Born Poster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1676400"/>
          <a:ext cx="8686800" cy="4650513"/>
        </p:xfrm>
        <a:graphic>
          <a:graphicData uri="http://schemas.openxmlformats.org/drawingml/2006/table">
            <a:tbl>
              <a:tblPr/>
              <a:tblGrid>
                <a:gridCol w="6987210"/>
                <a:gridCol w="1699590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Bubble Map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drawn on back of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poster or viewed by teacher listing your 5 items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TECHNOLOGY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SLOGAN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(Matches Bubble Map)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Includes at least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5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PICTURES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different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FONT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sizes  (5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Uses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4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different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COLORS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( 2.5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rgbClr val="00B050"/>
                          </a:solidFill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(is it sloppy &amp; quickly put together)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9_Office Theme</vt:lpstr>
      <vt:lpstr>RUBRIC:  Technology Before I was Born Poster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Before I was Born Poster</dc:title>
  <dc:creator>james.ray</dc:creator>
  <cp:lastModifiedBy>scubaray</cp:lastModifiedBy>
  <cp:revision>3</cp:revision>
  <dcterms:created xsi:type="dcterms:W3CDTF">2014-01-23T14:02:10Z</dcterms:created>
  <dcterms:modified xsi:type="dcterms:W3CDTF">2014-02-15T16:46:08Z</dcterms:modified>
</cp:coreProperties>
</file>