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/>
  <p:notesSz cx="6858000" cy="9144000"/>
  <p:defaultTextStyle>
    <a:defPPr>
      <a:defRPr lang="en-US"/>
    </a:defPPr>
    <a:lvl1pPr marL="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6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52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28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304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80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56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6032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6080" algn="l" defTabSz="73152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-246" y="-90"/>
      </p:cViewPr>
      <p:guideLst>
        <p:guide orient="horz" pos="172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0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9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86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43071" y="175260"/>
            <a:ext cx="1316990" cy="37452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101" y="175260"/>
            <a:ext cx="3829050" cy="37452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79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0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1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8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100" y="1023620"/>
            <a:ext cx="2573020" cy="289687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87040" y="1023620"/>
            <a:ext cx="2573020" cy="289687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63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0"/>
            <a:ext cx="323215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00" b="1"/>
            </a:lvl3pPr>
            <a:lvl4pPr marL="1097280" indent="0">
              <a:buNone/>
              <a:defRPr sz="1300" b="1"/>
            </a:lvl4pPr>
            <a:lvl5pPr marL="1463040" indent="0">
              <a:buNone/>
              <a:defRPr sz="1300" b="1"/>
            </a:lvl5pPr>
            <a:lvl6pPr marL="1828800" indent="0">
              <a:buNone/>
              <a:defRPr sz="1300" b="1"/>
            </a:lvl6pPr>
            <a:lvl7pPr marL="2194560" indent="0">
              <a:buNone/>
              <a:defRPr sz="1300" b="1"/>
            </a:lvl7pPr>
            <a:lvl8pPr marL="2560320" indent="0">
              <a:buNone/>
              <a:defRPr sz="1300" b="1"/>
            </a:lvl8pPr>
            <a:lvl9pPr marL="2926080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0"/>
            <a:ext cx="323215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0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00" b="1"/>
            </a:lvl3pPr>
            <a:lvl4pPr marL="1097280" indent="0">
              <a:buNone/>
              <a:defRPr sz="1300" b="1"/>
            </a:lvl4pPr>
            <a:lvl5pPr marL="1463040" indent="0">
              <a:buNone/>
              <a:defRPr sz="1300" b="1"/>
            </a:lvl5pPr>
            <a:lvl6pPr marL="1828800" indent="0">
              <a:buNone/>
              <a:defRPr sz="1300" b="1"/>
            </a:lvl6pPr>
            <a:lvl7pPr marL="2194560" indent="0">
              <a:buNone/>
              <a:defRPr sz="1300" b="1"/>
            </a:lvl7pPr>
            <a:lvl8pPr marL="2560320" indent="0">
              <a:buNone/>
              <a:defRPr sz="1300" b="1"/>
            </a:lvl8pPr>
            <a:lvl9pPr marL="2926080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0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0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37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0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1"/>
            <a:ext cx="4089400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1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60" indent="0">
              <a:buNone/>
              <a:defRPr sz="1000"/>
            </a:lvl2pPr>
            <a:lvl3pPr marL="731520" indent="0">
              <a:buNone/>
              <a:defRPr sz="800"/>
            </a:lvl3pPr>
            <a:lvl4pPr marL="1097280" indent="0">
              <a:buNone/>
              <a:defRPr sz="700"/>
            </a:lvl4pPr>
            <a:lvl5pPr marL="1463040" indent="0">
              <a:buNone/>
              <a:defRPr sz="700"/>
            </a:lvl5pPr>
            <a:lvl6pPr marL="1828800" indent="0">
              <a:buNone/>
              <a:defRPr sz="700"/>
            </a:lvl6pPr>
            <a:lvl7pPr marL="2194560" indent="0">
              <a:buNone/>
              <a:defRPr sz="700"/>
            </a:lvl7pPr>
            <a:lvl8pPr marL="2560320" indent="0">
              <a:buNone/>
              <a:defRPr sz="700"/>
            </a:lvl8pPr>
            <a:lvl9pPr marL="2926080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3840480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60" indent="0">
              <a:buNone/>
              <a:defRPr sz="2200"/>
            </a:lvl2pPr>
            <a:lvl3pPr marL="731520" indent="0">
              <a:buNone/>
              <a:defRPr sz="190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4293870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60" indent="0">
              <a:buNone/>
              <a:defRPr sz="1000"/>
            </a:lvl2pPr>
            <a:lvl3pPr marL="731520" indent="0">
              <a:buNone/>
              <a:defRPr sz="800"/>
            </a:lvl3pPr>
            <a:lvl4pPr marL="1097280" indent="0">
              <a:buNone/>
              <a:defRPr sz="700"/>
            </a:lvl4pPr>
            <a:lvl5pPr marL="1463040" indent="0">
              <a:buNone/>
              <a:defRPr sz="700"/>
            </a:lvl5pPr>
            <a:lvl6pPr marL="1828800" indent="0">
              <a:buNone/>
              <a:defRPr sz="700"/>
            </a:lvl6pPr>
            <a:lvl7pPr marL="2194560" indent="0">
              <a:buNone/>
              <a:defRPr sz="700"/>
            </a:lvl7pPr>
            <a:lvl8pPr marL="2560320" indent="0">
              <a:buNone/>
              <a:defRPr sz="700"/>
            </a:lvl8pPr>
            <a:lvl9pPr marL="2926080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0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52" tIns="36576" rIns="73152" bIns="3657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1"/>
            <a:ext cx="6583680" cy="3620770"/>
          </a:xfrm>
          <a:prstGeom prst="rect">
            <a:avLst/>
          </a:prstGeom>
        </p:spPr>
        <p:txBody>
          <a:bodyPr vert="horz" lIns="73152" tIns="36576" rIns="73152" bIns="365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52" tIns="36576" rIns="73152" bIns="36576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36741-9491-45C0-813A-42741A813CDF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52" tIns="36576" rIns="73152" bIns="36576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52" tIns="36576" rIns="73152" bIns="36576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E67B5-7166-4673-93CD-85C2551A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7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520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73152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73152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43840"/>
            <a:ext cx="6217920" cy="1176020"/>
          </a:xfrm>
        </p:spPr>
        <p:txBody>
          <a:bodyPr/>
          <a:lstStyle/>
          <a:p>
            <a:r>
              <a:rPr lang="en-US" sz="4400" dirty="0"/>
              <a:t>Name of Tree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900" i="1" dirty="0"/>
              <a:t>Scientific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4342"/>
            <a:ext cx="1981200" cy="2059858"/>
          </a:xfrm>
        </p:spPr>
        <p:txBody>
          <a:bodyPr/>
          <a:lstStyle/>
          <a:p>
            <a:r>
              <a:rPr lang="en-US" dirty="0" smtClean="0"/>
              <a:t>Picture of tree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1600" y="1066800"/>
            <a:ext cx="1889760" cy="2194560"/>
          </a:xfrm>
          <a:prstGeom prst="rect">
            <a:avLst/>
          </a:prstGeom>
        </p:spPr>
        <p:txBody>
          <a:bodyPr vert="horz" lIns="73152" tIns="36576" rIns="73152" bIns="36576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Picture of leaf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65760" y="3474720"/>
            <a:ext cx="1889760" cy="1767840"/>
          </a:xfrm>
          <a:prstGeom prst="rect">
            <a:avLst/>
          </a:prstGeom>
        </p:spPr>
        <p:txBody>
          <a:bodyPr vert="horz" lIns="73152" tIns="36576" rIns="73152" bIns="36576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Distribution Map</a:t>
            </a:r>
            <a:endParaRPr lang="en-US" sz="24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937760" y="3352800"/>
            <a:ext cx="1889760" cy="1886066"/>
          </a:xfrm>
          <a:prstGeom prst="rect">
            <a:avLst/>
          </a:prstGeom>
        </p:spPr>
        <p:txBody>
          <a:bodyPr vert="horz" lIns="73152" tIns="36576" rIns="73152" bIns="36576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Interesting Facts</a:t>
            </a:r>
            <a:endParaRPr lang="en-US" sz="28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715491" y="1447800"/>
            <a:ext cx="1889760" cy="3789219"/>
          </a:xfrm>
          <a:prstGeom prst="rect">
            <a:avLst/>
          </a:prstGeom>
        </p:spPr>
        <p:txBody>
          <a:bodyPr vert="horz" lIns="73152" tIns="36576" rIns="73152" bIns="36576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Description</a:t>
            </a:r>
            <a:endParaRPr lang="en-US" sz="28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884487" y="182880"/>
            <a:ext cx="1310640" cy="1036320"/>
          </a:xfrm>
          <a:prstGeom prst="rect">
            <a:avLst/>
          </a:prstGeom>
        </p:spPr>
        <p:txBody>
          <a:bodyPr vert="horz" lIns="73152" tIns="36576" rIns="73152" bIns="36576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Number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1284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Name of Tree Scientific name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Tree Scientific name</dc:title>
  <dc:creator>James Burk</dc:creator>
  <cp:lastModifiedBy>James Burk</cp:lastModifiedBy>
  <cp:revision>1</cp:revision>
  <dcterms:created xsi:type="dcterms:W3CDTF">2012-04-23T14:45:33Z</dcterms:created>
  <dcterms:modified xsi:type="dcterms:W3CDTF">2012-04-23T14:52:40Z</dcterms:modified>
</cp:coreProperties>
</file>