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61" r:id="rId4"/>
    <p:sldId id="260" r:id="rId5"/>
    <p:sldId id="259" r:id="rId6"/>
    <p:sldId id="257" r:id="rId7"/>
    <p:sldId id="262" r:id="rId8"/>
    <p:sldId id="263" r:id="rId9"/>
    <p:sldId id="264" r:id="rId10"/>
    <p:sldId id="267" r:id="rId11"/>
    <p:sldId id="277" r:id="rId12"/>
    <p:sldId id="265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9075"/>
    <a:srgbClr val="005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952" y="-952"/>
      </p:cViewPr>
      <p:guideLst>
        <p:guide orient="horz" pos="1640"/>
        <p:guide pos="5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48E9-CB52-7C46-BA41-DAD418722A98}" type="datetime1">
              <a:rPr lang="en-US" smtClean="0"/>
              <a:t>8/23/11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4F636-0E5B-174D-9C1C-BFF1D55D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590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660F-7B3A-C045-B103-CB83983731E7}" type="datetime1">
              <a:rPr lang="en-US" smtClean="0"/>
              <a:t>8/23/11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97CE-B3EA-A743-842B-5EE3F74C2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97CE-B3EA-A743-842B-5EE3F74C2C69}" type="slidenum">
              <a:rPr lang="en-US" smtClean="0"/>
              <a:t>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9C1C7CF-30D9-4D4D-A2D2-207011ADEFCF}" type="datetime1">
              <a:rPr lang="en-US" smtClean="0"/>
              <a:t>8/23/11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3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6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3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023" y="2176272"/>
            <a:ext cx="6400800" cy="4114800"/>
          </a:xfrm>
          <a:prstGeom prst="rect">
            <a:avLst/>
          </a:prstGeom>
        </p:spPr>
        <p:txBody>
          <a:bodyPr lIns="0" tIns="0" rIns="0" bIns="0"/>
          <a:lstStyle>
            <a:lvl1pPr marL="347472" indent="-347472">
              <a:lnSpc>
                <a:spcPts val="28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Arial"/>
              <a:buChar char="•"/>
              <a:defRPr sz="2600">
                <a:latin typeface="Arial"/>
                <a:cs typeface="Arial"/>
              </a:defRPr>
            </a:lvl1pPr>
            <a:lvl2pPr marL="685800" indent="-285750">
              <a:lnSpc>
                <a:spcPts val="2200"/>
              </a:lnSpc>
              <a:spcBef>
                <a:spcPts val="600"/>
              </a:spcBef>
              <a:buClr>
                <a:srgbClr val="009075"/>
              </a:buClr>
              <a:buSzPct val="90000"/>
              <a:buFont typeface="Zapf Dingbats" charset="2"/>
              <a:buChar char="➡"/>
              <a:defRPr sz="2200">
                <a:latin typeface="Arial"/>
                <a:cs typeface="Arial"/>
              </a:defRPr>
            </a:lvl2pPr>
            <a:lvl3pPr marL="914400" indent="0">
              <a:buNone/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7022" y="1601787"/>
            <a:ext cx="6400800" cy="12893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200"/>
              </a:lnSpc>
              <a:defRPr sz="3600" b="0" i="0" kern="1200" spc="0" baseline="0">
                <a:solidFill>
                  <a:srgbClr val="009075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10"/>
          <p:cNvSpPr>
            <a:spLocks noGrp="1" noChangeArrowheads="1"/>
          </p:cNvSpPr>
          <p:nvPr userDrawn="1"/>
        </p:nvSpPr>
        <p:spPr bwMode="auto">
          <a:xfrm>
            <a:off x="172445" y="6567488"/>
            <a:ext cx="1752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/>
          <a:lstStyle/>
          <a:p>
            <a:pPr algn="l"/>
            <a:r>
              <a:rPr lang="en-US" sz="1100" dirty="0" smtClean="0"/>
              <a:t>Slide</a:t>
            </a:r>
            <a:r>
              <a:rPr lang="en-US" sz="1100" baseline="0" dirty="0" smtClean="0"/>
              <a:t> </a:t>
            </a:r>
            <a:fld id="{C121B71F-6DF1-334F-A548-7624496415DD}" type="slidenum">
              <a:rPr lang="en-US" sz="1100" smtClean="0"/>
              <a:pPr algn="l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9230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01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0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2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C42EAB-7CC3-3C49-9FCF-25F81194D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2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2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70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</a:t>
            </a:r>
            <a:r>
              <a:rPr lang="en-US" b="1" dirty="0" smtClean="0"/>
              <a:t>Readiness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49" y="2137304"/>
            <a:ext cx="3950066" cy="38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1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285" r="-2285"/>
          <a:stretch/>
        </p:blipFill>
        <p:spPr>
          <a:xfrm>
            <a:off x="3716869" y="1961378"/>
            <a:ext cx="5461000" cy="49050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for </a:t>
            </a:r>
            <a:r>
              <a:rPr lang="en-US" b="1" dirty="0" smtClean="0"/>
              <a:t>Success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1" y="2188631"/>
            <a:ext cx="2666571" cy="37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3" y="2586566"/>
            <a:ext cx="8068733" cy="393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7022" y="1534051"/>
            <a:ext cx="6400800" cy="1289304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dirty="0" smtClean="0"/>
              <a:t>Areas in Which</a:t>
            </a:r>
            <a:r>
              <a:rPr lang="en-US" dirty="0"/>
              <a:t> </a:t>
            </a:r>
            <a:r>
              <a:rPr lang="en-US" dirty="0" smtClean="0"/>
              <a:t>You Would </a:t>
            </a:r>
            <a:br>
              <a:rPr lang="en-US" dirty="0" smtClean="0"/>
            </a:br>
            <a:r>
              <a:rPr lang="en-US" dirty="0" smtClean="0"/>
              <a:t>Like </a:t>
            </a:r>
            <a:r>
              <a:rPr lang="en-US" b="1" dirty="0" smtClean="0"/>
              <a:t>Additional Help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865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47" y="2126959"/>
            <a:ext cx="7160069" cy="40528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</a:t>
            </a:r>
            <a:r>
              <a:rPr lang="en-US" b="1" dirty="0" smtClean="0"/>
              <a:t>Career</a:t>
            </a:r>
            <a:r>
              <a:rPr lang="en-US" dirty="0" smtClean="0"/>
              <a:t> </a:t>
            </a:r>
            <a:r>
              <a:rPr lang="en-US" b="1" dirty="0" smtClean="0"/>
              <a:t>Possibilities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54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375" y="67471"/>
            <a:ext cx="3728359" cy="6079328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424039" y="2312062"/>
            <a:ext cx="2848079" cy="3102760"/>
          </a:xfrm>
        </p:spPr>
        <p:txBody>
          <a:bodyPr wrap="square"/>
          <a:lstStyle/>
          <a:p>
            <a:pPr algn="r">
              <a:lnSpc>
                <a:spcPts val="3400"/>
              </a:lnSpc>
              <a:spcBef>
                <a:spcPts val="0"/>
              </a:spcBef>
            </a:pPr>
            <a:r>
              <a:rPr lang="en-US" b="1" dirty="0" smtClean="0"/>
              <a:t>PLAN</a:t>
            </a:r>
            <a:br>
              <a:rPr lang="en-US" b="1" dirty="0" smtClean="0"/>
            </a:br>
            <a:r>
              <a:rPr lang="en-US" b="1" dirty="0" smtClean="0"/>
              <a:t>Score </a:t>
            </a:r>
            <a:br>
              <a:rPr lang="en-US" b="1" dirty="0" smtClean="0"/>
            </a:br>
            <a:r>
              <a:rPr lang="en-US" b="1" dirty="0" smtClean="0"/>
              <a:t>Report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Side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9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22" y="2143378"/>
            <a:ext cx="4558512" cy="44030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Review</a:t>
            </a:r>
            <a:r>
              <a:rPr lang="en-US" dirty="0" smtClean="0"/>
              <a:t> Your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2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3" y="2239907"/>
            <a:ext cx="7893238" cy="37508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</a:t>
            </a:r>
            <a:r>
              <a:rPr lang="en-US" b="1" dirty="0" smtClean="0"/>
              <a:t>Skills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517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4" y="2150949"/>
            <a:ext cx="4109234" cy="440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www.planstudent.org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823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</a:t>
            </a:r>
            <a:r>
              <a:rPr lang="en-US" b="1" dirty="0" smtClean="0"/>
              <a:t>Do 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7022" y="2179638"/>
            <a:ext cx="6504397" cy="4114800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dirty="0" smtClean="0"/>
              <a:t>When </a:t>
            </a:r>
            <a:r>
              <a:rPr lang="en-US" sz="2800" dirty="0"/>
              <a:t>using your PLAN Score Report, ask yourself </a:t>
            </a:r>
            <a:r>
              <a:rPr lang="en-US" sz="2800" dirty="0" smtClean="0"/>
              <a:t>some questions</a:t>
            </a:r>
            <a:r>
              <a:rPr lang="en-US" sz="2800" dirty="0"/>
              <a:t>: </a:t>
            </a:r>
          </a:p>
          <a:p>
            <a:pPr lvl="0"/>
            <a:r>
              <a:rPr lang="en-US" sz="2800" dirty="0" smtClean="0"/>
              <a:t>Am </a:t>
            </a:r>
            <a:r>
              <a:rPr lang="en-US" sz="2800" dirty="0"/>
              <a:t>I on target for college</a:t>
            </a:r>
            <a:r>
              <a:rPr lang="en-US" sz="2800" dirty="0" smtClean="0"/>
              <a:t>?</a:t>
            </a:r>
          </a:p>
          <a:p>
            <a:pPr marL="292608" lvl="0"/>
            <a:r>
              <a:rPr lang="en-US" sz="2800" dirty="0" smtClean="0"/>
              <a:t>What </a:t>
            </a:r>
            <a:r>
              <a:rPr lang="en-US" sz="2800" dirty="0"/>
              <a:t>skills do I need to improve to be </a:t>
            </a:r>
            <a:br>
              <a:rPr lang="en-US" sz="2800" dirty="0"/>
            </a:br>
            <a:r>
              <a:rPr lang="en-US" sz="2800" dirty="0"/>
              <a:t>ready for college</a:t>
            </a:r>
            <a:r>
              <a:rPr lang="en-US" sz="2800" dirty="0" smtClean="0"/>
              <a:t>?</a:t>
            </a:r>
          </a:p>
          <a:p>
            <a:pPr lvl="0"/>
            <a:r>
              <a:rPr lang="en-US" sz="2800" dirty="0" smtClean="0"/>
              <a:t>Am </a:t>
            </a:r>
            <a:r>
              <a:rPr lang="en-US" sz="2800" dirty="0"/>
              <a:t>I taking a rigorous core </a:t>
            </a:r>
            <a:r>
              <a:rPr lang="en-US" sz="2800" dirty="0" smtClean="0"/>
              <a:t>curriculum</a:t>
            </a:r>
            <a:endParaRPr lang="en-US" sz="2800" dirty="0"/>
          </a:p>
          <a:p>
            <a:pPr lvl="0"/>
            <a:r>
              <a:rPr lang="en-US" sz="2800" dirty="0" smtClean="0"/>
              <a:t>What </a:t>
            </a:r>
            <a:r>
              <a:rPr lang="en-US" sz="2800" dirty="0"/>
              <a:t>careers interest me most?</a:t>
            </a:r>
          </a:p>
        </p:txBody>
      </p:sp>
    </p:spTree>
    <p:extLst>
      <p:ext uri="{BB962C8B-B14F-4D97-AF65-F5344CB8AC3E}">
        <p14:creationId xmlns:p14="http://schemas.microsoft.com/office/powerpoint/2010/main" val="112341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179638"/>
            <a:ext cx="5698067" cy="4114800"/>
          </a:xfrm>
        </p:spPr>
        <p:txBody>
          <a:bodyPr/>
          <a:lstStyle/>
          <a:p>
            <a:pPr marL="310896">
              <a:lnSpc>
                <a:spcPts val="2600"/>
              </a:lnSpc>
              <a:spcBef>
                <a:spcPts val="600"/>
              </a:spcBef>
              <a:buSzPct val="90000"/>
              <a:buFont typeface="Lucida Grande"/>
              <a:buChar char="✓"/>
            </a:pPr>
            <a:r>
              <a:rPr lang="en-US" sz="2400" dirty="0"/>
              <a:t>Set a regular time and place to study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each </a:t>
            </a:r>
            <a:r>
              <a:rPr lang="en-US" sz="2400" dirty="0"/>
              <a:t>day and throughout the week.</a:t>
            </a:r>
          </a:p>
          <a:p>
            <a:pPr marL="310896">
              <a:lnSpc>
                <a:spcPts val="2600"/>
              </a:lnSpc>
              <a:spcBef>
                <a:spcPts val="600"/>
              </a:spcBef>
              <a:buSzPct val="90000"/>
              <a:buFont typeface="Lucida Grande"/>
              <a:buChar char="✓"/>
            </a:pPr>
            <a:r>
              <a:rPr lang="en-US" sz="2400" dirty="0"/>
              <a:t>Keep a daily “to do” list.</a:t>
            </a:r>
          </a:p>
          <a:p>
            <a:pPr marL="310896">
              <a:lnSpc>
                <a:spcPts val="2600"/>
              </a:lnSpc>
              <a:spcBef>
                <a:spcPts val="600"/>
              </a:spcBef>
              <a:buSzPct val="90000"/>
              <a:buFont typeface="Lucida Grande"/>
              <a:buChar char="✓"/>
            </a:pPr>
            <a:r>
              <a:rPr lang="en-US" sz="2400" dirty="0"/>
              <a:t>Set goals for yourself.</a:t>
            </a:r>
          </a:p>
          <a:p>
            <a:pPr marL="310896">
              <a:lnSpc>
                <a:spcPts val="2600"/>
              </a:lnSpc>
              <a:spcBef>
                <a:spcPts val="600"/>
              </a:spcBef>
              <a:buSzPct val="90000"/>
              <a:buFont typeface="Lucida Grande"/>
              <a:buChar char="✓"/>
            </a:pPr>
            <a:r>
              <a:rPr lang="en-US" sz="2400" dirty="0"/>
              <a:t>Do your reading assignments before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material is discussed in class.</a:t>
            </a:r>
          </a:p>
          <a:p>
            <a:pPr marL="310896">
              <a:lnSpc>
                <a:spcPts val="2600"/>
              </a:lnSpc>
              <a:spcBef>
                <a:spcPts val="600"/>
              </a:spcBef>
              <a:buSzPct val="90000"/>
              <a:buFont typeface="Lucida Grande"/>
              <a:buChar char="✓"/>
            </a:pPr>
            <a:r>
              <a:rPr lang="en-US" sz="2400" dirty="0"/>
              <a:t>Pay close attention and take good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notes </a:t>
            </a:r>
            <a:r>
              <a:rPr lang="en-US" sz="2400" dirty="0"/>
              <a:t>in class.</a:t>
            </a:r>
          </a:p>
          <a:p>
            <a:pPr marL="310896">
              <a:lnSpc>
                <a:spcPts val="2600"/>
              </a:lnSpc>
              <a:spcBef>
                <a:spcPts val="600"/>
              </a:spcBef>
              <a:buSzPct val="90000"/>
              <a:buFont typeface="Lucida Grande"/>
              <a:buChar char="✓"/>
            </a:pPr>
            <a:r>
              <a:rPr lang="en-US" sz="2400" dirty="0"/>
              <a:t>Prepare for tests during your regular study times instead of cramming at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last minute.</a:t>
            </a:r>
          </a:p>
          <a:p>
            <a:pPr>
              <a:lnSpc>
                <a:spcPts val="2600"/>
              </a:lnSpc>
              <a:spcBef>
                <a:spcPts val="600"/>
              </a:spcBef>
              <a:buFont typeface="Wingdings" charset="2"/>
              <a:buChar char="ü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617827"/>
            <a:ext cx="7312635" cy="652679"/>
          </a:xfrm>
        </p:spPr>
        <p:txBody>
          <a:bodyPr/>
          <a:lstStyle/>
          <a:p>
            <a:r>
              <a:rPr lang="en-US" b="1" dirty="0" smtClean="0"/>
              <a:t>Study Skills </a:t>
            </a:r>
            <a:r>
              <a:rPr lang="en-US" dirty="0" smtClean="0"/>
              <a:t>Checklist for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70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608" lvl="0"/>
            <a:r>
              <a:rPr lang="en-US" dirty="0"/>
              <a:t>PLAN shows </a:t>
            </a:r>
            <a:r>
              <a:rPr lang="en-US" dirty="0" smtClean="0"/>
              <a:t>your </a:t>
            </a:r>
            <a:r>
              <a:rPr lang="en-US" dirty="0"/>
              <a:t>strengths and weaknesses in English, mathematics, reading, and science.</a:t>
            </a:r>
          </a:p>
          <a:p>
            <a:pPr marL="292608" lvl="0"/>
            <a:r>
              <a:rPr lang="en-US" dirty="0"/>
              <a:t>PLAN lets you know if you’re on target </a:t>
            </a:r>
            <a:br>
              <a:rPr lang="en-US" dirty="0"/>
            </a:br>
            <a:r>
              <a:rPr lang="en-US" dirty="0"/>
              <a:t>for college.</a:t>
            </a:r>
          </a:p>
          <a:p>
            <a:pPr marL="292608" lvl="0"/>
            <a:r>
              <a:rPr lang="en-US" dirty="0"/>
              <a:t>PLAN helps you find careers that match </a:t>
            </a:r>
            <a:br>
              <a:rPr lang="en-US" dirty="0"/>
            </a:br>
            <a:r>
              <a:rPr lang="en-US" dirty="0"/>
              <a:t>your interests.</a:t>
            </a:r>
          </a:p>
          <a:p>
            <a:pPr marL="292608" lvl="0"/>
            <a:r>
              <a:rPr lang="en-US" dirty="0"/>
              <a:t>PLAN helps you prepare for the ACT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7022" y="1601787"/>
            <a:ext cx="6400800" cy="574485"/>
          </a:xfrm>
        </p:spPr>
        <p:txBody>
          <a:bodyPr/>
          <a:lstStyle/>
          <a:p>
            <a:r>
              <a:rPr lang="en-US" b="1" dirty="0" smtClean="0"/>
              <a:t>Why</a:t>
            </a:r>
            <a:r>
              <a:rPr lang="en-US" dirty="0" smtClean="0"/>
              <a:t> Take PLAN?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54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553568"/>
            <a:ext cx="6400800" cy="4114800"/>
          </a:xfrm>
        </p:spPr>
        <p:txBody>
          <a:bodyPr/>
          <a:lstStyle/>
          <a:p>
            <a:pPr marL="292608" lvl="0"/>
            <a:r>
              <a:rPr lang="en-US" dirty="0"/>
              <a:t>Take challenging college prep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courses in </a:t>
            </a:r>
            <a:r>
              <a:rPr lang="en-US" dirty="0"/>
              <a:t>high school.</a:t>
            </a:r>
          </a:p>
          <a:p>
            <a:pPr marL="292608" lvl="0"/>
            <a:r>
              <a:rPr lang="en-US" dirty="0"/>
              <a:t>Explore the many career options available </a:t>
            </a:r>
            <a:r>
              <a:rPr lang="en-US" dirty="0" smtClean="0"/>
              <a:t>and </a:t>
            </a:r>
            <a:r>
              <a:rPr lang="en-US" dirty="0"/>
              <a:t>think about </a:t>
            </a:r>
            <a:r>
              <a:rPr lang="en-US" dirty="0" smtClean="0"/>
              <a:t>how </a:t>
            </a:r>
            <a:br>
              <a:rPr lang="en-US" dirty="0" smtClean="0"/>
            </a:br>
            <a:r>
              <a:rPr lang="en-US" dirty="0" smtClean="0"/>
              <a:t>your </a:t>
            </a:r>
            <a:r>
              <a:rPr lang="en-US" dirty="0"/>
              <a:t>career choices will affect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your </a:t>
            </a:r>
            <a:r>
              <a:rPr lang="en-US" dirty="0"/>
              <a:t>future.</a:t>
            </a:r>
          </a:p>
          <a:p>
            <a:pPr marL="292608" lvl="0"/>
            <a:r>
              <a:rPr lang="en-US" dirty="0"/>
              <a:t>Set career goals and develop an educational plan to achieve them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7022" y="1534051"/>
            <a:ext cx="6400800" cy="1289304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dirty="0" smtClean="0"/>
              <a:t>Keys to Good </a:t>
            </a:r>
            <a:r>
              <a:rPr lang="en-US" b="1" dirty="0" smtClean="0"/>
              <a:t>Educational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b="1" dirty="0" smtClean="0"/>
              <a:t>Career Planning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313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34052"/>
            <a:ext cx="8159361" cy="1358195"/>
          </a:xfrm>
        </p:spPr>
        <p:txBody>
          <a:bodyPr/>
          <a:lstStyle/>
          <a:p>
            <a:pPr marL="50800">
              <a:lnSpc>
                <a:spcPts val="3400"/>
              </a:lnSpc>
            </a:pPr>
            <a:r>
              <a:rPr lang="en-US" dirty="0" smtClean="0"/>
              <a:t>Using Your </a:t>
            </a:r>
            <a:r>
              <a:rPr lang="en-US" b="1" dirty="0" smtClean="0"/>
              <a:t>PLAN Results </a:t>
            </a:r>
            <a:br>
              <a:rPr lang="en-US" b="1" dirty="0" smtClean="0"/>
            </a:br>
            <a:r>
              <a:rPr lang="en-US" dirty="0" smtClean="0"/>
              <a:t>Student Guide to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832" y="2603500"/>
            <a:ext cx="2859039" cy="3699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603500"/>
            <a:ext cx="2881007" cy="372517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2318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7021" y="2176272"/>
            <a:ext cx="7541179" cy="4568080"/>
          </a:xfrm>
        </p:spPr>
        <p:txBody>
          <a:bodyPr/>
          <a:lstStyle/>
          <a:p>
            <a:pPr lvl="0"/>
            <a:r>
              <a:rPr lang="en-US" b="1" dirty="0"/>
              <a:t>What is the Student Score Report?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This </a:t>
            </a:r>
            <a:r>
              <a:rPr lang="en-US" dirty="0" smtClean="0"/>
              <a:t>individualized report details </a:t>
            </a:r>
            <a:r>
              <a:rPr lang="en-US" dirty="0"/>
              <a:t>scores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received </a:t>
            </a:r>
            <a:r>
              <a:rPr lang="en-US" dirty="0"/>
              <a:t>on the </a:t>
            </a:r>
            <a:r>
              <a:rPr lang="en-US" dirty="0" smtClean="0"/>
              <a:t>assessment and </a:t>
            </a:r>
            <a:r>
              <a:rPr lang="en-US" dirty="0"/>
              <a:t>the career plans and needs indicated by the student.</a:t>
            </a:r>
          </a:p>
          <a:p>
            <a:pPr lvl="0">
              <a:spcBef>
                <a:spcPts val="1800"/>
              </a:spcBef>
            </a:pPr>
            <a:r>
              <a:rPr lang="en-US" b="1" dirty="0"/>
              <a:t>What </a:t>
            </a:r>
            <a:r>
              <a:rPr lang="en-US" b="1" dirty="0" smtClean="0"/>
              <a:t>does the </a:t>
            </a:r>
            <a:r>
              <a:rPr lang="en-US" b="1" dirty="0"/>
              <a:t>Student Score Report </a:t>
            </a:r>
            <a:r>
              <a:rPr lang="en-US" b="1" dirty="0" smtClean="0"/>
              <a:t>provide?</a:t>
            </a:r>
            <a:endParaRPr lang="en-US" dirty="0" smtClean="0"/>
          </a:p>
          <a:p>
            <a:pPr lvl="1"/>
            <a:r>
              <a:rPr lang="en-US" dirty="0" smtClean="0"/>
              <a:t>Suggestions for improving student academic skills </a:t>
            </a:r>
          </a:p>
          <a:p>
            <a:pPr lvl="1"/>
            <a:r>
              <a:rPr lang="en-US" dirty="0" smtClean="0"/>
              <a:t>Careers </a:t>
            </a:r>
            <a:r>
              <a:rPr lang="en-US" dirty="0"/>
              <a:t>that match student </a:t>
            </a:r>
            <a:r>
              <a:rPr lang="en-US" dirty="0" smtClean="0"/>
              <a:t>interests</a:t>
            </a:r>
            <a:endParaRPr lang="en-US" dirty="0"/>
          </a:p>
          <a:p>
            <a:pPr lvl="1"/>
            <a:r>
              <a:rPr lang="en-US" dirty="0" smtClean="0"/>
              <a:t>Indicators </a:t>
            </a:r>
            <a:r>
              <a:rPr lang="en-US" dirty="0"/>
              <a:t>of college readiness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7022" y="1601787"/>
            <a:ext cx="6400800" cy="574485"/>
          </a:xfrm>
        </p:spPr>
        <p:txBody>
          <a:bodyPr/>
          <a:lstStyle/>
          <a:p>
            <a:r>
              <a:rPr lang="en-US" dirty="0" smtClean="0"/>
              <a:t>Student </a:t>
            </a:r>
            <a:r>
              <a:rPr lang="en-US" b="1" dirty="0" smtClean="0"/>
              <a:t>Score Report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60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894" y="115201"/>
            <a:ext cx="3678773" cy="60470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4039" y="2176272"/>
            <a:ext cx="2848079" cy="3102760"/>
          </a:xfrm>
        </p:spPr>
        <p:txBody>
          <a:bodyPr wrap="square"/>
          <a:lstStyle/>
          <a:p>
            <a:pPr algn="r">
              <a:lnSpc>
                <a:spcPts val="3400"/>
              </a:lnSpc>
              <a:spcBef>
                <a:spcPts val="0"/>
              </a:spcBef>
            </a:pPr>
            <a:r>
              <a:rPr lang="en-US" b="1" dirty="0" smtClean="0"/>
              <a:t>PLAN</a:t>
            </a:r>
            <a:br>
              <a:rPr lang="en-US" b="1" dirty="0" smtClean="0"/>
            </a:br>
            <a:r>
              <a:rPr lang="en-US" b="1" dirty="0" smtClean="0"/>
              <a:t>Score </a:t>
            </a:r>
            <a:br>
              <a:rPr lang="en-US" b="1" dirty="0" smtClean="0"/>
            </a:br>
            <a:r>
              <a:rPr lang="en-US" b="1" dirty="0" smtClean="0"/>
              <a:t>Report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Side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1" y="2468030"/>
            <a:ext cx="8156856" cy="14066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7022" y="1534051"/>
            <a:ext cx="6400800" cy="1289304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dirty="0" smtClean="0"/>
              <a:t>Student/School </a:t>
            </a:r>
            <a:br>
              <a:rPr lang="en-US" dirty="0" smtClean="0"/>
            </a:br>
            <a:r>
              <a:rPr lang="en-US" b="1" dirty="0" smtClean="0"/>
              <a:t>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438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99" y="2154767"/>
            <a:ext cx="6910047" cy="25786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</a:t>
            </a:r>
            <a:r>
              <a:rPr lang="en-US" b="1" dirty="0" smtClean="0"/>
              <a:t>Scores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846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7022" y="1534051"/>
            <a:ext cx="6400800" cy="1289304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dirty="0" smtClean="0"/>
              <a:t>Your Estimated </a:t>
            </a:r>
            <a:r>
              <a:rPr lang="en-US" b="1" dirty="0" smtClean="0"/>
              <a:t>ACT</a:t>
            </a:r>
            <a:r>
              <a:rPr lang="en-US" sz="1800" baseline="100000" dirty="0" smtClean="0"/>
              <a:t>®</a:t>
            </a:r>
            <a:r>
              <a:rPr lang="en-US" dirty="0" smtClean="0"/>
              <a:t> </a:t>
            </a:r>
            <a:r>
              <a:rPr lang="en-US" b="1" dirty="0" smtClean="0"/>
              <a:t>Composite Score </a:t>
            </a:r>
            <a:r>
              <a:rPr lang="en-US" dirty="0" smtClean="0"/>
              <a:t>Range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59" y="2506132"/>
            <a:ext cx="3920621" cy="38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49398"/>
            <a:ext cx="6324789" cy="906930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dirty="0" smtClean="0"/>
              <a:t>Your High School </a:t>
            </a:r>
            <a:r>
              <a:rPr lang="en-US" b="1" dirty="0" smtClean="0"/>
              <a:t>Course</a:t>
            </a:r>
            <a:r>
              <a:rPr lang="en-US" dirty="0" smtClean="0"/>
              <a:t> </a:t>
            </a:r>
            <a:r>
              <a:rPr lang="en-US" b="1" dirty="0" smtClean="0"/>
              <a:t>Plans</a:t>
            </a:r>
            <a:r>
              <a:rPr lang="en-US" dirty="0" smtClean="0"/>
              <a:t> </a:t>
            </a:r>
            <a:r>
              <a:rPr lang="en-US" b="1" dirty="0" smtClean="0"/>
              <a:t>Compared</a:t>
            </a:r>
            <a:r>
              <a:rPr lang="en-US" dirty="0" smtClean="0"/>
              <a:t> to Core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2" y="2578099"/>
            <a:ext cx="3639433" cy="31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18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140</Words>
  <Application>Microsoft Macintosh PowerPoint</Application>
  <PresentationFormat>On-screen Show (4:3)</PresentationFormat>
  <Paragraphs>44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Why Take PLAN?</vt:lpstr>
      <vt:lpstr>Using Your PLAN Results  Student Guide to PLAN</vt:lpstr>
      <vt:lpstr>Student Score Report</vt:lpstr>
      <vt:lpstr>PLAN Score  Report  Side 1</vt:lpstr>
      <vt:lpstr>Student/School  Information</vt:lpstr>
      <vt:lpstr>Your Scores</vt:lpstr>
      <vt:lpstr>Your Estimated ACT® Composite Score Range</vt:lpstr>
      <vt:lpstr>Your High School Course Plans Compared to Core</vt:lpstr>
      <vt:lpstr>College Readiness</vt:lpstr>
      <vt:lpstr>Profile for Success</vt:lpstr>
      <vt:lpstr>Areas in Which You Would  Like Additional Help</vt:lpstr>
      <vt:lpstr>Your Career Possibilities</vt:lpstr>
      <vt:lpstr>PLAN Score  Report  Side 2</vt:lpstr>
      <vt:lpstr>Review Your Answers</vt:lpstr>
      <vt:lpstr>Your Skills</vt:lpstr>
      <vt:lpstr>www.planstudent.org</vt:lpstr>
      <vt:lpstr>What Do I Do Now?</vt:lpstr>
      <vt:lpstr>Study Skills Checklist for Students</vt:lpstr>
      <vt:lpstr>Keys to Good Educational  and Career Planning</vt:lpstr>
    </vt:vector>
  </TitlesOfParts>
  <Company>ACT,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A. Belgarde</dc:creator>
  <cp:lastModifiedBy>Beth Oxler</cp:lastModifiedBy>
  <cp:revision>112</cp:revision>
  <cp:lastPrinted>2011-08-23T18:53:27Z</cp:lastPrinted>
  <dcterms:created xsi:type="dcterms:W3CDTF">2011-05-24T12:42:20Z</dcterms:created>
  <dcterms:modified xsi:type="dcterms:W3CDTF">2011-08-23T18:56:11Z</dcterms:modified>
</cp:coreProperties>
</file>