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4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3" d="100"/>
          <a:sy n="33" d="100"/>
        </p:scale>
        <p:origin x="-3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A948E-59FA-45FE-BD8B-982FEF76BFF0}" type="datetimeFigureOut">
              <a:rPr lang="en-US" smtClean="0"/>
              <a:pPr/>
              <a:t>6/2/2011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F8B6B-FB7C-4354-BC92-6A946782D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aws.kettering.edu/~drussell/Demos/waves-intro/waves-intro.html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Waves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Constructive v. Destructive 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392891"/>
            <a:ext cx="5197813" cy="5388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2362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Standing Wave </a:t>
            </a:r>
            <a:r>
              <a:rPr lang="en-US" dirty="0" smtClean="0"/>
              <a:t>– when waves combine with both destructive and constructive interference in such a way that it appears that the wave is standing still.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981200"/>
            <a:ext cx="3886200" cy="4674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828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Resonance occurs when two objects naturally vibrate at the same frequency so that a sound produced by one makes the other vibrate.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890498"/>
            <a:ext cx="7162800" cy="3629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wave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 wave is a disturbance or variation that transfers energy progressively from point to point.</a:t>
            </a:r>
          </a:p>
          <a:p>
            <a:r>
              <a:rPr lang="en-US" dirty="0" smtClean="0"/>
              <a:t>Waves are created by vibrations (back and forth movement) of particles</a:t>
            </a:r>
            <a:endParaRPr lang="en-US" dirty="0"/>
          </a:p>
        </p:txBody>
      </p:sp>
      <p:pic>
        <p:nvPicPr>
          <p:cNvPr id="5" name="Content Placeholder 4" descr="crowd wave.bmp">
            <a:hlinkClick r:id="rId2"/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286000"/>
            <a:ext cx="4038600" cy="90244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Mechanical Waves	</a:t>
            </a:r>
          </a:p>
          <a:p>
            <a:pPr lvl="1"/>
            <a:r>
              <a:rPr lang="en-US" dirty="0" smtClean="0"/>
              <a:t>Waves that require a medium to carry energy from one point to another.</a:t>
            </a:r>
          </a:p>
          <a:p>
            <a:pPr lvl="1"/>
            <a:r>
              <a:rPr lang="en-US" dirty="0" smtClean="0"/>
              <a:t>Water, sound, and seismic waves are examples of mechanical waves.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Electromagnetic Waves</a:t>
            </a:r>
          </a:p>
          <a:p>
            <a:pPr lvl="1"/>
            <a:r>
              <a:rPr lang="en-US" dirty="0" smtClean="0"/>
              <a:t>Do not require a medium to transport energy.</a:t>
            </a:r>
          </a:p>
          <a:p>
            <a:pPr lvl="1"/>
            <a:r>
              <a:rPr lang="en-US" dirty="0" smtClean="0"/>
              <a:t>Visible light, microwaves, UV rays, and Infrared radiation are examples of  Electromagnetic waves.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Mechanical Wave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667000"/>
          </a:xfrm>
        </p:spPr>
        <p:txBody>
          <a:bodyPr/>
          <a:lstStyle/>
          <a:p>
            <a:r>
              <a:rPr lang="en-US" dirty="0" smtClean="0"/>
              <a:t>Longitudinal Wave</a:t>
            </a:r>
          </a:p>
          <a:p>
            <a:pPr lvl="1"/>
            <a:r>
              <a:rPr lang="en-US" dirty="0" smtClean="0"/>
              <a:t>In a longitudinal wave the particle displacement is parallel to the direction of wave motion.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2590800"/>
          </a:xfrm>
        </p:spPr>
        <p:txBody>
          <a:bodyPr/>
          <a:lstStyle/>
          <a:p>
            <a:r>
              <a:rPr lang="en-US" dirty="0" smtClean="0"/>
              <a:t>Transverse Waves</a:t>
            </a:r>
          </a:p>
          <a:p>
            <a:pPr lvl="1"/>
            <a:r>
              <a:rPr lang="en-US" dirty="0" smtClean="0"/>
              <a:t>In a transverse wave the particle displacement is perpendicular to the direction of wave motion.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40386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In both types of mechanical waves, the particles do not move with the wave but oscillate (vibrate) back and forth around a rest position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4842772"/>
            <a:ext cx="3124200" cy="201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a Wave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19200"/>
          </a:xfrm>
        </p:spPr>
        <p:txBody>
          <a:bodyPr/>
          <a:lstStyle/>
          <a:p>
            <a:r>
              <a:rPr lang="en-US" dirty="0" smtClean="0"/>
              <a:t>All waves have amplitude, frequency, wavelength, and wave speed. 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48723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Transverse Wave</a:t>
            </a:r>
            <a:endParaRPr lang="en-US" sz="2400" i="1" dirty="0">
              <a:solidFill>
                <a:schemeClr val="tx2">
                  <a:lumMod val="60000"/>
                  <a:lumOff val="4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81200" y="4343400"/>
            <a:ext cx="28194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828800" y="5257800"/>
            <a:ext cx="5638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9600" y="33528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Longitudinal Wave</a:t>
            </a:r>
            <a:endParaRPr lang="en-US" sz="2400" i="1" dirty="0">
              <a:solidFill>
                <a:schemeClr val="tx2">
                  <a:lumMod val="60000"/>
                  <a:lumOff val="4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24224" y="2624138"/>
            <a:ext cx="4981575" cy="3213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Describe </a:t>
            </a:r>
            <a:r>
              <a:rPr lang="en-US" smtClean="0"/>
              <a:t>the Properties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Amplitude – the distance from the rest position to highest point of the wave</a:t>
            </a:r>
          </a:p>
          <a:p>
            <a:r>
              <a:rPr lang="en-US" dirty="0" smtClean="0"/>
              <a:t>Frequency – the number of waves that pass a set position in one second.  Measured in Hertz.</a:t>
            </a:r>
          </a:p>
          <a:p>
            <a:r>
              <a:rPr lang="en-US" dirty="0" smtClean="0"/>
              <a:t>Wavelength- the distance from crest to crest on a transverse wave</a:t>
            </a:r>
          </a:p>
          <a:p>
            <a:r>
              <a:rPr lang="en-US" dirty="0" smtClean="0"/>
              <a:t>Wave speed- how fast the wave moves.  Equals the frequency times the wavelength.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Waves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752600"/>
            <a:ext cx="435648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676400"/>
            <a:ext cx="3429000" cy="3106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Waves Interact With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Reflection- wave bounces back when it strikes a barrier.</a:t>
            </a:r>
          </a:p>
          <a:p>
            <a:r>
              <a:rPr lang="en-US" dirty="0" smtClean="0"/>
              <a:t>Refraction- wave passes through a barrier but bends when changing from one medium to the other.</a:t>
            </a:r>
          </a:p>
          <a:p>
            <a:r>
              <a:rPr lang="en-US" dirty="0" smtClean="0"/>
              <a:t>Diffraction- wave bends around a barrier or through an opening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533525"/>
            <a:ext cx="26384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276600"/>
            <a:ext cx="2590800" cy="1640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5105400"/>
            <a:ext cx="2209800" cy="1604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Waves Interact With Waves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Constructive Interference- when waves combine so that the crests and troughs overlap resulting in a wave of higher amplitude.</a:t>
            </a:r>
          </a:p>
          <a:p>
            <a:r>
              <a:rPr lang="en-US" dirty="0" smtClean="0"/>
              <a:t>Destructive Interference- when waves combine so that the crest of one wave overlaps the trough of another resulting in a wave of lower amplitude.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364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Waves</vt:lpstr>
      <vt:lpstr>What is a wave</vt:lpstr>
      <vt:lpstr>Types of Waves</vt:lpstr>
      <vt:lpstr>Mechanical Wave Motion</vt:lpstr>
      <vt:lpstr>Properties of a Wave</vt:lpstr>
      <vt:lpstr>Describe the Properties</vt:lpstr>
      <vt:lpstr>Properties of Waves</vt:lpstr>
      <vt:lpstr>Waves Interact With Matter</vt:lpstr>
      <vt:lpstr>Waves Interact With Waves</vt:lpstr>
      <vt:lpstr>Constructive v. Destructive </vt:lpstr>
      <vt:lpstr>Slide 11</vt:lpstr>
      <vt:lpstr>Resonance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Waves</dc:title>
  <dc:creator> </dc:creator>
  <cp:lastModifiedBy>FCMS</cp:lastModifiedBy>
  <cp:revision>14</cp:revision>
  <dcterms:created xsi:type="dcterms:W3CDTF">2010-02-01T11:00:11Z</dcterms:created>
  <dcterms:modified xsi:type="dcterms:W3CDTF">2011-06-03T00:05:48Z</dcterms:modified>
</cp:coreProperties>
</file>