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334" r:id="rId3"/>
    <p:sldId id="314" r:id="rId4"/>
    <p:sldId id="315" r:id="rId5"/>
    <p:sldId id="333" r:id="rId6"/>
    <p:sldId id="316" r:id="rId7"/>
    <p:sldId id="317" r:id="rId8"/>
    <p:sldId id="31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7.3 Arrays as Arguments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as Arguments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elements are passed to a called function in same manner as individual scalar variables</a:t>
            </a:r>
          </a:p>
          <a:p>
            <a:pPr lvl="1" eaLnBrk="1" hangingPunct="1"/>
            <a:r>
              <a:rPr lang="en-US" smtClean="0"/>
              <a:t>Example: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findMax(grades[2], grades[6]);</a:t>
            </a:r>
          </a:p>
          <a:p>
            <a:pPr eaLnBrk="1" hangingPunct="1"/>
            <a:r>
              <a:rPr lang="en-US" smtClean="0"/>
              <a:t>Passing a complete array to a function provides access to the actual array, not a copy</a:t>
            </a:r>
          </a:p>
          <a:p>
            <a:pPr lvl="1" eaLnBrk="1" hangingPunct="1"/>
            <a:r>
              <a:rPr lang="en-US" smtClean="0"/>
              <a:t>Making copies of large arrays is wasteful of storage </a:t>
            </a:r>
          </a:p>
          <a:p>
            <a:pPr eaLnBrk="1" hangingPunct="1"/>
            <a:endParaRPr lang="en-US" smtClean="0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0AACD5-52E9-4E18-81D1-4DCBC8456E46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as Arguments (cont'd.)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Examples of function calls that pass arrays: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Courier New" pitchFamily="49" charset="0"/>
            </a:endParaRPr>
          </a:p>
          <a:p>
            <a:pPr indent="57150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int nums[5]; 	// an array of five integers</a:t>
            </a:r>
          </a:p>
          <a:p>
            <a:pPr indent="57150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char keys[256];   // an array of 256 characters</a:t>
            </a:r>
          </a:p>
          <a:p>
            <a:pPr indent="57150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double units[500], grades[500];// two arrays of  					       // 500 doubles</a:t>
            </a:r>
          </a:p>
          <a:p>
            <a:pPr eaLnBrk="1" hangingPunct="1">
              <a:defRPr/>
            </a:pPr>
            <a:r>
              <a:rPr lang="en-US" dirty="0" smtClean="0"/>
              <a:t>The following function calls can then be made: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findMax(nums);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findCharacter(keys);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calcTotal(nums, units, grades);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endParaRPr lang="en-US" sz="2000" dirty="0" smtClean="0"/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D4858C-F7CD-400E-9CAE-9E9D8CFE94BF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as Arguments (cont'd.)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 eaLnBrk="1" hangingPunct="1">
              <a:spcBef>
                <a:spcPct val="0"/>
              </a:spcBef>
              <a:buFontTx/>
              <a:buNone/>
              <a:defRPr/>
            </a:pPr>
            <a:endParaRPr lang="en-US" sz="20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/>
              <a:t>Suitable receiving side function header lines: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endParaRPr lang="en-US" dirty="0" smtClean="0">
              <a:latin typeface="Courier New" pitchFamily="49" charset="0"/>
            </a:endParaRP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int findMax(int vals[5])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char findCharacter(char inKeys[256])</a:t>
            </a:r>
          </a:p>
          <a:p>
            <a:pPr marL="3425825" lvl="2" indent="-2511425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void calcTotal(int arr1[5], </a:t>
            </a:r>
          </a:p>
          <a:p>
            <a:pPr marL="3425825" lvl="2" indent="-2511425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           double arr2[500], </a:t>
            </a:r>
          </a:p>
          <a:p>
            <a:pPr marL="3425825" lvl="2" indent="-2511425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double arr3[500])</a:t>
            </a: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0E0F29-B715-4262-B3F8-F6257A222E93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as Arguments (cont'd.)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passing arrays as arguments (Program 7.4):</a:t>
            </a:r>
          </a:p>
          <a:p>
            <a:pPr lvl="1" eaLnBrk="1" hangingPunct="1"/>
            <a:r>
              <a:rPr lang="en-US" smtClean="0"/>
              <a:t>Constant </a:t>
            </a:r>
            <a:r>
              <a:rPr lang="en-US" smtClean="0">
                <a:latin typeface="Courier New" pitchFamily="49" charset="0"/>
              </a:rPr>
              <a:t>MAXELS</a:t>
            </a:r>
            <a:r>
              <a:rPr lang="en-US" smtClean="0"/>
              <a:t> is declared globally</a:t>
            </a:r>
          </a:p>
          <a:p>
            <a:pPr lvl="1" eaLnBrk="1" hangingPunct="1"/>
            <a:r>
              <a:rPr lang="en-US" smtClean="0"/>
              <a:t>Prototype for </a:t>
            </a:r>
            <a:r>
              <a:rPr lang="en-US" i="1" smtClean="0">
                <a:latin typeface="Courier New" pitchFamily="49" charset="0"/>
              </a:rPr>
              <a:t>findMax()</a:t>
            </a:r>
            <a:r>
              <a:rPr lang="en-US" smtClean="0"/>
              <a:t> uses constant </a:t>
            </a:r>
            <a:r>
              <a:rPr lang="en-US" i="1" smtClean="0">
                <a:latin typeface="Courier New" pitchFamily="49" charset="0"/>
              </a:rPr>
              <a:t>MAXELS</a:t>
            </a:r>
            <a:r>
              <a:rPr lang="en-US" smtClean="0"/>
              <a:t> to declare that </a:t>
            </a:r>
            <a:r>
              <a:rPr lang="en-US" i="1" smtClean="0">
                <a:latin typeface="Courier New" pitchFamily="49" charset="0"/>
              </a:rPr>
              <a:t>findMax()</a:t>
            </a:r>
            <a:r>
              <a:rPr lang="en-US" smtClean="0"/>
              <a:t> expects an array of five integers as an argument</a:t>
            </a:r>
          </a:p>
          <a:p>
            <a:pPr lvl="1" eaLnBrk="1" hangingPunct="1"/>
            <a:r>
              <a:rPr lang="en-US" smtClean="0"/>
              <a:t>As shown in Figure 7.5, only one array is created in Program 7.4</a:t>
            </a:r>
          </a:p>
          <a:p>
            <a:pPr lvl="2" eaLnBrk="1" hangingPunct="1"/>
            <a:r>
              <a:rPr lang="en-US" smtClean="0"/>
              <a:t>In </a:t>
            </a:r>
            <a:r>
              <a:rPr lang="en-US" smtClean="0">
                <a:latin typeface="Courier New" pitchFamily="49" charset="0"/>
              </a:rPr>
              <a:t>main()</a:t>
            </a:r>
            <a:r>
              <a:rPr lang="en-US" smtClean="0"/>
              <a:t>, the array is known as </a:t>
            </a:r>
            <a:r>
              <a:rPr lang="en-US" smtClean="0">
                <a:latin typeface="Courier New" pitchFamily="49" charset="0"/>
              </a:rPr>
              <a:t>nums</a:t>
            </a:r>
          </a:p>
          <a:p>
            <a:pPr lvl="2" eaLnBrk="1" hangingPunct="1"/>
            <a:r>
              <a:rPr lang="en-US" smtClean="0"/>
              <a:t>In </a:t>
            </a:r>
            <a:r>
              <a:rPr lang="en-US" smtClean="0">
                <a:latin typeface="Courier New" pitchFamily="49" charset="0"/>
              </a:rPr>
              <a:t>findMax()</a:t>
            </a:r>
            <a:r>
              <a:rPr lang="en-US" smtClean="0"/>
              <a:t>, it is known as </a:t>
            </a:r>
            <a:r>
              <a:rPr lang="en-US" smtClean="0">
                <a:latin typeface="Courier New" pitchFamily="49" charset="0"/>
              </a:rPr>
              <a:t>vals</a:t>
            </a:r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1C41CC-5BC3-4818-8AB2-A37A7B3C4DF1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BE5424-3623-408E-AFF4-881324B3A993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pic>
        <p:nvPicPr>
          <p:cNvPr id="389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92100"/>
            <a:ext cx="7331075" cy="604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 as Arguments (cont'd.)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A37091-DE33-4973-B580-39E39DEE0931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pic>
        <p:nvPicPr>
          <p:cNvPr id="399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1249363"/>
            <a:ext cx="7323137" cy="507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7773</TotalTime>
  <Words>240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Default Design</vt:lpstr>
      <vt:lpstr>3_Default Design</vt:lpstr>
      <vt:lpstr>A First Book of C++</vt:lpstr>
      <vt:lpstr>Arrays as Arguments</vt:lpstr>
      <vt:lpstr>Arrays as Arguments (cont'd.)</vt:lpstr>
      <vt:lpstr>Arrays as Arguments (cont'd.)</vt:lpstr>
      <vt:lpstr>Arrays as Arguments (cont'd.)</vt:lpstr>
      <vt:lpstr>PowerPoint Presentation</vt:lpstr>
      <vt:lpstr>Arrays as Arguments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2013-07-19T17:08:16Z</dcterms:modified>
</cp:coreProperties>
</file>