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334" r:id="rId3"/>
    <p:sldId id="331" r:id="rId4"/>
    <p:sldId id="33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99" autoAdjust="0"/>
    <p:restoredTop sz="94664" autoAdjust="0"/>
  </p:normalViewPr>
  <p:slideViewPr>
    <p:cSldViewPr>
      <p:cViewPr varScale="1">
        <p:scale>
          <a:sx n="75" d="100"/>
          <a:sy n="75" d="100"/>
        </p:scale>
        <p:origin x="-13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C921713-8D65-49A7-BCD0-4EEAB5F76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123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917EAA9-D85A-4F26-830C-3BF811AA39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70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406598C-7843-4A61-B70D-BF3098A51727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C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 i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FA239-D1F7-4D09-AFAA-7C77993CFE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9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D2C4-21A0-4435-B6DF-CE89915D10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8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13435-9A2A-4494-94D9-103CCD1B21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23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9FFAE7A-FA09-4CB7-9AED-4CF4D85C42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55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8C19657-AC49-4EFE-B632-8633179B31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21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91DE7D2-A6A4-4E55-AC85-267576C868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718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7EF03448-2708-46E2-A5B8-A45424FB41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372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6D38DD9-C895-46F7-B907-453A176AF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11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A7CC682-B1C8-4F20-BFB3-0269257FF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64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7D54441-7976-4DF1-86C4-510B92D7EA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71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64240DD-7A6C-4DE5-8118-392A4EF0B5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1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ED25D-8066-4A66-8D1D-A714A7B6F2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97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2C753A2-3C47-46E5-8802-D11FC40C1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6030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A1911E45-924F-4F4A-9EEF-16F77B7409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394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381000"/>
            <a:ext cx="20193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055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96B60465-92E4-432D-8854-5CED50DFDC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2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92A01-44D2-4785-8007-CE02C1AC6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94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01941-1AF8-42FB-BE4A-290AF72AA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00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F9DB3-5FA9-4AA3-8ECD-57F19F4A3A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6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3B0C3-0833-4EB8-A626-84876B023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50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CA5AE-4CE0-4002-BA02-FBE81E6E2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09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E5861-4C64-44EA-8FA5-482259C33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8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39B52-8E6F-4DD6-88CA-2D3E60A517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5562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E4BA3EBB-9440-4C43-99B0-37A5617FB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76400"/>
            <a:ext cx="8077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3A6D2E1-83D1-4603-893E-BF175DB671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rgbClr val="22222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22222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rgbClr val="22222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22222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ppt.png"/>
          <p:cNvPicPr>
            <a:picLocks noChangeAspect="1"/>
          </p:cNvPicPr>
          <p:nvPr/>
        </p:nvPicPr>
        <p:blipFill>
          <a:blip r:embed="rId3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804275" cy="3948113"/>
          </a:xfrm>
          <a:prstGeom prst="rect">
            <a:avLst/>
          </a:prstGeom>
          <a:noFill/>
          <a:ln w="25400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3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09600" y="1752600"/>
            <a:ext cx="8001000" cy="1905000"/>
          </a:xfrm>
        </p:spPr>
        <p:txBody>
          <a:bodyPr/>
          <a:lstStyle/>
          <a:p>
            <a:pPr eaLnBrk="1" hangingPunct="1"/>
            <a:r>
              <a:rPr lang="en-US" sz="4400" b="1" smtClean="0"/>
              <a:t>A First Book of C++</a:t>
            </a:r>
          </a:p>
        </p:txBody>
      </p:sp>
      <p:sp>
        <p:nvSpPr>
          <p:cNvPr id="1536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038600"/>
            <a:ext cx="80772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400" b="1" dirty="0" smtClean="0"/>
              <a:t>7.6 Chapter Summary</a:t>
            </a:r>
            <a:endParaRPr lang="en-US" sz="3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One-dimensional array: a data structure that stores a list of values of same data type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Must specify data type and array size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Example: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	 int num[100];</a:t>
            </a:r>
            <a:r>
              <a:rPr lang="en-US" dirty="0" smtClean="0"/>
              <a:t> creates an array of 100 integers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Array elements are stored in contiguous locations in memory and referenced using the array name and a subscript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Example: </a:t>
            </a:r>
            <a:r>
              <a:rPr lang="en-US" dirty="0" smtClean="0">
                <a:latin typeface="Courier New" pitchFamily="49" charset="0"/>
              </a:rPr>
              <a:t>num[22]</a:t>
            </a:r>
          </a:p>
        </p:txBody>
      </p:sp>
      <p:sp>
        <p:nvSpPr>
          <p:cNvPr id="53252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5325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AFB0D4-D222-42F2-B0ED-26DA546117D6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(cont'd.)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Two-dimensional array is declared by listing both a row and column size with data type and name of array</a:t>
            </a:r>
          </a:p>
          <a:p>
            <a:r>
              <a:rPr lang="en-US" smtClean="0"/>
              <a:t>Arrays may be initialized when they are declared</a:t>
            </a:r>
          </a:p>
          <a:p>
            <a:pPr lvl="1"/>
            <a:r>
              <a:rPr lang="en-US" smtClean="0"/>
              <a:t>For two-dimensional arrays, you list the initial values, in a row-by-row manner, within braces and separating them with commas</a:t>
            </a:r>
          </a:p>
          <a:p>
            <a:r>
              <a:rPr lang="en-US" smtClean="0"/>
              <a:t>Arrays are passed to a function by passing name of array as an argument</a:t>
            </a:r>
          </a:p>
        </p:txBody>
      </p:sp>
      <p:sp>
        <p:nvSpPr>
          <p:cNvPr id="54276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A First Book of C++ 4th Edition</a:t>
            </a:r>
          </a:p>
        </p:txBody>
      </p:sp>
      <p:sp>
        <p:nvSpPr>
          <p:cNvPr id="5427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7DCF598-0113-45CA-8E50-578D8025615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B9"/>
      </a:accent6>
      <a:hlink>
        <a:srgbClr val="FFFFFF"/>
      </a:hlink>
      <a:folHlink>
        <a:srgbClr val="B2B2B2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B9"/>
        </a:accent6>
        <a:hlink>
          <a:srgbClr val="FFFF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7772</TotalTime>
  <Words>121</Words>
  <Application>Microsoft Office PowerPoint</Application>
  <PresentationFormat>On-screen Show (4:3)</PresentationFormat>
  <Paragraphs>19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Default Design</vt:lpstr>
      <vt:lpstr>3_Default Design</vt:lpstr>
      <vt:lpstr>A First Book of C++</vt:lpstr>
      <vt:lpstr>Summary</vt:lpstr>
      <vt:lpstr>Summary (cont'd.)</vt:lpstr>
    </vt:vector>
  </TitlesOfParts>
  <Company>Tulane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 Adelman</dc:creator>
  <cp:lastModifiedBy>Jim Williams</cp:lastModifiedBy>
  <cp:revision>136</cp:revision>
  <dcterms:created xsi:type="dcterms:W3CDTF">2004-12-27T16:03:07Z</dcterms:created>
  <dcterms:modified xsi:type="dcterms:W3CDTF">2013-07-19T17:14:26Z</dcterms:modified>
</cp:coreProperties>
</file>