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6"/>
  </p:notesMasterIdLst>
  <p:handoutMasterIdLst>
    <p:handoutMasterId r:id="rId7"/>
  </p:handoutMasterIdLst>
  <p:sldIdLst>
    <p:sldId id="334" r:id="rId3"/>
    <p:sldId id="335" r:id="rId4"/>
    <p:sldId id="336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99" autoAdjust="0"/>
    <p:restoredTop sz="94664" autoAdjust="0"/>
  </p:normalViewPr>
  <p:slideViewPr>
    <p:cSldViewPr>
      <p:cViewPr varScale="1">
        <p:scale>
          <a:sx n="75" d="100"/>
          <a:sy n="75" d="100"/>
        </p:scale>
        <p:origin x="-133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7C921713-8D65-49A7-BCD0-4EEAB5F761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123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8917EAA9-D85A-4F26-830C-3BF811AA39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4703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406598C-7843-4A61-B70D-BF3098A51727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C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3600" i="1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FA239-D1F7-4D09-AFAA-7C77993CFE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092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6D2C4-21A0-4435-B6DF-CE89915D10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489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13435-9A2A-4494-94D9-103CCD1B21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923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D9FFAE7A-FA09-4CB7-9AED-4CF4D85C42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955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28C19657-AC49-4EFE-B632-8633179B31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921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F91DE7D2-A6A4-4E55-AC85-267576C868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718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76400"/>
            <a:ext cx="39624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9624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7EF03448-2708-46E2-A5B8-A45424FB41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372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B6D38DD9-C895-46F7-B907-453A176AF7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11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4A7CC682-B1C8-4F20-BFB3-0269257FF0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3640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57D54441-7976-4DF1-86C4-510B92D7EA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2715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F64240DD-7A6C-4DE5-8118-392A4EF0B5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1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ED25D-8066-4A66-8D1D-A714A7B6F2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97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B2C753A2-3C47-46E5-8802-D11FC40C18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6030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A1911E45-924F-4F4A-9EEF-16F77B7409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3943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381000"/>
            <a:ext cx="20193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81000"/>
            <a:ext cx="59055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96B60465-92E4-432D-8854-5CED50DFDC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225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92A01-44D2-4785-8007-CE02C1AC61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944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01941-1AF8-42FB-BE4A-290AF72AAE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005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F9DB3-5FA9-4AA3-8ECD-57F19F4A3A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660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3B0C3-0833-4EB8-A626-84876B023F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504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CA5AE-4CE0-4002-BA02-FBE81E6E21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095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E5861-4C64-44EA-8FA5-482259C339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180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39B52-8E6F-4DD6-88CA-2D3E60A517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367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477000"/>
            <a:ext cx="5562600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E4BA3EBB-9440-4C43-99B0-37A5617FB8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810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76400"/>
            <a:ext cx="8077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rgbClr val="22222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smtClean="0">
                <a:solidFill>
                  <a:srgbClr val="22222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rgbClr val="22222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B3A6D2E1-83D1-4603-893E-BF175DB671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rgbClr val="22222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22222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rgbClr val="22222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rgbClr val="22222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ppt.png"/>
          <p:cNvPicPr>
            <a:picLocks noChangeAspect="1"/>
          </p:cNvPicPr>
          <p:nvPr/>
        </p:nvPicPr>
        <p:blipFill>
          <a:blip r:embed="rId3">
            <a:lum brigh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76400"/>
            <a:ext cx="8804275" cy="3948113"/>
          </a:xfrm>
          <a:prstGeom prst="rect">
            <a:avLst/>
          </a:prstGeom>
          <a:noFill/>
          <a:ln w="25400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3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09600" y="1752600"/>
            <a:ext cx="8001000" cy="1905000"/>
          </a:xfrm>
        </p:spPr>
        <p:txBody>
          <a:bodyPr/>
          <a:lstStyle/>
          <a:p>
            <a:pPr eaLnBrk="1" hangingPunct="1"/>
            <a:r>
              <a:rPr lang="en-US" sz="4400" b="1" smtClean="0"/>
              <a:t>A First Book of C++</a:t>
            </a:r>
          </a:p>
        </p:txBody>
      </p:sp>
      <p:sp>
        <p:nvSpPr>
          <p:cNvPr id="15364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038600"/>
            <a:ext cx="8077200" cy="1828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400" b="1" dirty="0" smtClean="0"/>
              <a:t>7.7 Searching and Sorting Methods</a:t>
            </a:r>
            <a:endParaRPr lang="en-US" sz="3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Chapter Supplement: Searching and Sorting Methods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Most programmers encounter the need to both sort and search a list of data items at some time in their programming careers</a:t>
            </a:r>
          </a:p>
        </p:txBody>
      </p:sp>
      <p:sp>
        <p:nvSpPr>
          <p:cNvPr id="55300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A First Book of C++ 4th Edition</a:t>
            </a:r>
          </a:p>
        </p:txBody>
      </p:sp>
      <p:sp>
        <p:nvSpPr>
          <p:cNvPr id="5530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BA50737-CFE7-43E9-9FC0-9271C77736C9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Search Algorithms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Linear (sequential) search</a:t>
            </a:r>
          </a:p>
          <a:p>
            <a:pPr lvl="1"/>
            <a:r>
              <a:rPr lang="en-US" smtClean="0"/>
              <a:t>Each item in the list is examined in the order in which it occurs until the desired item is found or the end of the list is reached</a:t>
            </a:r>
          </a:p>
          <a:p>
            <a:pPr lvl="1"/>
            <a:r>
              <a:rPr lang="en-US" smtClean="0"/>
              <a:t>List doesn’t have to be in sorted order to perform the search</a:t>
            </a:r>
          </a:p>
          <a:p>
            <a:r>
              <a:rPr lang="en-US" smtClean="0"/>
              <a:t>Binary search</a:t>
            </a:r>
          </a:p>
          <a:p>
            <a:pPr lvl="1"/>
            <a:r>
              <a:rPr lang="en-US" smtClean="0"/>
              <a:t>Starting with an ordered list, the desired item is first compared with the element in the middle of the list</a:t>
            </a:r>
          </a:p>
          <a:p>
            <a:pPr lvl="1"/>
            <a:r>
              <a:rPr lang="en-US" smtClean="0"/>
              <a:t>If item is not found, you continue the search on either the first or second half of the list</a:t>
            </a:r>
          </a:p>
        </p:txBody>
      </p:sp>
      <p:sp>
        <p:nvSpPr>
          <p:cNvPr id="56324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5632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97F14AA-3FEE-4090-B2C0-78553FD04D01}" type="slidenum">
              <a:rPr lang="en-US" smtClean="0"/>
              <a:pPr eaLnBrk="1" hangingPunct="1"/>
              <a:t>3</a:t>
            </a:fld>
            <a:endParaRPr 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3333CC"/>
      </a:accent2>
      <a:accent3>
        <a:srgbClr val="FFFFFF"/>
      </a:accent3>
      <a:accent4>
        <a:srgbClr val="000000"/>
      </a:accent4>
      <a:accent5>
        <a:srgbClr val="FFFFFF"/>
      </a:accent5>
      <a:accent6>
        <a:srgbClr val="2D2DB9"/>
      </a:accent6>
      <a:hlink>
        <a:srgbClr val="FFFFFF"/>
      </a:hlink>
      <a:folHlink>
        <a:srgbClr val="B2B2B2"/>
      </a:folHlink>
    </a:clrScheme>
    <a:fontScheme name="3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2D2DB9"/>
        </a:accent6>
        <a:hlink>
          <a:srgbClr val="FFFF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7772</TotalTime>
  <Words>149</Words>
  <Application>Microsoft Office PowerPoint</Application>
  <PresentationFormat>On-screen Show (4:3)</PresentationFormat>
  <Paragraphs>16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Default Design</vt:lpstr>
      <vt:lpstr>3_Default Design</vt:lpstr>
      <vt:lpstr>A First Book of C++</vt:lpstr>
      <vt:lpstr>Chapter Supplement: Searching and Sorting Methods</vt:lpstr>
      <vt:lpstr>Search Algorithms</vt:lpstr>
    </vt:vector>
  </TitlesOfParts>
  <Company>Tulane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 Adelman</dc:creator>
  <cp:lastModifiedBy>Jim Williams</cp:lastModifiedBy>
  <cp:revision>136</cp:revision>
  <dcterms:created xsi:type="dcterms:W3CDTF">2004-12-27T16:03:07Z</dcterms:created>
  <dcterms:modified xsi:type="dcterms:W3CDTF">2013-07-19T17:15:39Z</dcterms:modified>
</cp:coreProperties>
</file>