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6"/>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558" y="-10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C80A2EB-D659-4A99-A4AD-3712E79DCAA9}" type="datetimeFigureOut">
              <a:rPr lang="en-US" smtClean="0"/>
              <a:t>10/9/2011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1AD5C96-ADE7-4B11-BA2C-4DE75E05F886}" type="slidenum">
              <a:rPr lang="en-US" smtClean="0"/>
              <a:t>‹#›</a:t>
            </a:fld>
            <a:endParaRPr lang="en-US"/>
          </a:p>
        </p:txBody>
      </p:sp>
    </p:spTree>
    <p:extLst>
      <p:ext uri="{BB962C8B-B14F-4D97-AF65-F5344CB8AC3E}">
        <p14:creationId xmlns:p14="http://schemas.microsoft.com/office/powerpoint/2010/main" val="36454619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98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1059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9E2D56CA-0329-4C54-91F8-621B02FE3F50}" type="slidenum">
              <a:rPr lang="en-US">
                <a:solidFill>
                  <a:prstClr val="black"/>
                </a:solidFill>
              </a:rPr>
              <a:pPr>
                <a:defRPr/>
              </a:pPr>
              <a:t>4</a:t>
            </a:fld>
            <a:endParaRPr lang="en-US" dirty="0">
              <a:solidFill>
                <a:prstClr val="black"/>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6F51869-D9FE-47B5-9221-46FA0E44E1E8}" type="datetimeFigureOut">
              <a:rPr lang="en-US" smtClean="0"/>
              <a:t>10/9/2011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440501-38C9-4FC0-B8FA-D6D2B2A88A1D}"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6F51869-D9FE-47B5-9221-46FA0E44E1E8}" type="datetimeFigureOut">
              <a:rPr lang="en-US" smtClean="0"/>
              <a:t>10/9/2011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440501-38C9-4FC0-B8FA-D6D2B2A88A1D}"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6F51869-D9FE-47B5-9221-46FA0E44E1E8}" type="datetimeFigureOut">
              <a:rPr lang="en-US" smtClean="0"/>
              <a:t>10/9/2011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440501-38C9-4FC0-B8FA-D6D2B2A88A1D}"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useBgFill="1">
        <p:nvSpPr>
          <p:cNvPr id="5" name="Rounded Rectangle 4"/>
          <p:cNvSpPr/>
          <p:nvPr/>
        </p:nvSpPr>
        <p:spPr>
          <a:xfrm>
            <a:off x="65088" y="69850"/>
            <a:ext cx="9013825" cy="6691313"/>
          </a:xfrm>
          <a:prstGeom prst="roundRect">
            <a:avLst>
              <a:gd name="adj" fmla="val 4929"/>
            </a:avLst>
          </a:prstGeom>
          <a:ln w="12700" cap="sq" cmpd="sng" algn="ctr">
            <a:solidFill>
              <a:schemeClr val="accent1">
                <a:lumMod val="5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fontAlgn="base">
              <a:spcBef>
                <a:spcPct val="0"/>
              </a:spcBef>
              <a:spcAft>
                <a:spcPct val="0"/>
              </a:spcAft>
              <a:defRPr/>
            </a:pPr>
            <a:r>
              <a:rPr lang="en-US" dirty="0">
                <a:solidFill>
                  <a:prstClr val="white"/>
                </a:solidFill>
                <a:latin typeface="Times New Roman" pitchFamily="18" charset="0"/>
              </a:rPr>
              <a:t>Copyright © 2010 Pearson Education, Inc.      Publishing as Prentice Hall</a:t>
            </a:r>
            <a:endParaRPr lang="en-US" sz="1600" dirty="0">
              <a:solidFill>
                <a:prstClr val="white"/>
              </a:solidFill>
              <a:latin typeface="Times New Roman" pitchFamily="18" charset="0"/>
            </a:endParaRPr>
          </a:p>
        </p:txBody>
      </p:sp>
      <p:sp>
        <p:nvSpPr>
          <p:cNvPr id="6" name="Rectangle 5"/>
          <p:cNvSpPr/>
          <p:nvPr/>
        </p:nvSpPr>
        <p:spPr>
          <a:xfrm>
            <a:off x="63500" y="1449388"/>
            <a:ext cx="9020175" cy="15271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7" name="Rectangle 6"/>
          <p:cNvSpPr/>
          <p:nvPr/>
        </p:nvSpPr>
        <p:spPr>
          <a:xfrm>
            <a:off x="63500" y="1397000"/>
            <a:ext cx="9020175" cy="12065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10" name="Rectangle 9"/>
          <p:cNvSpPr/>
          <p:nvPr/>
        </p:nvSpPr>
        <p:spPr>
          <a:xfrm>
            <a:off x="63500" y="2976563"/>
            <a:ext cx="9020175" cy="1111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dirty="0" smtClean="0"/>
              <a:t>Click to edit Master subtitle style</a:t>
            </a:r>
            <a:endParaRPr lang="en-US" dirty="0"/>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lang="en-US" smtClean="0"/>
              <a:t>Click to edit Master title style</a:t>
            </a:r>
            <a:endParaRPr lang="en-US"/>
          </a:p>
        </p:txBody>
      </p:sp>
      <p:sp>
        <p:nvSpPr>
          <p:cNvPr id="11" name="Date Placeholder 27"/>
          <p:cNvSpPr>
            <a:spLocks noGrp="1"/>
          </p:cNvSpPr>
          <p:nvPr>
            <p:ph type="dt" sz="half" idx="10"/>
          </p:nvPr>
        </p:nvSpPr>
        <p:spPr>
          <a:xfrm>
            <a:off x="5181600" y="6248400"/>
            <a:ext cx="3543300" cy="476250"/>
          </a:xfrm>
        </p:spPr>
        <p:txBody>
          <a:bodyPr/>
          <a:lstStyle>
            <a:lvl1pPr>
              <a:defRPr dirty="0"/>
            </a:lvl1pPr>
          </a:lstStyle>
          <a:p>
            <a:pPr>
              <a:defRPr/>
            </a:pPr>
            <a:r>
              <a:rPr lang="en-US">
                <a:solidFill>
                  <a:srgbClr val="676A55"/>
                </a:solidFill>
              </a:rPr>
              <a:t>Copyright © 2010 Pearson Education, Inc.      Publishing as Prentice Hall </a:t>
            </a:r>
          </a:p>
        </p:txBody>
      </p:sp>
      <p:sp>
        <p:nvSpPr>
          <p:cNvPr id="12" name="Footer Placeholder 16"/>
          <p:cNvSpPr>
            <a:spLocks noGrp="1"/>
          </p:cNvSpPr>
          <p:nvPr>
            <p:ph type="ftr" sz="quarter" idx="11"/>
          </p:nvPr>
        </p:nvSpPr>
        <p:spPr/>
        <p:txBody>
          <a:bodyPr/>
          <a:lstStyle>
            <a:lvl1pPr>
              <a:defRPr dirty="0"/>
            </a:lvl1pPr>
          </a:lstStyle>
          <a:p>
            <a:pPr>
              <a:defRPr/>
            </a:pPr>
            <a:endParaRPr lang="en-US">
              <a:solidFill>
                <a:srgbClr val="676A55"/>
              </a:solidFill>
            </a:endParaRPr>
          </a:p>
        </p:txBody>
      </p:sp>
      <p:sp>
        <p:nvSpPr>
          <p:cNvPr id="13" name="Slide Number Placeholder 28"/>
          <p:cNvSpPr>
            <a:spLocks noGrp="1"/>
          </p:cNvSpPr>
          <p:nvPr>
            <p:ph type="sldNum" sz="quarter" idx="12"/>
          </p:nvPr>
        </p:nvSpPr>
        <p:spPr/>
        <p:txBody>
          <a:bodyPr/>
          <a:lstStyle>
            <a:lvl1pPr>
              <a:defRPr sz="1400">
                <a:solidFill>
                  <a:srgbClr val="FFFFFF"/>
                </a:solidFill>
              </a:defRPr>
            </a:lvl1pPr>
          </a:lstStyle>
          <a:p>
            <a:pPr>
              <a:defRPr/>
            </a:pPr>
            <a:fld id="{077B8F60-9905-40CB-B2D0-535D3AA31280}" type="slidenum">
              <a:rPr lang="en-US"/>
              <a:pPr>
                <a:defRPr/>
              </a:pPr>
              <a:t>‹#›</a:t>
            </a:fld>
            <a:endParaRPr lang="en-US" dirty="0"/>
          </a:p>
        </p:txBody>
      </p:sp>
    </p:spTree>
    <p:extLst>
      <p:ext uri="{BB962C8B-B14F-4D97-AF65-F5344CB8AC3E}">
        <p14:creationId xmlns:p14="http://schemas.microsoft.com/office/powerpoint/2010/main" val="187098491"/>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8" name="Content Placeholder 7"/>
          <p:cNvSpPr>
            <a:spLocks noGrp="1"/>
          </p:cNvSpPr>
          <p:nvPr>
            <p:ph sz="quarter" idx="1"/>
          </p:nvPr>
        </p:nvSpPr>
        <p:spPr>
          <a:xfrm>
            <a:off x="914400" y="1447800"/>
            <a:ext cx="7772400" cy="4572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13"/>
          <p:cNvSpPr>
            <a:spLocks noGrp="1"/>
          </p:cNvSpPr>
          <p:nvPr>
            <p:ph type="dt" sz="half" idx="10"/>
          </p:nvPr>
        </p:nvSpPr>
        <p:spPr/>
        <p:txBody>
          <a:bodyPr/>
          <a:lstStyle>
            <a:lvl1pPr>
              <a:defRPr dirty="0"/>
            </a:lvl1pPr>
          </a:lstStyle>
          <a:p>
            <a:pPr>
              <a:defRPr/>
            </a:pPr>
            <a:r>
              <a:rPr lang="en-US">
                <a:solidFill>
                  <a:srgbClr val="676A55"/>
                </a:solidFill>
              </a:rPr>
              <a:t>Copyright © 2010 Pearson Education, Inc.      Publishing as Prentice Hall </a:t>
            </a:r>
          </a:p>
        </p:txBody>
      </p:sp>
      <p:sp>
        <p:nvSpPr>
          <p:cNvPr id="5" name="Footer Placeholder 2"/>
          <p:cNvSpPr>
            <a:spLocks noGrp="1"/>
          </p:cNvSpPr>
          <p:nvPr>
            <p:ph type="ftr" sz="quarter" idx="11"/>
          </p:nvPr>
        </p:nvSpPr>
        <p:spPr/>
        <p:txBody>
          <a:bodyPr/>
          <a:lstStyle>
            <a:lvl1pPr>
              <a:defRPr dirty="0"/>
            </a:lvl1pPr>
          </a:lstStyle>
          <a:p>
            <a:pPr>
              <a:defRPr/>
            </a:pPr>
            <a:endParaRPr lang="en-US">
              <a:solidFill>
                <a:srgbClr val="676A55"/>
              </a:solidFill>
            </a:endParaRPr>
          </a:p>
        </p:txBody>
      </p:sp>
      <p:sp>
        <p:nvSpPr>
          <p:cNvPr id="6" name="Slide Number Placeholder 22"/>
          <p:cNvSpPr>
            <a:spLocks noGrp="1"/>
          </p:cNvSpPr>
          <p:nvPr>
            <p:ph type="sldNum" sz="quarter" idx="12"/>
          </p:nvPr>
        </p:nvSpPr>
        <p:spPr>
          <a:xfrm>
            <a:off x="152400" y="6324600"/>
            <a:ext cx="304800" cy="304800"/>
          </a:xfrm>
        </p:spPr>
        <p:txBody>
          <a:bodyPr/>
          <a:lstStyle>
            <a:lvl1pPr>
              <a:defRPr/>
            </a:lvl1pPr>
          </a:lstStyle>
          <a:p>
            <a:pPr>
              <a:defRPr/>
            </a:pPr>
            <a:fld id="{E595A915-93BA-4D36-A375-5B1BFE880917}" type="slidenum">
              <a:rPr lang="en-US"/>
              <a:pPr>
                <a:defRPr/>
              </a:pPr>
              <a:t>‹#›</a:t>
            </a:fld>
            <a:endParaRPr lang="en-US" dirty="0"/>
          </a:p>
        </p:txBody>
      </p:sp>
    </p:spTree>
    <p:extLst>
      <p:ext uri="{BB962C8B-B14F-4D97-AF65-F5344CB8AC3E}">
        <p14:creationId xmlns:p14="http://schemas.microsoft.com/office/powerpoint/2010/main" val="97238991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useBgFill="1">
        <p:nvSpPr>
          <p:cNvPr id="5" name="Rounded Rectangle 4"/>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6" name="Rectangle 5"/>
          <p:cNvSpPr/>
          <p:nvPr/>
        </p:nvSpPr>
        <p:spPr>
          <a:xfrm flipV="1">
            <a:off x="69850" y="2376488"/>
            <a:ext cx="901382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7" name="Rectangle 6"/>
          <p:cNvSpPr/>
          <p:nvPr/>
        </p:nvSpPr>
        <p:spPr>
          <a:xfrm>
            <a:off x="69850" y="2341563"/>
            <a:ext cx="901382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8" name="Rectangle 7"/>
          <p:cNvSpPr/>
          <p:nvPr/>
        </p:nvSpPr>
        <p:spPr>
          <a:xfrm>
            <a:off x="68263" y="2468563"/>
            <a:ext cx="9015412" cy="4603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2" name="Title 1"/>
          <p:cNvSpPr>
            <a:spLocks noGrp="1"/>
          </p:cNvSpPr>
          <p:nvPr>
            <p:ph type="title"/>
          </p:nvPr>
        </p:nvSpPr>
        <p:spPr>
          <a:xfrm>
            <a:off x="722313" y="952500"/>
            <a:ext cx="7772400" cy="1362075"/>
          </a:xfrm>
        </p:spPr>
        <p:txBody>
          <a:bodyPr/>
          <a:lstStyle>
            <a:lvl1pPr algn="l">
              <a:buNone/>
              <a:defRPr sz="4000" b="0" cap="none"/>
            </a:lvl1pPr>
          </a:lstStyle>
          <a:p>
            <a:r>
              <a:rPr lang="en-US" smtClean="0"/>
              <a:t>Click to edit Master title style</a:t>
            </a:r>
            <a:endParaRPr lang="en-US"/>
          </a:p>
        </p:txBody>
      </p:sp>
      <p:sp>
        <p:nvSpPr>
          <p:cNvPr id="3" name="Text Placeholder 2"/>
          <p:cNvSpPr>
            <a:spLocks noGrp="1"/>
          </p:cNvSpPr>
          <p:nvPr>
            <p:ph type="body" idx="1"/>
          </p:nvPr>
        </p:nvSpPr>
        <p:spPr>
          <a:xfrm>
            <a:off x="722313" y="2547938"/>
            <a:ext cx="7772400" cy="1338262"/>
          </a:xfrm>
        </p:spPr>
        <p:txBody>
          <a:bodyPr/>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dirty="0" smtClean="0"/>
              <a:t>Click to edit Master text styles</a:t>
            </a:r>
          </a:p>
        </p:txBody>
      </p:sp>
      <p:sp>
        <p:nvSpPr>
          <p:cNvPr id="9" name="Date Placeholder 3"/>
          <p:cNvSpPr>
            <a:spLocks noGrp="1"/>
          </p:cNvSpPr>
          <p:nvPr>
            <p:ph type="dt" sz="half" idx="10"/>
          </p:nvPr>
        </p:nvSpPr>
        <p:spPr/>
        <p:txBody>
          <a:bodyPr/>
          <a:lstStyle>
            <a:lvl1pPr>
              <a:defRPr dirty="0"/>
            </a:lvl1pPr>
          </a:lstStyle>
          <a:p>
            <a:pPr>
              <a:defRPr/>
            </a:pPr>
            <a:r>
              <a:rPr lang="en-US">
                <a:solidFill>
                  <a:srgbClr val="676A55"/>
                </a:solidFill>
              </a:rPr>
              <a:t>Copyright © 2010 Pearson Education, Inc.      Publishing as Prentice Hall </a:t>
            </a:r>
          </a:p>
        </p:txBody>
      </p:sp>
      <p:sp>
        <p:nvSpPr>
          <p:cNvPr id="10" name="Footer Placeholder 4"/>
          <p:cNvSpPr>
            <a:spLocks noGrp="1"/>
          </p:cNvSpPr>
          <p:nvPr>
            <p:ph type="ftr" sz="quarter" idx="11"/>
          </p:nvPr>
        </p:nvSpPr>
        <p:spPr>
          <a:xfrm>
            <a:off x="800100" y="6172200"/>
            <a:ext cx="4000500" cy="457200"/>
          </a:xfrm>
        </p:spPr>
        <p:txBody>
          <a:bodyPr/>
          <a:lstStyle>
            <a:lvl1pPr>
              <a:defRPr dirty="0"/>
            </a:lvl1pPr>
          </a:lstStyle>
          <a:p>
            <a:pPr>
              <a:defRPr/>
            </a:pPr>
            <a:endParaRPr lang="en-US">
              <a:solidFill>
                <a:srgbClr val="676A55"/>
              </a:solidFill>
            </a:endParaRPr>
          </a:p>
        </p:txBody>
      </p:sp>
      <p:sp>
        <p:nvSpPr>
          <p:cNvPr id="11" name="Slide Number Placeholder 5"/>
          <p:cNvSpPr>
            <a:spLocks noGrp="1"/>
          </p:cNvSpPr>
          <p:nvPr>
            <p:ph type="sldNum" sz="quarter" idx="12"/>
          </p:nvPr>
        </p:nvSpPr>
        <p:spPr>
          <a:xfrm>
            <a:off x="146050" y="6208713"/>
            <a:ext cx="457200" cy="457200"/>
          </a:xfrm>
        </p:spPr>
        <p:txBody>
          <a:bodyPr/>
          <a:lstStyle>
            <a:lvl1pPr>
              <a:defRPr/>
            </a:lvl1pPr>
          </a:lstStyle>
          <a:p>
            <a:pPr>
              <a:defRPr/>
            </a:pPr>
            <a:fld id="{25CA4F47-0948-4CE6-8E6F-2A49DB9AB27F}" type="slidenum">
              <a:rPr lang="en-US"/>
              <a:pPr>
                <a:defRPr/>
              </a:pPr>
              <a:t>‹#›</a:t>
            </a:fld>
            <a:endParaRPr lang="en-US" dirty="0"/>
          </a:p>
        </p:txBody>
      </p:sp>
    </p:spTree>
    <p:extLst>
      <p:ext uri="{BB962C8B-B14F-4D97-AF65-F5344CB8AC3E}">
        <p14:creationId xmlns:p14="http://schemas.microsoft.com/office/powerpoint/2010/main" val="2651513583"/>
      </p:ext>
    </p:extLst>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
          </p:nvPr>
        </p:nvSpPr>
        <p:spPr>
          <a:xfrm>
            <a:off x="914400" y="1447800"/>
            <a:ext cx="3749040" cy="4572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1" name="Content Placeholder 10"/>
          <p:cNvSpPr>
            <a:spLocks noGrp="1"/>
          </p:cNvSpPr>
          <p:nvPr>
            <p:ph sz="quarter" idx="2"/>
          </p:nvPr>
        </p:nvSpPr>
        <p:spPr>
          <a:xfrm>
            <a:off x="4933950" y="1447800"/>
            <a:ext cx="3749040" cy="4572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13"/>
          <p:cNvSpPr>
            <a:spLocks noGrp="1"/>
          </p:cNvSpPr>
          <p:nvPr>
            <p:ph type="dt" sz="half" idx="10"/>
          </p:nvPr>
        </p:nvSpPr>
        <p:spPr/>
        <p:txBody>
          <a:bodyPr/>
          <a:lstStyle>
            <a:lvl1pPr>
              <a:defRPr dirty="0"/>
            </a:lvl1pPr>
          </a:lstStyle>
          <a:p>
            <a:pPr>
              <a:defRPr/>
            </a:pPr>
            <a:r>
              <a:rPr lang="en-US">
                <a:solidFill>
                  <a:srgbClr val="676A55"/>
                </a:solidFill>
              </a:rPr>
              <a:t>Copyright © 2010 Pearson Education, </a:t>
            </a:r>
            <a:r>
              <a:rPr lang="en-US" smtClean="0">
                <a:solidFill>
                  <a:srgbClr val="676A55"/>
                </a:solidFill>
              </a:rPr>
              <a:t>Inc.      Publishing as Prentice Hall </a:t>
            </a:r>
            <a:endParaRPr lang="en-US">
              <a:solidFill>
                <a:srgbClr val="676A55"/>
              </a:solidFill>
            </a:endParaRPr>
          </a:p>
        </p:txBody>
      </p:sp>
      <p:sp>
        <p:nvSpPr>
          <p:cNvPr id="6" name="Footer Placeholder 2"/>
          <p:cNvSpPr>
            <a:spLocks noGrp="1"/>
          </p:cNvSpPr>
          <p:nvPr>
            <p:ph type="ftr" sz="quarter" idx="11"/>
          </p:nvPr>
        </p:nvSpPr>
        <p:spPr/>
        <p:txBody>
          <a:bodyPr/>
          <a:lstStyle>
            <a:lvl1pPr>
              <a:defRPr dirty="0"/>
            </a:lvl1pPr>
          </a:lstStyle>
          <a:p>
            <a:pPr>
              <a:defRPr/>
            </a:pPr>
            <a:endParaRPr lang="en-US">
              <a:solidFill>
                <a:srgbClr val="676A55"/>
              </a:solidFill>
            </a:endParaRPr>
          </a:p>
        </p:txBody>
      </p:sp>
      <p:sp>
        <p:nvSpPr>
          <p:cNvPr id="7" name="Slide Number Placeholder 22"/>
          <p:cNvSpPr>
            <a:spLocks noGrp="1"/>
          </p:cNvSpPr>
          <p:nvPr>
            <p:ph type="sldNum" sz="quarter" idx="12"/>
          </p:nvPr>
        </p:nvSpPr>
        <p:spPr/>
        <p:txBody>
          <a:bodyPr/>
          <a:lstStyle>
            <a:lvl1pPr>
              <a:defRPr/>
            </a:lvl1pPr>
          </a:lstStyle>
          <a:p>
            <a:pPr>
              <a:defRPr/>
            </a:pPr>
            <a:fld id="{A9840BB7-2FBD-401C-ABFA-7C7550098741}" type="slidenum">
              <a:rPr lang="en-US"/>
              <a:pPr>
                <a:defRPr/>
              </a:pPr>
              <a:t>‹#›</a:t>
            </a:fld>
            <a:endParaRPr lang="en-US" dirty="0"/>
          </a:p>
        </p:txBody>
      </p:sp>
    </p:spTree>
    <p:extLst>
      <p:ext uri="{BB962C8B-B14F-4D97-AF65-F5344CB8AC3E}">
        <p14:creationId xmlns:p14="http://schemas.microsoft.com/office/powerpoint/2010/main" val="24714879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11" name="Content Placeholder 10"/>
          <p:cNvSpPr>
            <a:spLocks noGrp="1"/>
          </p:cNvSpPr>
          <p:nvPr>
            <p:ph sz="half" idx="2"/>
          </p:nvPr>
        </p:nvSpPr>
        <p:spPr>
          <a:xfrm>
            <a:off x="914400" y="2247900"/>
            <a:ext cx="3733800" cy="3886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3" name="Content Placeholder 12"/>
          <p:cNvSpPr>
            <a:spLocks noGrp="1"/>
          </p:cNvSpPr>
          <p:nvPr>
            <p:ph sz="half" idx="4"/>
          </p:nvPr>
        </p:nvSpPr>
        <p:spPr>
          <a:xfrm>
            <a:off x="4953000" y="2247900"/>
            <a:ext cx="3733800" cy="3886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Date Placeholder 13"/>
          <p:cNvSpPr>
            <a:spLocks noGrp="1"/>
          </p:cNvSpPr>
          <p:nvPr>
            <p:ph type="dt" sz="half" idx="10"/>
          </p:nvPr>
        </p:nvSpPr>
        <p:spPr/>
        <p:txBody>
          <a:bodyPr/>
          <a:lstStyle>
            <a:lvl1pPr>
              <a:defRPr dirty="0"/>
            </a:lvl1pPr>
          </a:lstStyle>
          <a:p>
            <a:pPr>
              <a:defRPr/>
            </a:pPr>
            <a:r>
              <a:rPr lang="en-US">
                <a:solidFill>
                  <a:srgbClr val="676A55"/>
                </a:solidFill>
              </a:rPr>
              <a:t>Copyright © 2010 Pearson Education, </a:t>
            </a:r>
            <a:r>
              <a:rPr lang="en-US" smtClean="0">
                <a:solidFill>
                  <a:srgbClr val="676A55"/>
                </a:solidFill>
              </a:rPr>
              <a:t>Inc.      Publishing as Prentice Hall </a:t>
            </a:r>
            <a:endParaRPr lang="en-US">
              <a:solidFill>
                <a:srgbClr val="676A55"/>
              </a:solidFill>
            </a:endParaRPr>
          </a:p>
        </p:txBody>
      </p:sp>
      <p:sp>
        <p:nvSpPr>
          <p:cNvPr id="8" name="Footer Placeholder 2"/>
          <p:cNvSpPr>
            <a:spLocks noGrp="1"/>
          </p:cNvSpPr>
          <p:nvPr>
            <p:ph type="ftr" sz="quarter" idx="11"/>
          </p:nvPr>
        </p:nvSpPr>
        <p:spPr/>
        <p:txBody>
          <a:bodyPr/>
          <a:lstStyle>
            <a:lvl1pPr>
              <a:defRPr dirty="0"/>
            </a:lvl1pPr>
          </a:lstStyle>
          <a:p>
            <a:pPr>
              <a:defRPr/>
            </a:pPr>
            <a:endParaRPr lang="en-US">
              <a:solidFill>
                <a:srgbClr val="676A55"/>
              </a:solidFill>
            </a:endParaRPr>
          </a:p>
        </p:txBody>
      </p:sp>
      <p:sp>
        <p:nvSpPr>
          <p:cNvPr id="9" name="Slide Number Placeholder 22"/>
          <p:cNvSpPr>
            <a:spLocks noGrp="1"/>
          </p:cNvSpPr>
          <p:nvPr>
            <p:ph type="sldNum" sz="quarter" idx="12"/>
          </p:nvPr>
        </p:nvSpPr>
        <p:spPr/>
        <p:txBody>
          <a:bodyPr/>
          <a:lstStyle>
            <a:lvl1pPr>
              <a:defRPr/>
            </a:lvl1pPr>
          </a:lstStyle>
          <a:p>
            <a:pPr>
              <a:defRPr/>
            </a:pPr>
            <a:fld id="{21D1E9F0-FE3E-46F9-97FE-A64D9BC25A90}" type="slidenum">
              <a:rPr lang="en-US"/>
              <a:pPr>
                <a:defRPr/>
              </a:pPr>
              <a:t>‹#›</a:t>
            </a:fld>
            <a:endParaRPr lang="en-US" dirty="0"/>
          </a:p>
        </p:txBody>
      </p:sp>
    </p:spTree>
    <p:extLst>
      <p:ext uri="{BB962C8B-B14F-4D97-AF65-F5344CB8AC3E}">
        <p14:creationId xmlns:p14="http://schemas.microsoft.com/office/powerpoint/2010/main" val="100991945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13"/>
          <p:cNvSpPr>
            <a:spLocks noGrp="1"/>
          </p:cNvSpPr>
          <p:nvPr>
            <p:ph type="dt" sz="half" idx="10"/>
          </p:nvPr>
        </p:nvSpPr>
        <p:spPr/>
        <p:txBody>
          <a:bodyPr/>
          <a:lstStyle>
            <a:lvl1pPr>
              <a:defRPr dirty="0"/>
            </a:lvl1pPr>
          </a:lstStyle>
          <a:p>
            <a:pPr>
              <a:defRPr/>
            </a:pPr>
            <a:r>
              <a:rPr lang="en-US">
                <a:solidFill>
                  <a:srgbClr val="676A55"/>
                </a:solidFill>
              </a:rPr>
              <a:t>Copyright © 2010 Pearson Education, </a:t>
            </a:r>
            <a:r>
              <a:rPr lang="en-US" smtClean="0">
                <a:solidFill>
                  <a:srgbClr val="676A55"/>
                </a:solidFill>
              </a:rPr>
              <a:t>Inc.      Publishing as Prentice Hall </a:t>
            </a:r>
            <a:endParaRPr lang="en-US">
              <a:solidFill>
                <a:srgbClr val="676A55"/>
              </a:solidFill>
            </a:endParaRPr>
          </a:p>
        </p:txBody>
      </p:sp>
      <p:sp>
        <p:nvSpPr>
          <p:cNvPr id="4" name="Footer Placeholder 2"/>
          <p:cNvSpPr>
            <a:spLocks noGrp="1"/>
          </p:cNvSpPr>
          <p:nvPr>
            <p:ph type="ftr" sz="quarter" idx="11"/>
          </p:nvPr>
        </p:nvSpPr>
        <p:spPr/>
        <p:txBody>
          <a:bodyPr/>
          <a:lstStyle>
            <a:lvl1pPr>
              <a:defRPr dirty="0"/>
            </a:lvl1pPr>
          </a:lstStyle>
          <a:p>
            <a:pPr>
              <a:defRPr/>
            </a:pPr>
            <a:endParaRPr lang="en-US">
              <a:solidFill>
                <a:srgbClr val="676A55"/>
              </a:solidFill>
            </a:endParaRPr>
          </a:p>
        </p:txBody>
      </p:sp>
      <p:sp>
        <p:nvSpPr>
          <p:cNvPr id="5" name="Slide Number Placeholder 22"/>
          <p:cNvSpPr>
            <a:spLocks noGrp="1"/>
          </p:cNvSpPr>
          <p:nvPr>
            <p:ph type="sldNum" sz="quarter" idx="12"/>
          </p:nvPr>
        </p:nvSpPr>
        <p:spPr/>
        <p:txBody>
          <a:bodyPr/>
          <a:lstStyle>
            <a:lvl1pPr>
              <a:defRPr/>
            </a:lvl1pPr>
          </a:lstStyle>
          <a:p>
            <a:pPr>
              <a:defRPr/>
            </a:pPr>
            <a:fld id="{479B2BF4-B7E0-4ADC-8224-F511DB034C15}" type="slidenum">
              <a:rPr lang="en-US"/>
              <a:pPr>
                <a:defRPr/>
              </a:pPr>
              <a:t>‹#›</a:t>
            </a:fld>
            <a:endParaRPr lang="en-US" dirty="0"/>
          </a:p>
        </p:txBody>
      </p:sp>
    </p:spTree>
    <p:extLst>
      <p:ext uri="{BB962C8B-B14F-4D97-AF65-F5344CB8AC3E}">
        <p14:creationId xmlns:p14="http://schemas.microsoft.com/office/powerpoint/2010/main" val="80661187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dirty="0"/>
            </a:lvl1pPr>
          </a:lstStyle>
          <a:p>
            <a:pPr>
              <a:defRPr/>
            </a:pPr>
            <a:r>
              <a:rPr lang="en-US">
                <a:solidFill>
                  <a:srgbClr val="676A55"/>
                </a:solidFill>
              </a:rPr>
              <a:t>Copyright © 2010 Pearson Education, </a:t>
            </a:r>
            <a:r>
              <a:rPr lang="en-US" smtClean="0">
                <a:solidFill>
                  <a:srgbClr val="676A55"/>
                </a:solidFill>
              </a:rPr>
              <a:t>Inc.      Publishing as Prentice Hall </a:t>
            </a:r>
            <a:endParaRPr lang="en-US">
              <a:solidFill>
                <a:srgbClr val="676A55"/>
              </a:solidFill>
            </a:endParaRPr>
          </a:p>
        </p:txBody>
      </p:sp>
      <p:sp>
        <p:nvSpPr>
          <p:cNvPr id="3" name="Footer Placeholder 2"/>
          <p:cNvSpPr>
            <a:spLocks noGrp="1"/>
          </p:cNvSpPr>
          <p:nvPr>
            <p:ph type="ftr" sz="quarter" idx="11"/>
          </p:nvPr>
        </p:nvSpPr>
        <p:spPr/>
        <p:txBody>
          <a:bodyPr/>
          <a:lstStyle>
            <a:lvl1pPr>
              <a:defRPr dirty="0"/>
            </a:lvl1pPr>
          </a:lstStyle>
          <a:p>
            <a:pPr>
              <a:defRPr/>
            </a:pPr>
            <a:endParaRPr lang="en-US">
              <a:solidFill>
                <a:srgbClr val="676A55"/>
              </a:solidFill>
            </a:endParaRPr>
          </a:p>
        </p:txBody>
      </p:sp>
      <p:sp>
        <p:nvSpPr>
          <p:cNvPr id="4" name="Slide Number Placeholder 22"/>
          <p:cNvSpPr>
            <a:spLocks noGrp="1"/>
          </p:cNvSpPr>
          <p:nvPr>
            <p:ph type="sldNum" sz="quarter" idx="12"/>
          </p:nvPr>
        </p:nvSpPr>
        <p:spPr/>
        <p:txBody>
          <a:bodyPr/>
          <a:lstStyle>
            <a:lvl1pPr>
              <a:defRPr/>
            </a:lvl1pPr>
          </a:lstStyle>
          <a:p>
            <a:pPr>
              <a:defRPr/>
            </a:pPr>
            <a:fld id="{46B1D1F4-17A3-4A97-A194-1D51F41E7864}" type="slidenum">
              <a:rPr lang="en-US"/>
              <a:pPr>
                <a:defRPr/>
              </a:pPr>
              <a:t>‹#›</a:t>
            </a:fld>
            <a:endParaRPr lang="en-US" dirty="0"/>
          </a:p>
        </p:txBody>
      </p:sp>
    </p:spTree>
    <p:extLst>
      <p:ext uri="{BB962C8B-B14F-4D97-AF65-F5344CB8AC3E}">
        <p14:creationId xmlns:p14="http://schemas.microsoft.com/office/powerpoint/2010/main" val="52222775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useBgFill="1">
        <p:nvSpPr>
          <p:cNvPr id="6" name="Rounded Rectangle 5"/>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2" name="Title 1"/>
          <p:cNvSpPr>
            <a:spLocks noGrp="1"/>
          </p:cNvSpPr>
          <p:nvPr>
            <p:ph type="title"/>
          </p:nvPr>
        </p:nvSpPr>
        <p:spPr>
          <a:xfrm>
            <a:off x="914400" y="273050"/>
            <a:ext cx="7772400" cy="1143000"/>
          </a:xfrm>
        </p:spPr>
        <p:txBody>
          <a:bodyPr/>
          <a:lstStyle>
            <a:lvl1pPr algn="l">
              <a:buNone/>
              <a:defRPr sz="4000" b="0"/>
            </a:lvl1pPr>
          </a:lstStyle>
          <a:p>
            <a:r>
              <a:rPr lang="en-US" smtClean="0"/>
              <a:t>Click to edit Master title style</a:t>
            </a:r>
            <a:endParaRPr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a:r>
              <a:rPr lang="en-US" dirty="0" smtClean="0"/>
              <a:t>Click to edit Master text styles</a:t>
            </a:r>
          </a:p>
        </p:txBody>
      </p:sp>
      <p:sp>
        <p:nvSpPr>
          <p:cNvPr id="11" name="Content Placeholder 10"/>
          <p:cNvSpPr>
            <a:spLocks noGrp="1"/>
          </p:cNvSpPr>
          <p:nvPr>
            <p:ph sz="quarter" idx="1"/>
          </p:nvPr>
        </p:nvSpPr>
        <p:spPr>
          <a:xfrm>
            <a:off x="2971800" y="1600200"/>
            <a:ext cx="5715000" cy="44958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Date Placeholder 4"/>
          <p:cNvSpPr>
            <a:spLocks noGrp="1"/>
          </p:cNvSpPr>
          <p:nvPr>
            <p:ph type="dt" sz="half" idx="10"/>
          </p:nvPr>
        </p:nvSpPr>
        <p:spPr/>
        <p:txBody>
          <a:bodyPr/>
          <a:lstStyle>
            <a:lvl1pPr>
              <a:defRPr dirty="0"/>
            </a:lvl1pPr>
          </a:lstStyle>
          <a:p>
            <a:pPr>
              <a:defRPr/>
            </a:pPr>
            <a:r>
              <a:rPr lang="en-US">
                <a:solidFill>
                  <a:srgbClr val="676A55"/>
                </a:solidFill>
              </a:rPr>
              <a:t>Copyright © 2010 Pearson Education, Inc.      Publishing as Prentice Hall </a:t>
            </a:r>
          </a:p>
        </p:txBody>
      </p:sp>
      <p:sp>
        <p:nvSpPr>
          <p:cNvPr id="8" name="Footer Placeholder 5"/>
          <p:cNvSpPr>
            <a:spLocks noGrp="1"/>
          </p:cNvSpPr>
          <p:nvPr>
            <p:ph type="ftr" sz="quarter" idx="11"/>
          </p:nvPr>
        </p:nvSpPr>
        <p:spPr/>
        <p:txBody>
          <a:bodyPr/>
          <a:lstStyle>
            <a:lvl1pPr>
              <a:defRPr dirty="0"/>
            </a:lvl1pPr>
          </a:lstStyle>
          <a:p>
            <a:pPr>
              <a:defRPr/>
            </a:pPr>
            <a:endParaRPr lang="en-US">
              <a:solidFill>
                <a:srgbClr val="676A55"/>
              </a:solidFill>
            </a:endParaRPr>
          </a:p>
        </p:txBody>
      </p:sp>
      <p:sp>
        <p:nvSpPr>
          <p:cNvPr id="9" name="Slide Number Placeholder 6"/>
          <p:cNvSpPr>
            <a:spLocks noGrp="1"/>
          </p:cNvSpPr>
          <p:nvPr>
            <p:ph type="sldNum" sz="quarter" idx="12"/>
          </p:nvPr>
        </p:nvSpPr>
        <p:spPr/>
        <p:txBody>
          <a:bodyPr/>
          <a:lstStyle>
            <a:lvl1pPr>
              <a:defRPr/>
            </a:lvl1pPr>
          </a:lstStyle>
          <a:p>
            <a:pPr>
              <a:defRPr/>
            </a:pPr>
            <a:fld id="{577360EB-9D85-4974-B6A2-B595E0BE869C}" type="slidenum">
              <a:rPr lang="en-US"/>
              <a:pPr>
                <a:defRPr/>
              </a:pPr>
              <a:t>‹#›</a:t>
            </a:fld>
            <a:endParaRPr lang="en-US" dirty="0"/>
          </a:p>
        </p:txBody>
      </p:sp>
    </p:spTree>
    <p:extLst>
      <p:ext uri="{BB962C8B-B14F-4D97-AF65-F5344CB8AC3E}">
        <p14:creationId xmlns:p14="http://schemas.microsoft.com/office/powerpoint/2010/main" val="11579869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6F51869-D9FE-47B5-9221-46FA0E44E1E8}" type="datetimeFigureOut">
              <a:rPr lang="en-US" smtClean="0"/>
              <a:t>10/9/2011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440501-38C9-4FC0-B8FA-D6D2B2A88A1D}" type="slidenum">
              <a:rPr lang="en-US" smtClean="0"/>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4"/>
          <p:cNvSpPr/>
          <p:nvPr/>
        </p:nvSpPr>
        <p:spPr>
          <a:xfrm flipV="1">
            <a:off x="68263" y="4683125"/>
            <a:ext cx="900747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6" name="Rectangle 5"/>
          <p:cNvSpPr/>
          <p:nvPr/>
        </p:nvSpPr>
        <p:spPr>
          <a:xfrm>
            <a:off x="68263" y="4649788"/>
            <a:ext cx="900747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7" name="Rectangle 6"/>
          <p:cNvSpPr/>
          <p:nvPr/>
        </p:nvSpPr>
        <p:spPr>
          <a:xfrm>
            <a:off x="68263" y="4773613"/>
            <a:ext cx="9007475" cy="476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a:r>
              <a:rPr lang="en-US" dirty="0" smtClean="0"/>
              <a:t>Click to edit Master text styles</a:t>
            </a:r>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normAutofit/>
          </a:bodyPr>
          <a:lstStyle>
            <a:lvl1pPr marL="0" indent="0">
              <a:buNone/>
              <a:defRPr sz="3200"/>
            </a:lvl1pPr>
          </a:lstStyle>
          <a:p>
            <a:pPr lvl="0"/>
            <a:r>
              <a:rPr lang="en-US" noProof="0" dirty="0" smtClean="0"/>
              <a:t>Click icon to add picture</a:t>
            </a:r>
            <a:endParaRPr lang="en-US" noProof="0" dirty="0"/>
          </a:p>
        </p:txBody>
      </p:sp>
      <p:sp>
        <p:nvSpPr>
          <p:cNvPr id="8" name="Date Placeholder 4"/>
          <p:cNvSpPr>
            <a:spLocks noGrp="1"/>
          </p:cNvSpPr>
          <p:nvPr>
            <p:ph type="dt" sz="half" idx="10"/>
          </p:nvPr>
        </p:nvSpPr>
        <p:spPr/>
        <p:txBody>
          <a:bodyPr/>
          <a:lstStyle>
            <a:lvl1pPr>
              <a:defRPr dirty="0"/>
            </a:lvl1pPr>
          </a:lstStyle>
          <a:p>
            <a:pPr>
              <a:defRPr/>
            </a:pPr>
            <a:r>
              <a:rPr lang="en-US">
                <a:solidFill>
                  <a:srgbClr val="676A55"/>
                </a:solidFill>
              </a:rPr>
              <a:t>Copyright © 2010 Pearson Education, Inc.      Publishing as Prentice Hall </a:t>
            </a:r>
          </a:p>
        </p:txBody>
      </p:sp>
      <p:sp>
        <p:nvSpPr>
          <p:cNvPr id="9" name="Footer Placeholder 5"/>
          <p:cNvSpPr>
            <a:spLocks noGrp="1"/>
          </p:cNvSpPr>
          <p:nvPr>
            <p:ph type="ftr" sz="quarter" idx="11"/>
          </p:nvPr>
        </p:nvSpPr>
        <p:spPr>
          <a:xfrm>
            <a:off x="914400" y="6172200"/>
            <a:ext cx="3886200" cy="457200"/>
          </a:xfrm>
        </p:spPr>
        <p:txBody>
          <a:bodyPr/>
          <a:lstStyle>
            <a:lvl1pPr>
              <a:defRPr dirty="0"/>
            </a:lvl1pPr>
          </a:lstStyle>
          <a:p>
            <a:pPr>
              <a:defRPr/>
            </a:pPr>
            <a:endParaRPr lang="en-US">
              <a:solidFill>
                <a:srgbClr val="676A55"/>
              </a:solidFill>
            </a:endParaRPr>
          </a:p>
        </p:txBody>
      </p:sp>
      <p:sp>
        <p:nvSpPr>
          <p:cNvPr id="10" name="Slide Number Placeholder 6"/>
          <p:cNvSpPr>
            <a:spLocks noGrp="1"/>
          </p:cNvSpPr>
          <p:nvPr>
            <p:ph type="sldNum" sz="quarter" idx="12"/>
          </p:nvPr>
        </p:nvSpPr>
        <p:spPr>
          <a:xfrm>
            <a:off x="146050" y="6208713"/>
            <a:ext cx="457200" cy="457200"/>
          </a:xfrm>
        </p:spPr>
        <p:txBody>
          <a:bodyPr/>
          <a:lstStyle>
            <a:lvl1pPr>
              <a:defRPr/>
            </a:lvl1pPr>
          </a:lstStyle>
          <a:p>
            <a:pPr>
              <a:defRPr/>
            </a:pPr>
            <a:fld id="{068FF128-772E-4FDF-978C-82F4A43A50E1}" type="slidenum">
              <a:rPr lang="en-US"/>
              <a:pPr>
                <a:defRPr/>
              </a:pPr>
              <a:t>‹#›</a:t>
            </a:fld>
            <a:endParaRPr lang="en-US" dirty="0"/>
          </a:p>
        </p:txBody>
      </p:sp>
    </p:spTree>
    <p:extLst>
      <p:ext uri="{BB962C8B-B14F-4D97-AF65-F5344CB8AC3E}">
        <p14:creationId xmlns:p14="http://schemas.microsoft.com/office/powerpoint/2010/main" val="135727548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13"/>
          <p:cNvSpPr>
            <a:spLocks noGrp="1"/>
          </p:cNvSpPr>
          <p:nvPr>
            <p:ph type="dt" sz="half" idx="10"/>
          </p:nvPr>
        </p:nvSpPr>
        <p:spPr/>
        <p:txBody>
          <a:bodyPr/>
          <a:lstStyle>
            <a:lvl1pPr>
              <a:defRPr dirty="0"/>
            </a:lvl1pPr>
          </a:lstStyle>
          <a:p>
            <a:pPr>
              <a:defRPr/>
            </a:pPr>
            <a:r>
              <a:rPr lang="en-US">
                <a:solidFill>
                  <a:srgbClr val="676A55"/>
                </a:solidFill>
              </a:rPr>
              <a:t>Copyright © 2010 Pearson Education, </a:t>
            </a:r>
            <a:r>
              <a:rPr lang="en-US" smtClean="0">
                <a:solidFill>
                  <a:srgbClr val="676A55"/>
                </a:solidFill>
              </a:rPr>
              <a:t>Inc.      Publishing as Prentice Hall </a:t>
            </a:r>
            <a:endParaRPr lang="en-US">
              <a:solidFill>
                <a:srgbClr val="676A55"/>
              </a:solidFill>
            </a:endParaRPr>
          </a:p>
        </p:txBody>
      </p:sp>
      <p:sp>
        <p:nvSpPr>
          <p:cNvPr id="5" name="Footer Placeholder 2"/>
          <p:cNvSpPr>
            <a:spLocks noGrp="1"/>
          </p:cNvSpPr>
          <p:nvPr>
            <p:ph type="ftr" sz="quarter" idx="11"/>
          </p:nvPr>
        </p:nvSpPr>
        <p:spPr/>
        <p:txBody>
          <a:bodyPr/>
          <a:lstStyle>
            <a:lvl1pPr>
              <a:defRPr dirty="0"/>
            </a:lvl1pPr>
          </a:lstStyle>
          <a:p>
            <a:pPr>
              <a:defRPr/>
            </a:pPr>
            <a:endParaRPr lang="en-US">
              <a:solidFill>
                <a:srgbClr val="676A55"/>
              </a:solidFill>
            </a:endParaRPr>
          </a:p>
        </p:txBody>
      </p:sp>
      <p:sp>
        <p:nvSpPr>
          <p:cNvPr id="6" name="Slide Number Placeholder 22"/>
          <p:cNvSpPr>
            <a:spLocks noGrp="1"/>
          </p:cNvSpPr>
          <p:nvPr>
            <p:ph type="sldNum" sz="quarter" idx="12"/>
          </p:nvPr>
        </p:nvSpPr>
        <p:spPr/>
        <p:txBody>
          <a:bodyPr/>
          <a:lstStyle>
            <a:lvl1pPr>
              <a:defRPr/>
            </a:lvl1pPr>
          </a:lstStyle>
          <a:p>
            <a:pPr>
              <a:defRPr/>
            </a:pPr>
            <a:fld id="{2B30B93D-C3DD-4E0F-A239-29025836DDC0}" type="slidenum">
              <a:rPr lang="en-US"/>
              <a:pPr>
                <a:defRPr/>
              </a:pPr>
              <a:t>‹#›</a:t>
            </a:fld>
            <a:endParaRPr lang="en-US" dirty="0"/>
          </a:p>
        </p:txBody>
      </p:sp>
    </p:spTree>
    <p:extLst>
      <p:ext uri="{BB962C8B-B14F-4D97-AF65-F5344CB8AC3E}">
        <p14:creationId xmlns:p14="http://schemas.microsoft.com/office/powerpoint/2010/main" val="18734339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13"/>
          <p:cNvSpPr>
            <a:spLocks noGrp="1"/>
          </p:cNvSpPr>
          <p:nvPr>
            <p:ph type="dt" sz="half" idx="10"/>
          </p:nvPr>
        </p:nvSpPr>
        <p:spPr/>
        <p:txBody>
          <a:bodyPr/>
          <a:lstStyle>
            <a:lvl1pPr>
              <a:defRPr dirty="0"/>
            </a:lvl1pPr>
          </a:lstStyle>
          <a:p>
            <a:pPr>
              <a:defRPr/>
            </a:pPr>
            <a:r>
              <a:rPr lang="en-US">
                <a:solidFill>
                  <a:srgbClr val="676A55"/>
                </a:solidFill>
              </a:rPr>
              <a:t>Copyright © 2010 Pearson Education, </a:t>
            </a:r>
            <a:r>
              <a:rPr lang="en-US" smtClean="0">
                <a:solidFill>
                  <a:srgbClr val="676A55"/>
                </a:solidFill>
              </a:rPr>
              <a:t>Inc.      Publishing as Prentice Hall </a:t>
            </a:r>
            <a:endParaRPr lang="en-US">
              <a:solidFill>
                <a:srgbClr val="676A55"/>
              </a:solidFill>
            </a:endParaRPr>
          </a:p>
        </p:txBody>
      </p:sp>
      <p:sp>
        <p:nvSpPr>
          <p:cNvPr id="5" name="Footer Placeholder 2"/>
          <p:cNvSpPr>
            <a:spLocks noGrp="1"/>
          </p:cNvSpPr>
          <p:nvPr>
            <p:ph type="ftr" sz="quarter" idx="11"/>
          </p:nvPr>
        </p:nvSpPr>
        <p:spPr/>
        <p:txBody>
          <a:bodyPr/>
          <a:lstStyle>
            <a:lvl1pPr>
              <a:defRPr dirty="0"/>
            </a:lvl1pPr>
          </a:lstStyle>
          <a:p>
            <a:pPr>
              <a:defRPr/>
            </a:pPr>
            <a:endParaRPr lang="en-US">
              <a:solidFill>
                <a:srgbClr val="676A55"/>
              </a:solidFill>
            </a:endParaRPr>
          </a:p>
        </p:txBody>
      </p:sp>
      <p:sp>
        <p:nvSpPr>
          <p:cNvPr id="6" name="Slide Number Placeholder 22"/>
          <p:cNvSpPr>
            <a:spLocks noGrp="1"/>
          </p:cNvSpPr>
          <p:nvPr>
            <p:ph type="sldNum" sz="quarter" idx="12"/>
          </p:nvPr>
        </p:nvSpPr>
        <p:spPr/>
        <p:txBody>
          <a:bodyPr/>
          <a:lstStyle>
            <a:lvl1pPr>
              <a:defRPr/>
            </a:lvl1pPr>
          </a:lstStyle>
          <a:p>
            <a:pPr>
              <a:defRPr/>
            </a:pPr>
            <a:fld id="{94CD9B19-2336-425C-899C-87E4DCE9D7D9}" type="slidenum">
              <a:rPr lang="en-US"/>
              <a:pPr>
                <a:defRPr/>
              </a:pPr>
              <a:t>‹#›</a:t>
            </a:fld>
            <a:endParaRPr lang="en-US" dirty="0"/>
          </a:p>
        </p:txBody>
      </p:sp>
    </p:spTree>
    <p:extLst>
      <p:ext uri="{BB962C8B-B14F-4D97-AF65-F5344CB8AC3E}">
        <p14:creationId xmlns:p14="http://schemas.microsoft.com/office/powerpoint/2010/main" val="40358086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6F51869-D9FE-47B5-9221-46FA0E44E1E8}" type="datetimeFigureOut">
              <a:rPr lang="en-US" smtClean="0"/>
              <a:t>10/9/2011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440501-38C9-4FC0-B8FA-D6D2B2A88A1D}"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6F51869-D9FE-47B5-9221-46FA0E44E1E8}" type="datetimeFigureOut">
              <a:rPr lang="en-US" smtClean="0"/>
              <a:t>10/9/2011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440501-38C9-4FC0-B8FA-D6D2B2A88A1D}"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6F51869-D9FE-47B5-9221-46FA0E44E1E8}" type="datetimeFigureOut">
              <a:rPr lang="en-US" smtClean="0"/>
              <a:t>10/9/2011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440501-38C9-4FC0-B8FA-D6D2B2A88A1D}"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6F51869-D9FE-47B5-9221-46FA0E44E1E8}" type="datetimeFigureOut">
              <a:rPr lang="en-US" smtClean="0"/>
              <a:t>10/9/2011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440501-38C9-4FC0-B8FA-D6D2B2A88A1D}"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6F51869-D9FE-47B5-9221-46FA0E44E1E8}" type="datetimeFigureOut">
              <a:rPr lang="en-US" smtClean="0"/>
              <a:t>10/9/2011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440501-38C9-4FC0-B8FA-D6D2B2A88A1D}"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6F51869-D9FE-47B5-9221-46FA0E44E1E8}" type="datetimeFigureOut">
              <a:rPr lang="en-US" smtClean="0"/>
              <a:t>10/9/2011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440501-38C9-4FC0-B8FA-D6D2B2A88A1D}"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6F51869-D9FE-47B5-9221-46FA0E44E1E8}" type="datetimeFigureOut">
              <a:rPr lang="en-US" smtClean="0"/>
              <a:t>10/9/2011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440501-38C9-4FC0-B8FA-D6D2B2A88A1D}"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6F51869-D9FE-47B5-9221-46FA0E44E1E8}" type="datetimeFigureOut">
              <a:rPr lang="en-US" smtClean="0"/>
              <a:t>10/9/2011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440501-38C9-4FC0-B8FA-D6D2B2A88A1D}"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useBgFill="1">
        <p:nvSpPr>
          <p:cNvPr id="8" name="Rounded Rectangle 7"/>
          <p:cNvSpPr/>
          <p:nvPr/>
        </p:nvSpPr>
        <p:spPr>
          <a:xfrm>
            <a:off x="63500" y="69850"/>
            <a:ext cx="9013825" cy="6692900"/>
          </a:xfrm>
          <a:prstGeom prst="roundRect">
            <a:avLst>
              <a:gd name="adj" fmla="val 4929"/>
            </a:avLst>
          </a:prstGeom>
          <a:ln w="12700" cap="sq" cmpd="sng" algn="ctr">
            <a:solidFill>
              <a:schemeClr val="accent1">
                <a:lumMod val="5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1028" name="Title Placeholder 21"/>
          <p:cNvSpPr>
            <a:spLocks noGrp="1"/>
          </p:cNvSpPr>
          <p:nvPr>
            <p:ph type="title"/>
          </p:nvPr>
        </p:nvSpPr>
        <p:spPr bwMode="auto">
          <a:xfrm>
            <a:off x="914400" y="274638"/>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91440" numCol="1" anchor="b" anchorCtr="0" compatLnSpc="1">
            <a:prstTxWarp prst="textNoShape">
              <a:avLst/>
            </a:prstTxWarp>
          </a:bodyPr>
          <a:lstStyle/>
          <a:p>
            <a:pPr lvl="0"/>
            <a:r>
              <a:rPr lang="en-US" smtClean="0"/>
              <a:t>Click to edit Master title style</a:t>
            </a:r>
          </a:p>
        </p:txBody>
      </p:sp>
      <p:sp>
        <p:nvSpPr>
          <p:cNvPr id="1029" name="Text Placeholder 12"/>
          <p:cNvSpPr>
            <a:spLocks noGrp="1"/>
          </p:cNvSpPr>
          <p:nvPr>
            <p:ph type="body" idx="1"/>
          </p:nvPr>
        </p:nvSpPr>
        <p:spPr bwMode="auto">
          <a:xfrm>
            <a:off x="914400" y="1447800"/>
            <a:ext cx="7772400"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fontAlgn="auto" latinLnBrk="0" hangingPunct="1">
              <a:spcBef>
                <a:spcPts val="0"/>
              </a:spcBef>
              <a:spcAft>
                <a:spcPts val="0"/>
              </a:spcAft>
              <a:defRPr kumimoji="0" sz="1400" dirty="0">
                <a:solidFill>
                  <a:schemeClr val="tx2"/>
                </a:solidFill>
                <a:latin typeface="Times New Roman" pitchFamily="18" charset="0"/>
                <a:cs typeface="+mn-cs"/>
              </a:defRPr>
            </a:lvl1pPr>
          </a:lstStyle>
          <a:p>
            <a:pPr>
              <a:defRPr/>
            </a:pPr>
            <a:r>
              <a:rPr lang="en-US">
                <a:solidFill>
                  <a:srgbClr val="676A55"/>
                </a:solidFill>
              </a:rPr>
              <a:t>Copyright © 2010 Pearson Education, Inc.      Publishing as Prentice Hall </a:t>
            </a:r>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fontAlgn="auto" latinLnBrk="0" hangingPunct="1">
              <a:spcBef>
                <a:spcPts val="0"/>
              </a:spcBef>
              <a:spcAft>
                <a:spcPts val="0"/>
              </a:spcAft>
              <a:defRPr kumimoji="0" sz="1400" dirty="0">
                <a:solidFill>
                  <a:schemeClr val="tx2"/>
                </a:solidFill>
                <a:latin typeface="Times New Roman" pitchFamily="18" charset="0"/>
                <a:cs typeface="+mn-cs"/>
              </a:defRPr>
            </a:lvl1pPr>
          </a:lstStyle>
          <a:p>
            <a:pPr>
              <a:defRPr/>
            </a:pPr>
            <a:endParaRPr lang="en-US">
              <a:solidFill>
                <a:srgbClr val="676A55"/>
              </a:solidFill>
            </a:endParaRPr>
          </a:p>
        </p:txBody>
      </p:sp>
      <p:sp>
        <p:nvSpPr>
          <p:cNvPr id="23" name="Slide Number Placeholder 22"/>
          <p:cNvSpPr>
            <a:spLocks noGrp="1"/>
          </p:cNvSpPr>
          <p:nvPr>
            <p:ph type="sldNum" sz="quarter" idx="4"/>
          </p:nvPr>
        </p:nvSpPr>
        <p:spPr>
          <a:xfrm>
            <a:off x="146050" y="6210300"/>
            <a:ext cx="457200" cy="457200"/>
          </a:xfrm>
          <a:prstGeom prst="ellipse">
            <a:avLst/>
          </a:prstGeom>
          <a:solidFill>
            <a:schemeClr val="accent1"/>
          </a:solidFill>
        </p:spPr>
        <p:txBody>
          <a:bodyPr wrap="none" lIns="0" tIns="0" rIns="0" bIns="0" anchor="ctr" anchorCtr="1">
            <a:noAutofit/>
          </a:bodyPr>
          <a:lstStyle>
            <a:lvl1pPr algn="ctr" eaLnBrk="1" fontAlgn="auto" latinLnBrk="0" hangingPunct="1">
              <a:spcBef>
                <a:spcPts val="0"/>
              </a:spcBef>
              <a:spcAft>
                <a:spcPts val="0"/>
              </a:spcAft>
              <a:defRPr kumimoji="0" sz="1400">
                <a:solidFill>
                  <a:srgbClr val="FFFFFF"/>
                </a:solidFill>
                <a:latin typeface="+mj-lt"/>
                <a:ea typeface="+mj-ea"/>
                <a:cs typeface="+mj-cs"/>
              </a:defRPr>
            </a:lvl1pPr>
          </a:lstStyle>
          <a:p>
            <a:pPr>
              <a:defRPr/>
            </a:pPr>
            <a:fld id="{361B72A5-0AB9-4259-A470-041203EB79F8}" type="slidenum">
              <a:rPr lang="en-US"/>
              <a:pPr>
                <a:defRPr/>
              </a:pPr>
              <a:t>‹#›</a:t>
            </a:fld>
            <a:endParaRPr lang="en-US" dirty="0"/>
          </a:p>
        </p:txBody>
      </p:sp>
    </p:spTree>
    <p:extLst>
      <p:ext uri="{BB962C8B-B14F-4D97-AF65-F5344CB8AC3E}">
        <p14:creationId xmlns:p14="http://schemas.microsoft.com/office/powerpoint/2010/main" val="9727667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p:txStyles>
    <p:titleStyle>
      <a:lvl1pPr algn="l" rtl="0" eaLnBrk="0" fontAlgn="base" hangingPunct="0">
        <a:spcBef>
          <a:spcPct val="0"/>
        </a:spcBef>
        <a:spcAft>
          <a:spcPct val="0"/>
        </a:spcAft>
        <a:defRPr sz="4000" kern="1200">
          <a:solidFill>
            <a:schemeClr val="tx2"/>
          </a:solidFill>
          <a:latin typeface="+mj-lt"/>
          <a:ea typeface="+mj-ea"/>
          <a:cs typeface="+mj-cs"/>
        </a:defRPr>
      </a:lvl1pPr>
      <a:lvl2pPr algn="l" rtl="0" eaLnBrk="0" fontAlgn="base" hangingPunct="0">
        <a:spcBef>
          <a:spcPct val="0"/>
        </a:spcBef>
        <a:spcAft>
          <a:spcPct val="0"/>
        </a:spcAft>
        <a:defRPr sz="4000">
          <a:solidFill>
            <a:schemeClr val="tx2"/>
          </a:solidFill>
          <a:latin typeface="Franklin Gothic Book" pitchFamily="34" charset="0"/>
        </a:defRPr>
      </a:lvl2pPr>
      <a:lvl3pPr algn="l" rtl="0" eaLnBrk="0" fontAlgn="base" hangingPunct="0">
        <a:spcBef>
          <a:spcPct val="0"/>
        </a:spcBef>
        <a:spcAft>
          <a:spcPct val="0"/>
        </a:spcAft>
        <a:defRPr sz="4000">
          <a:solidFill>
            <a:schemeClr val="tx2"/>
          </a:solidFill>
          <a:latin typeface="Franklin Gothic Book" pitchFamily="34" charset="0"/>
        </a:defRPr>
      </a:lvl3pPr>
      <a:lvl4pPr algn="l" rtl="0" eaLnBrk="0" fontAlgn="base" hangingPunct="0">
        <a:spcBef>
          <a:spcPct val="0"/>
        </a:spcBef>
        <a:spcAft>
          <a:spcPct val="0"/>
        </a:spcAft>
        <a:defRPr sz="4000">
          <a:solidFill>
            <a:schemeClr val="tx2"/>
          </a:solidFill>
          <a:latin typeface="Franklin Gothic Book" pitchFamily="34" charset="0"/>
        </a:defRPr>
      </a:lvl4pPr>
      <a:lvl5pPr algn="l" rtl="0" eaLnBrk="0" fontAlgn="base" hangingPunct="0">
        <a:spcBef>
          <a:spcPct val="0"/>
        </a:spcBef>
        <a:spcAft>
          <a:spcPct val="0"/>
        </a:spcAft>
        <a:defRPr sz="4000">
          <a:solidFill>
            <a:schemeClr val="tx2"/>
          </a:solidFill>
          <a:latin typeface="Franklin Gothic Book" pitchFamily="34" charset="0"/>
        </a:defRPr>
      </a:lvl5pPr>
      <a:lvl6pPr marL="457200" algn="l" rtl="0" fontAlgn="base">
        <a:spcBef>
          <a:spcPct val="0"/>
        </a:spcBef>
        <a:spcAft>
          <a:spcPct val="0"/>
        </a:spcAft>
        <a:defRPr sz="4000">
          <a:solidFill>
            <a:schemeClr val="tx2"/>
          </a:solidFill>
          <a:latin typeface="Franklin Gothic Book" pitchFamily="34" charset="0"/>
        </a:defRPr>
      </a:lvl6pPr>
      <a:lvl7pPr marL="914400" algn="l" rtl="0" fontAlgn="base">
        <a:spcBef>
          <a:spcPct val="0"/>
        </a:spcBef>
        <a:spcAft>
          <a:spcPct val="0"/>
        </a:spcAft>
        <a:defRPr sz="4000">
          <a:solidFill>
            <a:schemeClr val="tx2"/>
          </a:solidFill>
          <a:latin typeface="Franklin Gothic Book" pitchFamily="34" charset="0"/>
        </a:defRPr>
      </a:lvl7pPr>
      <a:lvl8pPr marL="1371600" algn="l" rtl="0" fontAlgn="base">
        <a:spcBef>
          <a:spcPct val="0"/>
        </a:spcBef>
        <a:spcAft>
          <a:spcPct val="0"/>
        </a:spcAft>
        <a:defRPr sz="4000">
          <a:solidFill>
            <a:schemeClr val="tx2"/>
          </a:solidFill>
          <a:latin typeface="Franklin Gothic Book" pitchFamily="34" charset="0"/>
        </a:defRPr>
      </a:lvl8pPr>
      <a:lvl9pPr marL="1828800" algn="l" rtl="0" fontAlgn="base">
        <a:spcBef>
          <a:spcPct val="0"/>
        </a:spcBef>
        <a:spcAft>
          <a:spcPct val="0"/>
        </a:spcAft>
        <a:defRPr sz="4000">
          <a:solidFill>
            <a:schemeClr val="tx2"/>
          </a:solidFill>
          <a:latin typeface="Franklin Gothic Book" pitchFamily="34" charset="0"/>
        </a:defRPr>
      </a:lvl9pPr>
    </p:titleStyle>
    <p:bodyStyle>
      <a:lvl1pPr marL="273050" indent="-273050" algn="l" rtl="0" eaLnBrk="0" fontAlgn="base" hangingPunct="0">
        <a:spcBef>
          <a:spcPts val="575"/>
        </a:spcBef>
        <a:spcAft>
          <a:spcPct val="0"/>
        </a:spcAft>
        <a:buClr>
          <a:schemeClr val="accent1"/>
        </a:buClr>
        <a:buSzPct val="85000"/>
        <a:buFont typeface="Wingdings 2" pitchFamily="18" charset="2"/>
        <a:buChar char=""/>
        <a:defRPr sz="2600" kern="1200">
          <a:solidFill>
            <a:schemeClr val="tx1"/>
          </a:solidFill>
          <a:latin typeface="Times New Roman" pitchFamily="18" charset="0"/>
          <a:ea typeface="+mn-ea"/>
          <a:cs typeface="+mn-cs"/>
        </a:defRPr>
      </a:lvl1pPr>
      <a:lvl2pPr marL="547688" indent="-228600" algn="l" rtl="0" eaLnBrk="0" fontAlgn="base" hangingPunct="0">
        <a:spcBef>
          <a:spcPts val="375"/>
        </a:spcBef>
        <a:spcAft>
          <a:spcPct val="0"/>
        </a:spcAft>
        <a:buClr>
          <a:schemeClr val="accent2"/>
        </a:buClr>
        <a:buSzPct val="85000"/>
        <a:buFont typeface="Wingdings 2" pitchFamily="18" charset="2"/>
        <a:buChar char=""/>
        <a:defRPr sz="2400" kern="1200">
          <a:solidFill>
            <a:schemeClr val="tx1"/>
          </a:solidFill>
          <a:latin typeface="Times New Roman" pitchFamily="18" charset="0"/>
          <a:ea typeface="+mn-ea"/>
          <a:cs typeface="+mn-cs"/>
        </a:defRPr>
      </a:lvl2pPr>
      <a:lvl3pPr marL="822325" indent="-228600" algn="l" rtl="0" eaLnBrk="0" fontAlgn="base" hangingPunct="0">
        <a:spcBef>
          <a:spcPts val="375"/>
        </a:spcBef>
        <a:spcAft>
          <a:spcPct val="0"/>
        </a:spcAft>
        <a:buClr>
          <a:srgbClr val="BCCEBD"/>
        </a:buClr>
        <a:buSzPct val="85000"/>
        <a:buFont typeface="Wingdings 2" pitchFamily="18" charset="2"/>
        <a:buChar char=""/>
        <a:defRPr sz="2000" kern="1200">
          <a:solidFill>
            <a:schemeClr val="tx1"/>
          </a:solidFill>
          <a:latin typeface="Times New Roman" pitchFamily="18" charset="0"/>
          <a:ea typeface="+mn-ea"/>
          <a:cs typeface="+mn-cs"/>
        </a:defRPr>
      </a:lvl3pPr>
      <a:lvl4pPr marL="1096963" indent="-228600" algn="l" rtl="0" eaLnBrk="0" fontAlgn="base" hangingPunct="0">
        <a:spcBef>
          <a:spcPts val="375"/>
        </a:spcBef>
        <a:spcAft>
          <a:spcPct val="0"/>
        </a:spcAft>
        <a:buClr>
          <a:srgbClr val="A8CDD7"/>
        </a:buClr>
        <a:buSzPct val="80000"/>
        <a:buFont typeface="Wingdings 2" pitchFamily="18" charset="2"/>
        <a:buChar char=""/>
        <a:defRPr sz="2000" kern="1200">
          <a:solidFill>
            <a:schemeClr val="tx1"/>
          </a:solidFill>
          <a:latin typeface="Times New Roman" pitchFamily="18" charset="0"/>
          <a:ea typeface="+mn-ea"/>
          <a:cs typeface="+mn-cs"/>
        </a:defRPr>
      </a:lvl4pPr>
      <a:lvl5pPr marL="1371600" indent="-228600" algn="l" rtl="0" eaLnBrk="0" fontAlgn="base" hangingPunct="0">
        <a:spcBef>
          <a:spcPts val="375"/>
        </a:spcBef>
        <a:spcAft>
          <a:spcPct val="0"/>
        </a:spcAft>
        <a:buClr>
          <a:srgbClr val="A8CDD7"/>
        </a:buClr>
        <a:buChar char="o"/>
        <a:defRPr sz="2000" kern="1200">
          <a:solidFill>
            <a:schemeClr val="tx1"/>
          </a:solidFill>
          <a:latin typeface="Times New Roman" pitchFamily="18" charset="0"/>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229600" cy="1020762"/>
          </a:xfrm>
        </p:spPr>
        <p:txBody>
          <a:bodyPr/>
          <a:lstStyle/>
          <a:p>
            <a:r>
              <a:rPr lang="en-US" b="1" dirty="0" smtClean="0">
                <a:solidFill>
                  <a:srgbClr val="FF0000"/>
                </a:solidFill>
                <a:latin typeface="Bookman Old Style" pitchFamily="18" charset="0"/>
              </a:rPr>
              <a:t>Exercise 26 - Skills</a:t>
            </a:r>
            <a:endParaRPr lang="en-US" b="1" dirty="0">
              <a:solidFill>
                <a:srgbClr val="FF0000"/>
              </a:solidFill>
              <a:latin typeface="Bookman Old Style" pitchFamily="18" charset="0"/>
            </a:endParaRPr>
          </a:p>
        </p:txBody>
      </p:sp>
      <p:sp>
        <p:nvSpPr>
          <p:cNvPr id="5" name="Content Placeholder 4"/>
          <p:cNvSpPr>
            <a:spLocks noGrp="1"/>
          </p:cNvSpPr>
          <p:nvPr>
            <p:ph idx="1"/>
          </p:nvPr>
        </p:nvSpPr>
        <p:spPr>
          <a:xfrm>
            <a:off x="457200" y="1447800"/>
            <a:ext cx="8229600" cy="5105400"/>
          </a:xfrm>
        </p:spPr>
        <p:txBody>
          <a:bodyPr>
            <a:normAutofit fontScale="85000" lnSpcReduction="20000"/>
          </a:bodyPr>
          <a:lstStyle/>
          <a:p>
            <a:r>
              <a:rPr lang="en-US" sz="3500" dirty="0" smtClean="0">
                <a:latin typeface="Bookman Old Style" pitchFamily="18" charset="0"/>
              </a:rPr>
              <a:t>Fireworks provides a full set of professional tools you can use to create, modify, and enhance bitmap objects for your Web pages.</a:t>
            </a:r>
          </a:p>
          <a:p>
            <a:r>
              <a:rPr lang="en-US" sz="3500" dirty="0" smtClean="0">
                <a:latin typeface="Bookman Old Style" pitchFamily="18" charset="0"/>
              </a:rPr>
              <a:t>The Brush tool, Pencil tool, and the bitmap selection tools are important tools you will use often as you work with bitmap images.</a:t>
            </a:r>
          </a:p>
          <a:p>
            <a:r>
              <a:rPr lang="en-US" sz="3500" dirty="0" smtClean="0">
                <a:latin typeface="Bookman Old Style" pitchFamily="18" charset="0"/>
              </a:rPr>
              <a:t>Being able to open, work with, and enhance bitmap images for your Web pages is a specialized skill that can help you create a professional look for your </a:t>
            </a:r>
            <a:r>
              <a:rPr lang="en-US" dirty="0" smtClean="0">
                <a:latin typeface="Bookman Old Style" pitchFamily="18" charset="0"/>
              </a:rPr>
              <a:t>Web pages.</a:t>
            </a:r>
            <a:endParaRPr lang="en-US" dirty="0">
              <a:latin typeface="Bookman Old Style"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checkerboard(across)">
                                      <p:cBhvr>
                                        <p:cTn id="7" dur="500"/>
                                        <p:tgtEl>
                                          <p:spTgt spid="5">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5" fill="hold" nodeType="click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animEffect transition="in" filter="checkerboard(down)">
                                      <p:cBhvr>
                                        <p:cTn id="12"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228600"/>
          </a:xfrm>
        </p:spPr>
        <p:txBody>
          <a:bodyPr>
            <a:normAutofit/>
          </a:bodyPr>
          <a:lstStyle/>
          <a:p>
            <a:r>
              <a:rPr lang="en-US" sz="800" dirty="0" smtClean="0"/>
              <a:t>     </a:t>
            </a:r>
            <a:endParaRPr lang="en-US" sz="800" dirty="0"/>
          </a:p>
        </p:txBody>
      </p:sp>
      <p:sp>
        <p:nvSpPr>
          <p:cNvPr id="3" name="Content Placeholder 2"/>
          <p:cNvSpPr>
            <a:spLocks noGrp="1"/>
          </p:cNvSpPr>
          <p:nvPr>
            <p:ph idx="1"/>
          </p:nvPr>
        </p:nvSpPr>
        <p:spPr>
          <a:xfrm>
            <a:off x="152400" y="457200"/>
            <a:ext cx="8839200" cy="6172200"/>
          </a:xfrm>
        </p:spPr>
        <p:txBody>
          <a:bodyPr>
            <a:normAutofit lnSpcReduction="10000"/>
          </a:bodyPr>
          <a:lstStyle/>
          <a:p>
            <a:r>
              <a:rPr lang="en-US" dirty="0" smtClean="0">
                <a:latin typeface="Bookman Old Style" pitchFamily="18" charset="0"/>
              </a:rPr>
              <a:t>To use one of the selection tools, click the one you want and drag the area on the image you want to select.</a:t>
            </a:r>
          </a:p>
          <a:p>
            <a:r>
              <a:rPr lang="en-US" dirty="0" smtClean="0">
                <a:latin typeface="Bookman Old Style" pitchFamily="18" charset="0"/>
              </a:rPr>
              <a:t>After you use the bitmap selection tools to select the portion of the bitmap image you want to work with, you can click a tool in the Selection area if needed.</a:t>
            </a:r>
          </a:p>
          <a:p>
            <a:r>
              <a:rPr lang="en-US" dirty="0" smtClean="0">
                <a:latin typeface="Bookman Old Style" pitchFamily="18" charset="0"/>
              </a:rPr>
              <a:t>To add another item (or selection) to the current selection, press and hold </a:t>
            </a:r>
            <a:r>
              <a:rPr lang="en-US" i="1" dirty="0" smtClean="0">
                <a:latin typeface="Bookman Old Style" pitchFamily="18" charset="0"/>
              </a:rPr>
              <a:t>Shift </a:t>
            </a:r>
            <a:r>
              <a:rPr lang="en-US" dirty="0" smtClean="0">
                <a:latin typeface="Bookman Old Style" pitchFamily="18" charset="0"/>
              </a:rPr>
              <a:t> when you click the item.</a:t>
            </a:r>
          </a:p>
          <a:p>
            <a:r>
              <a:rPr lang="en-US" dirty="0" smtClean="0">
                <a:latin typeface="Bookman Old Style" pitchFamily="18" charset="0"/>
              </a:rPr>
              <a:t>To subtract from the item (or selection) press and hold </a:t>
            </a:r>
            <a:r>
              <a:rPr lang="en-US" i="1" dirty="0" smtClean="0">
                <a:latin typeface="Bookman Old Style" pitchFamily="18" charset="0"/>
              </a:rPr>
              <a:t>ctrl</a:t>
            </a:r>
            <a:r>
              <a:rPr lang="en-US" dirty="0" smtClean="0">
                <a:latin typeface="Bookman Old Style" pitchFamily="18" charset="0"/>
              </a:rPr>
              <a:t> while you click the item.</a:t>
            </a:r>
            <a:endParaRPr lang="en-US" dirty="0">
              <a:latin typeface="Bookman Old Style" pitchFamily="18" charset="0"/>
            </a:endParaRPr>
          </a:p>
        </p:txBody>
      </p:sp>
    </p:spTree>
    <p:extLst>
      <p:ext uri="{BB962C8B-B14F-4D97-AF65-F5344CB8AC3E}">
        <p14:creationId xmlns:p14="http://schemas.microsoft.com/office/powerpoint/2010/main" val="33631678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p:cTn id="31"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152400"/>
            <a:ext cx="8915400" cy="914400"/>
          </a:xfrm>
        </p:spPr>
        <p:txBody>
          <a:bodyPr>
            <a:normAutofit fontScale="90000"/>
          </a:bodyPr>
          <a:lstStyle/>
          <a:p>
            <a:r>
              <a:rPr lang="en-US" b="1" dirty="0" smtClean="0">
                <a:solidFill>
                  <a:schemeClr val="tx1">
                    <a:lumMod val="65000"/>
                    <a:lumOff val="35000"/>
                  </a:schemeClr>
                </a:solidFill>
                <a:effectLst>
                  <a:outerShdw blurRad="38100" dist="38100" dir="2700000" algn="tl">
                    <a:srgbClr val="000000">
                      <a:alpha val="43137"/>
                    </a:srgbClr>
                  </a:outerShdw>
                </a:effectLst>
                <a:latin typeface="Bookman Old Style" pitchFamily="18" charset="0"/>
              </a:rPr>
              <a:t>Copy and Paste Bitmap Objects</a:t>
            </a:r>
            <a:endParaRPr lang="en-US" b="1" dirty="0">
              <a:solidFill>
                <a:schemeClr val="tx1">
                  <a:lumMod val="65000"/>
                  <a:lumOff val="35000"/>
                </a:schemeClr>
              </a:solidFill>
              <a:effectLst>
                <a:outerShdw blurRad="38100" dist="38100" dir="2700000" algn="tl">
                  <a:srgbClr val="000000">
                    <a:alpha val="43137"/>
                  </a:srgbClr>
                </a:outerShdw>
              </a:effectLst>
              <a:latin typeface="Bookman Old Style" pitchFamily="18" charset="0"/>
            </a:endParaRPr>
          </a:p>
        </p:txBody>
      </p:sp>
      <p:sp>
        <p:nvSpPr>
          <p:cNvPr id="3" name="Content Placeholder 2"/>
          <p:cNvSpPr>
            <a:spLocks noGrp="1"/>
          </p:cNvSpPr>
          <p:nvPr>
            <p:ph idx="1"/>
          </p:nvPr>
        </p:nvSpPr>
        <p:spPr>
          <a:xfrm>
            <a:off x="76200" y="1143000"/>
            <a:ext cx="8915400" cy="5562600"/>
          </a:xfrm>
        </p:spPr>
        <p:txBody>
          <a:bodyPr>
            <a:normAutofit fontScale="92500" lnSpcReduction="20000"/>
          </a:bodyPr>
          <a:lstStyle/>
          <a:p>
            <a:r>
              <a:rPr lang="en-US" dirty="0" smtClean="0">
                <a:latin typeface="Bookman Old Style" pitchFamily="18" charset="0"/>
              </a:rPr>
              <a:t>When you copy a bitmap object, an exact duplicate of the selected item is placed on the clipboard.  The original is left intact on the page.</a:t>
            </a:r>
          </a:p>
          <a:p>
            <a:r>
              <a:rPr lang="en-US" dirty="0" smtClean="0">
                <a:latin typeface="Bookman Old Style" pitchFamily="18" charset="0"/>
              </a:rPr>
              <a:t>The clipboard holds only one object at a time, so the next time you copy an item, the existing item is replaced on the clipboard.</a:t>
            </a:r>
          </a:p>
          <a:p>
            <a:r>
              <a:rPr lang="en-US" dirty="0" smtClean="0">
                <a:latin typeface="Bookman Old Style" pitchFamily="18" charset="0"/>
              </a:rPr>
              <a:t>You can copy a selected item by right-clicking it and choosing Copy, by choosing the Edit&gt;Copy menu command or pressing </a:t>
            </a:r>
            <a:r>
              <a:rPr lang="en-US" i="1" dirty="0" smtClean="0">
                <a:latin typeface="Bookman Old Style" pitchFamily="18" charset="0"/>
              </a:rPr>
              <a:t>Ctrl + C.</a:t>
            </a:r>
            <a:endParaRPr lang="en-US" dirty="0" smtClean="0">
              <a:latin typeface="Bookman Old Style" pitchFamily="18" charset="0"/>
            </a:endParaRPr>
          </a:p>
          <a:p>
            <a:r>
              <a:rPr lang="en-US" dirty="0" smtClean="0">
                <a:latin typeface="Bookman Old Style" pitchFamily="18" charset="0"/>
              </a:rPr>
              <a:t>When you paste a selected object, Fireworks places on the page the copied selection that was saved to the clipboard.</a:t>
            </a:r>
            <a:endParaRPr lang="en-US" dirty="0">
              <a:latin typeface="Bookman Old Style" pitchFamily="18" charset="0"/>
            </a:endParaRPr>
          </a:p>
        </p:txBody>
      </p:sp>
    </p:spTree>
    <p:extLst>
      <p:ext uri="{BB962C8B-B14F-4D97-AF65-F5344CB8AC3E}">
        <p14:creationId xmlns:p14="http://schemas.microsoft.com/office/powerpoint/2010/main" val="32773569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304800"/>
          </a:xfrm>
        </p:spPr>
        <p:txBody>
          <a:bodyPr>
            <a:normAutofit/>
          </a:bodyPr>
          <a:lstStyle/>
          <a:p>
            <a:r>
              <a:rPr lang="en-US" sz="800" dirty="0" smtClean="0"/>
              <a:t>     </a:t>
            </a:r>
            <a:endParaRPr lang="en-US" sz="800" dirty="0"/>
          </a:p>
        </p:txBody>
      </p:sp>
      <p:sp>
        <p:nvSpPr>
          <p:cNvPr id="3" name="Content Placeholder 2"/>
          <p:cNvSpPr>
            <a:spLocks noGrp="1"/>
          </p:cNvSpPr>
          <p:nvPr>
            <p:ph idx="1"/>
          </p:nvPr>
        </p:nvSpPr>
        <p:spPr>
          <a:xfrm>
            <a:off x="152400" y="381000"/>
            <a:ext cx="8839200" cy="6172200"/>
          </a:xfrm>
        </p:spPr>
        <p:txBody>
          <a:bodyPr>
            <a:normAutofit/>
          </a:bodyPr>
          <a:lstStyle/>
          <a:p>
            <a:r>
              <a:rPr lang="en-US" dirty="0" smtClean="0">
                <a:latin typeface="Bookman Old Style" pitchFamily="18" charset="0"/>
              </a:rPr>
              <a:t>After you paste an object, you can drag it to the place you want it to appear on the image.  Click outside the selection to position the item in place.</a:t>
            </a:r>
          </a:p>
          <a:p>
            <a:r>
              <a:rPr lang="en-US" dirty="0" smtClean="0">
                <a:latin typeface="Bookman Old Style" pitchFamily="18" charset="0"/>
              </a:rPr>
              <a:t>You can paste the same object as many times as needed.  The selected item remains on the clipboard until you replace it by copying another selection.</a:t>
            </a:r>
          </a:p>
          <a:p>
            <a:r>
              <a:rPr lang="en-US" dirty="0" smtClean="0">
                <a:latin typeface="Bookman Old Style" pitchFamily="18" charset="0"/>
              </a:rPr>
              <a:t>You can also cut a bitmap object to remove it form the Fireworks document.</a:t>
            </a:r>
            <a:endParaRPr lang="en-US" dirty="0">
              <a:latin typeface="Bookman Old Style" pitchFamily="18" charset="0"/>
            </a:endParaRPr>
          </a:p>
        </p:txBody>
      </p:sp>
    </p:spTree>
    <p:extLst>
      <p:ext uri="{BB962C8B-B14F-4D97-AF65-F5344CB8AC3E}">
        <p14:creationId xmlns:p14="http://schemas.microsoft.com/office/powerpoint/2010/main" val="13116493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b="1" dirty="0" smtClean="0">
                <a:solidFill>
                  <a:schemeClr val="accent2"/>
                </a:solidFill>
                <a:effectLst>
                  <a:outerShdw blurRad="38100" dist="38100" dir="2700000" algn="tl">
                    <a:srgbClr val="000000">
                      <a:alpha val="43137"/>
                    </a:srgbClr>
                  </a:outerShdw>
                </a:effectLst>
                <a:latin typeface="Bookman Old Style" pitchFamily="18" charset="0"/>
              </a:rPr>
              <a:t>ASSIGNMENT</a:t>
            </a:r>
            <a:endParaRPr lang="en-US" sz="6000" b="1" dirty="0">
              <a:solidFill>
                <a:schemeClr val="accent2"/>
              </a:solidFill>
              <a:effectLst>
                <a:outerShdw blurRad="38100" dist="38100" dir="2700000" algn="tl">
                  <a:srgbClr val="000000">
                    <a:alpha val="43137"/>
                  </a:srgbClr>
                </a:outerShdw>
              </a:effectLst>
              <a:latin typeface="Bookman Old Style" pitchFamily="18" charset="0"/>
            </a:endParaRPr>
          </a:p>
        </p:txBody>
      </p:sp>
      <p:sp>
        <p:nvSpPr>
          <p:cNvPr id="3" name="Content Placeholder 2"/>
          <p:cNvSpPr>
            <a:spLocks noGrp="1"/>
          </p:cNvSpPr>
          <p:nvPr>
            <p:ph idx="1"/>
          </p:nvPr>
        </p:nvSpPr>
        <p:spPr>
          <a:xfrm>
            <a:off x="152400" y="1600200"/>
            <a:ext cx="8763000" cy="4525963"/>
          </a:xfrm>
        </p:spPr>
        <p:txBody>
          <a:bodyPr>
            <a:normAutofit/>
          </a:bodyPr>
          <a:lstStyle/>
          <a:p>
            <a:pPr algn="ctr"/>
            <a:r>
              <a:rPr lang="en-US" sz="5400" b="1" dirty="0" smtClean="0">
                <a:solidFill>
                  <a:schemeClr val="accent2"/>
                </a:solidFill>
                <a:latin typeface="Bookman Old Style" pitchFamily="18" charset="0"/>
              </a:rPr>
              <a:t>Page 137 – 138</a:t>
            </a:r>
          </a:p>
          <a:p>
            <a:pPr marL="0" indent="0" algn="ctr">
              <a:buNone/>
            </a:pPr>
            <a:r>
              <a:rPr lang="en-US" sz="5400" b="1" dirty="0" smtClean="0">
                <a:solidFill>
                  <a:schemeClr val="accent2"/>
                </a:solidFill>
                <a:latin typeface="Bookman Old Style" pitchFamily="18" charset="0"/>
              </a:rPr>
              <a:t>26_tree.png</a:t>
            </a:r>
          </a:p>
          <a:p>
            <a:pPr algn="ctr"/>
            <a:r>
              <a:rPr lang="en-US" sz="5400" b="1" dirty="0" smtClean="0">
                <a:solidFill>
                  <a:schemeClr val="accent2"/>
                </a:solidFill>
                <a:latin typeface="Bookman Old Style" pitchFamily="18" charset="0"/>
              </a:rPr>
              <a:t>Page 139</a:t>
            </a:r>
          </a:p>
          <a:p>
            <a:pPr marL="0" indent="0" algn="ctr">
              <a:buNone/>
            </a:pPr>
            <a:r>
              <a:rPr lang="en-US" sz="5400" b="1" dirty="0" smtClean="0">
                <a:solidFill>
                  <a:schemeClr val="accent2"/>
                </a:solidFill>
                <a:latin typeface="Bookman Old Style" pitchFamily="18" charset="0"/>
              </a:rPr>
              <a:t>SO_26_gslogo_xx.png</a:t>
            </a:r>
            <a:endParaRPr lang="en-US" sz="5400" b="1" dirty="0">
              <a:solidFill>
                <a:schemeClr val="accent2"/>
              </a:solidFill>
              <a:latin typeface="Bookman Old Style" pitchFamily="18" charset="0"/>
            </a:endParaRPr>
          </a:p>
        </p:txBody>
      </p:sp>
    </p:spTree>
    <p:extLst>
      <p:ext uri="{BB962C8B-B14F-4D97-AF65-F5344CB8AC3E}">
        <p14:creationId xmlns:p14="http://schemas.microsoft.com/office/powerpoint/2010/main" val="335615543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latin typeface="Bookman Old Style" pitchFamily="18" charset="0"/>
              </a:rPr>
              <a:t>Exercise 26 - Terms</a:t>
            </a:r>
            <a:endParaRPr lang="en-US" b="1" dirty="0">
              <a:solidFill>
                <a:srgbClr val="FF0000"/>
              </a:solidFill>
              <a:latin typeface="Bookman Old Style" pitchFamily="18" charset="0"/>
            </a:endParaRPr>
          </a:p>
        </p:txBody>
      </p:sp>
      <p:sp>
        <p:nvSpPr>
          <p:cNvPr id="3" name="Content Placeholder 2"/>
          <p:cNvSpPr>
            <a:spLocks noGrp="1"/>
          </p:cNvSpPr>
          <p:nvPr>
            <p:ph idx="1"/>
          </p:nvPr>
        </p:nvSpPr>
        <p:spPr/>
        <p:txBody>
          <a:bodyPr/>
          <a:lstStyle/>
          <a:p>
            <a:r>
              <a:rPr lang="en-US" b="1" dirty="0" smtClean="0">
                <a:latin typeface="Bookman Old Style" pitchFamily="18" charset="0"/>
              </a:rPr>
              <a:t>Anti-aliasing –</a:t>
            </a:r>
            <a:r>
              <a:rPr lang="en-US" dirty="0" smtClean="0">
                <a:latin typeface="Bookman Old Style" pitchFamily="18" charset="0"/>
              </a:rPr>
              <a:t> A technique that smoothes the rough edges of a bitmapped image by adding transitional colors to the pixels along the edges.</a:t>
            </a:r>
          </a:p>
          <a:p>
            <a:r>
              <a:rPr lang="en-US" b="1" dirty="0" smtClean="0">
                <a:latin typeface="Bookman Old Style" pitchFamily="18" charset="0"/>
              </a:rPr>
              <a:t>Fill – </a:t>
            </a:r>
            <a:r>
              <a:rPr lang="en-US" dirty="0" smtClean="0">
                <a:latin typeface="Bookman Old Style" pitchFamily="18" charset="0"/>
              </a:rPr>
              <a:t>The color, pattern, or texture used in the interior of a shape, arc, or text.</a:t>
            </a:r>
            <a:endParaRPr lang="en-US" dirty="0">
              <a:latin typeface="Bookman Old Style"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checkerboard(across)">
                                      <p:cBhvr>
                                        <p:cTn id="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latin typeface="Bookman Old Style" pitchFamily="18" charset="0"/>
              </a:rPr>
              <a:t>Exercise 26 - Terms</a:t>
            </a:r>
            <a:endParaRPr lang="en-US" dirty="0"/>
          </a:p>
        </p:txBody>
      </p:sp>
      <p:sp>
        <p:nvSpPr>
          <p:cNvPr id="3" name="Content Placeholder 2"/>
          <p:cNvSpPr>
            <a:spLocks noGrp="1"/>
          </p:cNvSpPr>
          <p:nvPr>
            <p:ph idx="1"/>
          </p:nvPr>
        </p:nvSpPr>
        <p:spPr/>
        <p:txBody>
          <a:bodyPr/>
          <a:lstStyle/>
          <a:p>
            <a:r>
              <a:rPr lang="en-US" b="1" dirty="0" smtClean="0">
                <a:latin typeface="Bookman Old Style" pitchFamily="18" charset="0"/>
              </a:rPr>
              <a:t>RGB –</a:t>
            </a:r>
            <a:r>
              <a:rPr lang="en-US" dirty="0" smtClean="0">
                <a:latin typeface="Bookman Old Style" pitchFamily="18" charset="0"/>
              </a:rPr>
              <a:t> A common color model that uses a hexadecimal value to communicate a color by the amount of </a:t>
            </a:r>
            <a:r>
              <a:rPr lang="en-US" b="1" i="1" dirty="0" smtClean="0">
                <a:latin typeface="Bookman Old Style" pitchFamily="18" charset="0"/>
              </a:rPr>
              <a:t>R</a:t>
            </a:r>
            <a:r>
              <a:rPr lang="en-US" dirty="0" smtClean="0">
                <a:latin typeface="Bookman Old Style" pitchFamily="18" charset="0"/>
              </a:rPr>
              <a:t>ed, </a:t>
            </a:r>
            <a:r>
              <a:rPr lang="en-US" b="1" i="1" dirty="0" smtClean="0">
                <a:latin typeface="Bookman Old Style" pitchFamily="18" charset="0"/>
              </a:rPr>
              <a:t>G</a:t>
            </a:r>
            <a:r>
              <a:rPr lang="en-US" dirty="0" smtClean="0">
                <a:latin typeface="Bookman Old Style" pitchFamily="18" charset="0"/>
              </a:rPr>
              <a:t>reen, and </a:t>
            </a:r>
            <a:r>
              <a:rPr lang="en-US" b="1" i="1" dirty="0" smtClean="0">
                <a:latin typeface="Bookman Old Style" pitchFamily="18" charset="0"/>
              </a:rPr>
              <a:t>B</a:t>
            </a:r>
            <a:r>
              <a:rPr lang="en-US" dirty="0" smtClean="0">
                <a:latin typeface="Bookman Old Style" pitchFamily="18" charset="0"/>
              </a:rPr>
              <a:t>lue used to create the color.</a:t>
            </a:r>
          </a:p>
          <a:p>
            <a:r>
              <a:rPr lang="en-US" b="1" dirty="0" smtClean="0">
                <a:latin typeface="Bookman Old Style" pitchFamily="18" charset="0"/>
              </a:rPr>
              <a:t>Stroke – </a:t>
            </a:r>
            <a:r>
              <a:rPr lang="en-US" dirty="0" smtClean="0">
                <a:latin typeface="Bookman Old Style" pitchFamily="18" charset="0"/>
              </a:rPr>
              <a:t>The outline of an object, including characteristics such as weight, color, style, and more.</a:t>
            </a:r>
            <a:endParaRPr lang="en-US" dirty="0">
              <a:latin typeface="Bookman Old Style"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ectangle 20"/>
          <p:cNvSpPr/>
          <p:nvPr/>
        </p:nvSpPr>
        <p:spPr>
          <a:xfrm>
            <a:off x="381000" y="6400800"/>
            <a:ext cx="6477000" cy="306388"/>
          </a:xfrm>
          <a:prstGeom prst="rect">
            <a:avLst/>
          </a:prstGeom>
        </p:spPr>
        <p:txBody>
          <a:bodyPr>
            <a:spAutoFit/>
          </a:bodyPr>
          <a:lstStyle/>
          <a:p>
            <a:pPr>
              <a:defRPr/>
            </a:pPr>
            <a:r>
              <a:rPr lang="en-US" sz="1400" dirty="0">
                <a:solidFill>
                  <a:srgbClr val="72A376">
                    <a:lumMod val="75000"/>
                  </a:srgbClr>
                </a:solidFill>
                <a:latin typeface="Times New Roman" pitchFamily="18" charset="0"/>
                <a:cs typeface="Arial" charset="0"/>
              </a:rPr>
              <a:t>Work with Graphic Elements and Templates : Lesson  4, Exercise 26</a:t>
            </a:r>
          </a:p>
        </p:txBody>
      </p:sp>
      <p:sp>
        <p:nvSpPr>
          <p:cNvPr id="23" name="Title 1"/>
          <p:cNvSpPr>
            <a:spLocks noGrp="1"/>
          </p:cNvSpPr>
          <p:nvPr>
            <p:ph type="title"/>
          </p:nvPr>
        </p:nvSpPr>
        <p:spPr>
          <a:xfrm>
            <a:off x="838200" y="228600"/>
            <a:ext cx="7772400" cy="731838"/>
          </a:xfrm>
          <a:ln>
            <a:miter lim="800000"/>
            <a:headEnd/>
            <a:tailEnd/>
          </a:ln>
        </p:spPr>
        <p:txBody>
          <a:bodyPr>
            <a:norm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eaLnBrk="1" fontAlgn="auto" hangingPunct="1">
              <a:spcAft>
                <a:spcPts val="0"/>
              </a:spcAft>
              <a:defRPr/>
            </a:pPr>
            <a:r>
              <a:rPr lang="en-US" sz="3600" b="1"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latin typeface="Times New Roman" pitchFamily="18" charset="0"/>
                <a:ea typeface="+mn-ea"/>
                <a:cs typeface="+mn-cs"/>
              </a:rPr>
              <a:t>Working with Bitmap Tools</a:t>
            </a:r>
          </a:p>
        </p:txBody>
      </p:sp>
      <p:cxnSp>
        <p:nvCxnSpPr>
          <p:cNvPr id="10" name="Straight Connector 9"/>
          <p:cNvCxnSpPr/>
          <p:nvPr/>
        </p:nvCxnSpPr>
        <p:spPr>
          <a:xfrm rot="5400000">
            <a:off x="2247901" y="3467100"/>
            <a:ext cx="4648200" cy="3175"/>
          </a:xfrm>
          <a:prstGeom prst="line">
            <a:avLst/>
          </a:prstGeom>
          <a:ln w="12700">
            <a:solidFill>
              <a:schemeClr val="bg1"/>
            </a:solidFill>
          </a:ln>
        </p:spPr>
        <p:style>
          <a:lnRef idx="1">
            <a:schemeClr val="dk1"/>
          </a:lnRef>
          <a:fillRef idx="0">
            <a:schemeClr val="dk1"/>
          </a:fillRef>
          <a:effectRef idx="0">
            <a:schemeClr val="dk1"/>
          </a:effectRef>
          <a:fontRef idx="minor">
            <a:schemeClr val="tx1"/>
          </a:fontRef>
        </p:style>
      </p:cxnSp>
      <p:pic>
        <p:nvPicPr>
          <p:cNvPr id="4506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0" y="1879600"/>
            <a:ext cx="3657600" cy="284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6"/>
          <p:cNvSpPr/>
          <p:nvPr/>
        </p:nvSpPr>
        <p:spPr>
          <a:xfrm>
            <a:off x="146050" y="1600200"/>
            <a:ext cx="5130800" cy="34925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spAutoFit/>
          </a:bodyPr>
          <a:lstStyle/>
          <a:p>
            <a:pPr>
              <a:defRPr/>
            </a:pPr>
            <a:r>
              <a:rPr lang="en-US" sz="1700" dirty="0">
                <a:solidFill>
                  <a:prstClr val="white"/>
                </a:solidFill>
                <a:latin typeface="Times New Roman" pitchFamily="18" charset="0"/>
              </a:rPr>
              <a:t>The three bitmap selection tools are the Marquee tool, the Lasso tool, and the Magic Wand.</a:t>
            </a:r>
          </a:p>
          <a:p>
            <a:pPr marL="342900" indent="-342900">
              <a:buFont typeface="Arial" pitchFamily="34" charset="0"/>
              <a:buChar char="•"/>
              <a:defRPr/>
            </a:pPr>
            <a:r>
              <a:rPr lang="en-US" sz="1700" dirty="0">
                <a:solidFill>
                  <a:prstClr val="white"/>
                </a:solidFill>
                <a:latin typeface="Times New Roman" pitchFamily="18" charset="0"/>
              </a:rPr>
              <a:t>Use the </a:t>
            </a:r>
            <a:r>
              <a:rPr lang="en-US" sz="1700" b="1" dirty="0">
                <a:solidFill>
                  <a:prstClr val="white"/>
                </a:solidFill>
                <a:latin typeface="Times New Roman" pitchFamily="18" charset="0"/>
              </a:rPr>
              <a:t>Marquee</a:t>
            </a:r>
            <a:r>
              <a:rPr lang="en-US" sz="1700" dirty="0">
                <a:solidFill>
                  <a:prstClr val="white"/>
                </a:solidFill>
                <a:latin typeface="Times New Roman" pitchFamily="18" charset="0"/>
              </a:rPr>
              <a:t> tool when you want to select a rectangular area of a bitmap image.</a:t>
            </a:r>
          </a:p>
          <a:p>
            <a:pPr marL="342900" indent="-342900">
              <a:buFont typeface="Arial" pitchFamily="34" charset="0"/>
              <a:buChar char="•"/>
              <a:defRPr/>
            </a:pPr>
            <a:r>
              <a:rPr lang="en-US" sz="1700" dirty="0">
                <a:solidFill>
                  <a:prstClr val="white"/>
                </a:solidFill>
                <a:latin typeface="Times New Roman" pitchFamily="18" charset="0"/>
              </a:rPr>
              <a:t>Use the </a:t>
            </a:r>
            <a:r>
              <a:rPr lang="en-US" sz="1700" b="1" dirty="0">
                <a:solidFill>
                  <a:prstClr val="white"/>
                </a:solidFill>
                <a:latin typeface="Times New Roman" pitchFamily="18" charset="0"/>
              </a:rPr>
              <a:t>Lasso</a:t>
            </a:r>
            <a:r>
              <a:rPr lang="en-US" sz="1700" dirty="0">
                <a:solidFill>
                  <a:prstClr val="white"/>
                </a:solidFill>
                <a:latin typeface="Times New Roman" pitchFamily="18" charset="0"/>
              </a:rPr>
              <a:t> tool when you need to select an irregularly shaped area. You use the Lasso to draw around the edges of the area you want to select.</a:t>
            </a:r>
          </a:p>
          <a:p>
            <a:pPr marL="342900" indent="-342900">
              <a:buFont typeface="Arial" pitchFamily="34" charset="0"/>
              <a:buChar char="•"/>
              <a:defRPr/>
            </a:pPr>
            <a:r>
              <a:rPr lang="en-US" sz="1700" dirty="0">
                <a:solidFill>
                  <a:prstClr val="white"/>
                </a:solidFill>
                <a:latin typeface="Times New Roman" pitchFamily="18" charset="0"/>
              </a:rPr>
              <a:t>Use the </a:t>
            </a:r>
            <a:r>
              <a:rPr lang="en-US" sz="1700" b="1" dirty="0">
                <a:solidFill>
                  <a:prstClr val="white"/>
                </a:solidFill>
                <a:latin typeface="Times New Roman" pitchFamily="18" charset="0"/>
              </a:rPr>
              <a:t>Magic</a:t>
            </a:r>
            <a:r>
              <a:rPr lang="en-US" sz="1700" dirty="0">
                <a:solidFill>
                  <a:prstClr val="white"/>
                </a:solidFill>
                <a:latin typeface="Times New Roman" pitchFamily="18" charset="0"/>
              </a:rPr>
              <a:t> </a:t>
            </a:r>
            <a:r>
              <a:rPr lang="en-US" sz="1700" b="1" dirty="0">
                <a:solidFill>
                  <a:prstClr val="white"/>
                </a:solidFill>
                <a:latin typeface="Times New Roman" pitchFamily="18" charset="0"/>
              </a:rPr>
              <a:t>Wand</a:t>
            </a:r>
            <a:r>
              <a:rPr lang="en-US" sz="1700" dirty="0">
                <a:solidFill>
                  <a:prstClr val="white"/>
                </a:solidFill>
                <a:latin typeface="Times New Roman" pitchFamily="18" charset="0"/>
              </a:rPr>
              <a:t> tool when you want to select all contiguous pixels in a specific color. For example, in the image shown in the following illustration to the right, the Magic Wand tool has been used to select the white color on the petals of the lotus blossom.</a:t>
            </a:r>
          </a:p>
        </p:txBody>
      </p:sp>
      <p:sp>
        <p:nvSpPr>
          <p:cNvPr id="9" name="Slide Number Placeholder 8"/>
          <p:cNvSpPr>
            <a:spLocks noGrp="1"/>
          </p:cNvSpPr>
          <p:nvPr>
            <p:ph type="sldNum" sz="quarter" idx="12"/>
          </p:nvPr>
        </p:nvSpPr>
        <p:spPr>
          <a:xfrm>
            <a:off x="152400" y="6172200"/>
            <a:ext cx="304800" cy="304800"/>
          </a:xfrm>
        </p:spPr>
        <p:txBody>
          <a:bodyPr/>
          <a:lstStyle/>
          <a:p>
            <a:pPr>
              <a:defRPr/>
            </a:pPr>
            <a:fld id="{9B9FD1D6-8148-4060-82B4-78463FA4B041}" type="slidenum">
              <a:rPr lang="en-US" smtClean="0"/>
              <a:pPr>
                <a:defRPr/>
              </a:pPr>
              <a:t>4</a:t>
            </a:fld>
            <a:endParaRPr lang="en-US" dirty="0"/>
          </a:p>
        </p:txBody>
      </p:sp>
      <p:sp>
        <p:nvSpPr>
          <p:cNvPr id="11" name="Date Placeholder 10"/>
          <p:cNvSpPr>
            <a:spLocks noGrp="1"/>
          </p:cNvSpPr>
          <p:nvPr>
            <p:ph type="dt" sz="quarter" idx="10"/>
          </p:nvPr>
        </p:nvSpPr>
        <p:spPr>
          <a:xfrm>
            <a:off x="5410200" y="6191250"/>
            <a:ext cx="3505200" cy="476250"/>
          </a:xfrm>
        </p:spPr>
        <p:txBody>
          <a:bodyPr/>
          <a:lstStyle/>
          <a:p>
            <a:pPr>
              <a:defRPr/>
            </a:pPr>
            <a:r>
              <a:rPr lang="en-US">
                <a:solidFill>
                  <a:srgbClr val="676A55"/>
                </a:solidFill>
              </a:rPr>
              <a:t>Copyright © 2010 Pearson Education, </a:t>
            </a:r>
            <a:r>
              <a:rPr lang="en-US" smtClean="0">
                <a:solidFill>
                  <a:srgbClr val="676A55"/>
                </a:solidFill>
              </a:rPr>
              <a:t>Inc.      </a:t>
            </a:r>
            <a:r>
              <a:rPr lang="en-US">
                <a:solidFill>
                  <a:srgbClr val="676A55"/>
                </a:solidFill>
              </a:rPr>
              <a:t>Publishing as Prentice </a:t>
            </a:r>
            <a:r>
              <a:rPr lang="en-US" smtClean="0">
                <a:solidFill>
                  <a:srgbClr val="676A55"/>
                </a:solidFill>
              </a:rPr>
              <a:t>Hall</a:t>
            </a:r>
            <a:endParaRPr lang="en-US">
              <a:solidFill>
                <a:srgbClr val="676A55"/>
              </a:solidFill>
            </a:endParaRPr>
          </a:p>
        </p:txBody>
      </p:sp>
    </p:spTree>
    <p:extLst>
      <p:ext uri="{BB962C8B-B14F-4D97-AF65-F5344CB8AC3E}">
        <p14:creationId xmlns:p14="http://schemas.microsoft.com/office/powerpoint/2010/main" val="271988631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90600"/>
          </a:xfrm>
        </p:spPr>
        <p:txBody>
          <a:bodyPr>
            <a:normAutofit fontScale="90000"/>
          </a:bodyPr>
          <a:lstStyle/>
          <a:p>
            <a:r>
              <a:rPr lang="en-US" b="1" dirty="0" smtClean="0">
                <a:solidFill>
                  <a:srgbClr val="00B050"/>
                </a:solidFill>
                <a:effectLst>
                  <a:outerShdw blurRad="38100" dist="38100" dir="2700000" algn="tl">
                    <a:srgbClr val="000000">
                      <a:alpha val="43137"/>
                    </a:srgbClr>
                  </a:outerShdw>
                </a:effectLst>
                <a:latin typeface="Bookman Old Style" pitchFamily="18" charset="0"/>
              </a:rPr>
              <a:t>Learn About Bitmap Objects</a:t>
            </a:r>
            <a:endParaRPr lang="en-US" b="1" dirty="0">
              <a:solidFill>
                <a:srgbClr val="00B050"/>
              </a:solidFill>
              <a:effectLst>
                <a:outerShdw blurRad="38100" dist="38100" dir="2700000" algn="tl">
                  <a:srgbClr val="000000">
                    <a:alpha val="43137"/>
                  </a:srgbClr>
                </a:outerShdw>
              </a:effectLst>
              <a:latin typeface="Bookman Old Style" pitchFamily="18" charset="0"/>
            </a:endParaRPr>
          </a:p>
        </p:txBody>
      </p:sp>
      <p:sp>
        <p:nvSpPr>
          <p:cNvPr id="3" name="Content Placeholder 2"/>
          <p:cNvSpPr>
            <a:spLocks noGrp="1"/>
          </p:cNvSpPr>
          <p:nvPr>
            <p:ph idx="1"/>
          </p:nvPr>
        </p:nvSpPr>
        <p:spPr>
          <a:xfrm>
            <a:off x="457200" y="914400"/>
            <a:ext cx="8229600" cy="5211763"/>
          </a:xfrm>
        </p:spPr>
        <p:txBody>
          <a:bodyPr/>
          <a:lstStyle/>
          <a:p>
            <a:r>
              <a:rPr lang="en-US" dirty="0" smtClean="0">
                <a:latin typeface="Bookman Old Style" pitchFamily="18" charset="0"/>
              </a:rPr>
              <a:t>Bitmap objects are made up of colored dots called pixels.</a:t>
            </a:r>
          </a:p>
          <a:p>
            <a:r>
              <a:rPr lang="en-US" dirty="0" smtClean="0">
                <a:latin typeface="Bookman Old Style" pitchFamily="18" charset="0"/>
              </a:rPr>
              <a:t>When you enlarge a bitmap image, you can see the individual pixels.</a:t>
            </a:r>
          </a:p>
          <a:p>
            <a:r>
              <a:rPr lang="en-US" dirty="0" smtClean="0">
                <a:latin typeface="Bookman Old Style" pitchFamily="18" charset="0"/>
              </a:rPr>
              <a:t>Fireworks includes a full set of bitmap tools you can use to edit bitmap objects.</a:t>
            </a:r>
            <a:endParaRPr lang="en-US" dirty="0">
              <a:latin typeface="Bookman Old Style" pitchFamily="18" charset="0"/>
            </a:endParaRPr>
          </a:p>
        </p:txBody>
      </p:sp>
    </p:spTree>
    <p:extLst>
      <p:ext uri="{BB962C8B-B14F-4D97-AF65-F5344CB8AC3E}">
        <p14:creationId xmlns:p14="http://schemas.microsoft.com/office/powerpoint/2010/main" val="6611801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3"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3"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0-#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3"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76200"/>
            <a:ext cx="8763000" cy="1066800"/>
          </a:xfrm>
        </p:spPr>
        <p:txBody>
          <a:bodyPr>
            <a:normAutofit/>
          </a:bodyPr>
          <a:lstStyle/>
          <a:p>
            <a:r>
              <a:rPr lang="en-US" b="1" dirty="0" smtClean="0">
                <a:solidFill>
                  <a:srgbClr val="00B0F0"/>
                </a:solidFill>
                <a:effectLst>
                  <a:outerShdw blurRad="38100" dist="38100" dir="2700000" algn="tl">
                    <a:srgbClr val="000000">
                      <a:alpha val="43137"/>
                    </a:srgbClr>
                  </a:outerShdw>
                </a:effectLst>
                <a:latin typeface="Bookman Old Style" pitchFamily="18" charset="0"/>
              </a:rPr>
              <a:t>Selecting the Drawing Colors</a:t>
            </a:r>
            <a:endParaRPr lang="en-US" b="1" dirty="0">
              <a:solidFill>
                <a:srgbClr val="00B0F0"/>
              </a:solidFill>
              <a:effectLst>
                <a:outerShdw blurRad="38100" dist="38100" dir="2700000" algn="tl">
                  <a:srgbClr val="000000">
                    <a:alpha val="43137"/>
                  </a:srgbClr>
                </a:outerShdw>
              </a:effectLst>
              <a:latin typeface="Bookman Old Style" pitchFamily="18" charset="0"/>
            </a:endParaRPr>
          </a:p>
        </p:txBody>
      </p:sp>
      <p:sp>
        <p:nvSpPr>
          <p:cNvPr id="3" name="Content Placeholder 2"/>
          <p:cNvSpPr>
            <a:spLocks noGrp="1"/>
          </p:cNvSpPr>
          <p:nvPr>
            <p:ph idx="1"/>
          </p:nvPr>
        </p:nvSpPr>
        <p:spPr>
          <a:xfrm>
            <a:off x="152400" y="1066800"/>
            <a:ext cx="8839200" cy="5638800"/>
          </a:xfrm>
        </p:spPr>
        <p:txBody>
          <a:bodyPr>
            <a:normAutofit lnSpcReduction="10000"/>
          </a:bodyPr>
          <a:lstStyle/>
          <a:p>
            <a:r>
              <a:rPr lang="en-US" dirty="0" smtClean="0">
                <a:latin typeface="Bookman Old Style" pitchFamily="18" charset="0"/>
              </a:rPr>
              <a:t>Because you use Fireworks to create and modify objects for the Web, the program uses the RGB color model, a common color model used in Wen design.</a:t>
            </a:r>
          </a:p>
          <a:p>
            <a:r>
              <a:rPr lang="en-US" dirty="0" smtClean="0">
                <a:latin typeface="Bookman Old Style" pitchFamily="18" charset="0"/>
              </a:rPr>
              <a:t>Two different tools in the Tools panel enable you to select colors easily for both bitmap and vector images.</a:t>
            </a:r>
          </a:p>
          <a:p>
            <a:r>
              <a:rPr lang="en-US" dirty="0" smtClean="0">
                <a:latin typeface="Bookman Old Style" pitchFamily="18" charset="0"/>
              </a:rPr>
              <a:t>You can click the System color Picker to choose you own custom color if the one you want doesn't appear in the selection panel.</a:t>
            </a:r>
            <a:endParaRPr lang="en-US" dirty="0">
              <a:latin typeface="Bookman Old Style" pitchFamily="18" charset="0"/>
            </a:endParaRPr>
          </a:p>
        </p:txBody>
      </p:sp>
    </p:spTree>
    <p:extLst>
      <p:ext uri="{BB962C8B-B14F-4D97-AF65-F5344CB8AC3E}">
        <p14:creationId xmlns:p14="http://schemas.microsoft.com/office/powerpoint/2010/main" val="22648749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838200"/>
          </a:xfrm>
        </p:spPr>
        <p:txBody>
          <a:bodyPr/>
          <a:lstStyle/>
          <a:p>
            <a:r>
              <a:rPr lang="en-US" b="1" dirty="0" smtClean="0">
                <a:solidFill>
                  <a:srgbClr val="0070C0"/>
                </a:solidFill>
                <a:effectLst>
                  <a:outerShdw blurRad="38100" dist="38100" dir="2700000" algn="tl">
                    <a:srgbClr val="000000">
                      <a:alpha val="43137"/>
                    </a:srgbClr>
                  </a:outerShdw>
                </a:effectLst>
                <a:latin typeface="Bookman Old Style" pitchFamily="18" charset="0"/>
              </a:rPr>
              <a:t>Draw with the Brush Tool</a:t>
            </a:r>
            <a:endParaRPr lang="en-US" b="1" dirty="0">
              <a:solidFill>
                <a:srgbClr val="0070C0"/>
              </a:solidFill>
              <a:effectLst>
                <a:outerShdw blurRad="38100" dist="38100" dir="2700000" algn="tl">
                  <a:srgbClr val="000000">
                    <a:alpha val="43137"/>
                  </a:srgbClr>
                </a:outerShdw>
              </a:effectLst>
              <a:latin typeface="Bookman Old Style" pitchFamily="18" charset="0"/>
            </a:endParaRPr>
          </a:p>
        </p:txBody>
      </p:sp>
      <p:sp>
        <p:nvSpPr>
          <p:cNvPr id="3" name="Content Placeholder 2"/>
          <p:cNvSpPr>
            <a:spLocks noGrp="1"/>
          </p:cNvSpPr>
          <p:nvPr>
            <p:ph idx="1"/>
          </p:nvPr>
        </p:nvSpPr>
        <p:spPr>
          <a:xfrm>
            <a:off x="457200" y="914400"/>
            <a:ext cx="8229600" cy="5715000"/>
          </a:xfrm>
        </p:spPr>
        <p:txBody>
          <a:bodyPr/>
          <a:lstStyle/>
          <a:p>
            <a:r>
              <a:rPr lang="en-US" dirty="0" smtClean="0">
                <a:latin typeface="Bookman Old Style" pitchFamily="18" charset="0"/>
              </a:rPr>
              <a:t>The Brush tool paints a stroke onto an image.  The stroke consists of individual pixels that are placed in specific locations in the image, according to where you drag the mouse.</a:t>
            </a:r>
          </a:p>
          <a:p>
            <a:r>
              <a:rPr lang="en-US" dirty="0" smtClean="0">
                <a:latin typeface="Bookman Old Style" pitchFamily="18" charset="0"/>
              </a:rPr>
              <a:t>You use the Property Inspector to adjust the setting of the Brush tool.</a:t>
            </a:r>
          </a:p>
          <a:p>
            <a:r>
              <a:rPr lang="en-US" dirty="0" smtClean="0">
                <a:latin typeface="Bookman Old Style" pitchFamily="18" charset="0"/>
              </a:rPr>
              <a:t>You can create many different effects with the Brush tool.</a:t>
            </a:r>
            <a:endParaRPr lang="en-US" dirty="0">
              <a:latin typeface="Bookman Old Style" pitchFamily="18" charset="0"/>
            </a:endParaRPr>
          </a:p>
        </p:txBody>
      </p:sp>
    </p:spTree>
    <p:extLst>
      <p:ext uri="{BB962C8B-B14F-4D97-AF65-F5344CB8AC3E}">
        <p14:creationId xmlns:p14="http://schemas.microsoft.com/office/powerpoint/2010/main" val="11063672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1)">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heel(1)">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heel(1)">
                                      <p:cBhvr>
                                        <p:cTn id="1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838200"/>
          </a:xfrm>
        </p:spPr>
        <p:txBody>
          <a:bodyPr/>
          <a:lstStyle/>
          <a:p>
            <a:r>
              <a:rPr lang="en-US" b="1" dirty="0" smtClean="0">
                <a:solidFill>
                  <a:srgbClr val="002060"/>
                </a:solidFill>
                <a:effectLst>
                  <a:outerShdw blurRad="38100" dist="38100" dir="2700000" algn="tl">
                    <a:srgbClr val="000000">
                      <a:alpha val="43137"/>
                    </a:srgbClr>
                  </a:outerShdw>
                </a:effectLst>
                <a:latin typeface="Bookman Old Style" pitchFamily="18" charset="0"/>
              </a:rPr>
              <a:t>Draw with the Pencil Tool</a:t>
            </a:r>
            <a:endParaRPr lang="en-US" b="1" dirty="0">
              <a:solidFill>
                <a:srgbClr val="002060"/>
              </a:solidFill>
              <a:effectLst>
                <a:outerShdw blurRad="38100" dist="38100" dir="2700000" algn="tl">
                  <a:srgbClr val="000000">
                    <a:alpha val="43137"/>
                  </a:srgbClr>
                </a:outerShdw>
              </a:effectLst>
              <a:latin typeface="Bookman Old Style" pitchFamily="18" charset="0"/>
            </a:endParaRPr>
          </a:p>
        </p:txBody>
      </p:sp>
      <p:sp>
        <p:nvSpPr>
          <p:cNvPr id="3" name="Content Placeholder 2"/>
          <p:cNvSpPr>
            <a:spLocks noGrp="1"/>
          </p:cNvSpPr>
          <p:nvPr>
            <p:ph idx="1"/>
          </p:nvPr>
        </p:nvSpPr>
        <p:spPr>
          <a:xfrm>
            <a:off x="457200" y="990600"/>
            <a:ext cx="8229600" cy="5135563"/>
          </a:xfrm>
        </p:spPr>
        <p:txBody>
          <a:bodyPr>
            <a:normAutofit/>
          </a:bodyPr>
          <a:lstStyle/>
          <a:p>
            <a:r>
              <a:rPr lang="en-US" dirty="0" smtClean="0">
                <a:latin typeface="Bookman Old Style" pitchFamily="18" charset="0"/>
              </a:rPr>
              <a:t>The Pencil Tool draws a line that is one-pixel wide, using the selected color stroke.</a:t>
            </a:r>
          </a:p>
          <a:p>
            <a:r>
              <a:rPr lang="en-US" dirty="0" smtClean="0">
                <a:latin typeface="Bookman Old Style" pitchFamily="18" charset="0"/>
              </a:rPr>
              <a:t>The pencil tool offers </a:t>
            </a:r>
            <a:r>
              <a:rPr lang="en-US" dirty="0">
                <a:latin typeface="Bookman Old Style" pitchFamily="18" charset="0"/>
              </a:rPr>
              <a:t>f</a:t>
            </a:r>
            <a:r>
              <a:rPr lang="en-US" dirty="0" smtClean="0">
                <a:latin typeface="Bookman Old Style" pitchFamily="18" charset="0"/>
              </a:rPr>
              <a:t>ewer options than the Brush tool because it cannot use texture or an adjustable size.</a:t>
            </a:r>
          </a:p>
          <a:p>
            <a:r>
              <a:rPr lang="en-US" dirty="0" smtClean="0">
                <a:latin typeface="Bookman Old Style" pitchFamily="18" charset="0"/>
              </a:rPr>
              <a:t>You can use the anti-aliasing option to make your pencil lines look smother. </a:t>
            </a:r>
            <a:endParaRPr lang="en-US" dirty="0">
              <a:latin typeface="Bookman Old Style" pitchFamily="18" charset="0"/>
            </a:endParaRPr>
          </a:p>
        </p:txBody>
      </p:sp>
    </p:spTree>
    <p:extLst>
      <p:ext uri="{BB962C8B-B14F-4D97-AF65-F5344CB8AC3E}">
        <p14:creationId xmlns:p14="http://schemas.microsoft.com/office/powerpoint/2010/main" val="1738860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838200"/>
          </a:xfrm>
        </p:spPr>
        <p:txBody>
          <a:bodyPr/>
          <a:lstStyle/>
          <a:p>
            <a:r>
              <a:rPr lang="en-US" b="1" dirty="0" smtClean="0">
                <a:solidFill>
                  <a:srgbClr val="7030A0"/>
                </a:solidFill>
                <a:effectLst>
                  <a:outerShdw blurRad="38100" dist="38100" dir="2700000" algn="tl">
                    <a:srgbClr val="000000">
                      <a:alpha val="43137"/>
                    </a:srgbClr>
                  </a:outerShdw>
                </a:effectLst>
                <a:latin typeface="Bookman Old Style" pitchFamily="18" charset="0"/>
              </a:rPr>
              <a:t>Select Bitmap Objects</a:t>
            </a:r>
            <a:endParaRPr lang="en-US" b="1" dirty="0">
              <a:solidFill>
                <a:srgbClr val="7030A0"/>
              </a:solidFill>
              <a:effectLst>
                <a:outerShdw blurRad="38100" dist="38100" dir="2700000" algn="tl">
                  <a:srgbClr val="000000">
                    <a:alpha val="43137"/>
                  </a:srgbClr>
                </a:outerShdw>
              </a:effectLst>
              <a:latin typeface="Bookman Old Style" pitchFamily="18" charset="0"/>
            </a:endParaRPr>
          </a:p>
        </p:txBody>
      </p:sp>
      <p:sp>
        <p:nvSpPr>
          <p:cNvPr id="3" name="Content Placeholder 2"/>
          <p:cNvSpPr>
            <a:spLocks noGrp="1"/>
          </p:cNvSpPr>
          <p:nvPr>
            <p:ph idx="1"/>
          </p:nvPr>
        </p:nvSpPr>
        <p:spPr>
          <a:xfrm>
            <a:off x="228600" y="990600"/>
            <a:ext cx="8763000" cy="5715000"/>
          </a:xfrm>
        </p:spPr>
        <p:txBody>
          <a:bodyPr>
            <a:normAutofit fontScale="92500"/>
          </a:bodyPr>
          <a:lstStyle/>
          <a:p>
            <a:r>
              <a:rPr lang="en-US" dirty="0" smtClean="0">
                <a:latin typeface="Bookman Old Style" pitchFamily="18" charset="0"/>
              </a:rPr>
              <a:t>Because bitmap objects are actually collections of pixels, you need to use a bitmap selection tool to select items you want to copy, cut, or move.</a:t>
            </a:r>
          </a:p>
          <a:p>
            <a:r>
              <a:rPr lang="en-US" dirty="0" smtClean="0">
                <a:latin typeface="Bookman Old Style" pitchFamily="18" charset="0"/>
              </a:rPr>
              <a:t>The three bitmap selection tools are:</a:t>
            </a:r>
          </a:p>
          <a:p>
            <a:r>
              <a:rPr lang="en-US" dirty="0" smtClean="0">
                <a:latin typeface="Bookman Old Style" pitchFamily="18" charset="0"/>
              </a:rPr>
              <a:t> Marquee tool – when you want to select a rectangular area of a bitmap image.</a:t>
            </a:r>
          </a:p>
          <a:p>
            <a:r>
              <a:rPr lang="en-US" dirty="0" smtClean="0">
                <a:latin typeface="Bookman Old Style" pitchFamily="18" charset="0"/>
              </a:rPr>
              <a:t>Lasso tool – when you need to select an irregular shaped area</a:t>
            </a:r>
          </a:p>
          <a:p>
            <a:r>
              <a:rPr lang="en-US" dirty="0" smtClean="0">
                <a:latin typeface="Bookman Old Style" pitchFamily="18" charset="0"/>
              </a:rPr>
              <a:t> Magic Wand tool – when you want to select all contiguous pixels in a specific color.</a:t>
            </a:r>
            <a:endParaRPr lang="en-US" dirty="0">
              <a:latin typeface="Bookman Old Style" pitchFamily="18" charset="0"/>
            </a:endParaRPr>
          </a:p>
        </p:txBody>
      </p:sp>
    </p:spTree>
    <p:extLst>
      <p:ext uri="{BB962C8B-B14F-4D97-AF65-F5344CB8AC3E}">
        <p14:creationId xmlns:p14="http://schemas.microsoft.com/office/powerpoint/2010/main" val="37685830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p:cTn id="31"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3" end="3"/>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grpId="0" nodeType="clickEffect">
                                  <p:stCondLst>
                                    <p:cond delay="0"/>
                                  </p:stCondLst>
                                  <p:childTnLst>
                                    <p:set>
                                      <p:cBhvr>
                                        <p:cTn id="38" dur="1" fill="hold">
                                          <p:stCondLst>
                                            <p:cond delay="0"/>
                                          </p:stCondLst>
                                        </p:cTn>
                                        <p:tgtEl>
                                          <p:spTgt spid="3">
                                            <p:txEl>
                                              <p:pRg st="4" end="4"/>
                                            </p:txEl>
                                          </p:spTgt>
                                        </p:tgtEl>
                                        <p:attrNameLst>
                                          <p:attrName>style.visibility</p:attrName>
                                        </p:attrNameLst>
                                      </p:cBhvr>
                                      <p:to>
                                        <p:strVal val="visible"/>
                                      </p:to>
                                    </p:set>
                                    <p:anim calcmode="lin" valueType="num">
                                      <p:cBhvr>
                                        <p:cTn id="39"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Equity">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oundry">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TotalTime>
  <Words>971</Words>
  <Application>Microsoft Office PowerPoint</Application>
  <PresentationFormat>On-screen Show (4:3)</PresentationFormat>
  <Paragraphs>60</Paragraphs>
  <Slides>13</Slides>
  <Notes>1</Notes>
  <HiddenSlides>0</HiddenSlides>
  <MMClips>0</MMClips>
  <ScaleCrop>false</ScaleCrop>
  <HeadingPairs>
    <vt:vector size="4" baseType="variant">
      <vt:variant>
        <vt:lpstr>Theme</vt:lpstr>
      </vt:variant>
      <vt:variant>
        <vt:i4>2</vt:i4>
      </vt:variant>
      <vt:variant>
        <vt:lpstr>Slide Titles</vt:lpstr>
      </vt:variant>
      <vt:variant>
        <vt:i4>13</vt:i4>
      </vt:variant>
    </vt:vector>
  </HeadingPairs>
  <TitlesOfParts>
    <vt:vector size="15" baseType="lpstr">
      <vt:lpstr>Office Theme</vt:lpstr>
      <vt:lpstr>Equity</vt:lpstr>
      <vt:lpstr>Exercise 26 - Skills</vt:lpstr>
      <vt:lpstr>Exercise 26 - Terms</vt:lpstr>
      <vt:lpstr>Exercise 26 - Terms</vt:lpstr>
      <vt:lpstr>Working with Bitmap Tools</vt:lpstr>
      <vt:lpstr>Learn About Bitmap Objects</vt:lpstr>
      <vt:lpstr>Selecting the Drawing Colors</vt:lpstr>
      <vt:lpstr>Draw with the Brush Tool</vt:lpstr>
      <vt:lpstr>Draw with the Pencil Tool</vt:lpstr>
      <vt:lpstr>Select Bitmap Objects</vt:lpstr>
      <vt:lpstr>     </vt:lpstr>
      <vt:lpstr>Copy and Paste Bitmap Objects</vt:lpstr>
      <vt:lpstr>     </vt:lpstr>
      <vt:lpstr>ASSIGNMENT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Exercise 26 - Skills</dc:title>
  <dc:creator>Jim Williams</dc:creator>
  <cp:lastModifiedBy>Jim Williams</cp:lastModifiedBy>
  <cp:revision>9</cp:revision>
  <dcterms:created xsi:type="dcterms:W3CDTF">2010-10-01T02:37:46Z</dcterms:created>
  <dcterms:modified xsi:type="dcterms:W3CDTF">2011-10-09T21:05:35Z</dcterms:modified>
</cp:coreProperties>
</file>