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notesMasterIdLst>
    <p:notesMasterId r:id="rId15"/>
  </p:notesMasterIdLst>
  <p:sldIdLst>
    <p:sldId id="256" r:id="rId4"/>
    <p:sldId id="257" r:id="rId5"/>
    <p:sldId id="258" r:id="rId6"/>
    <p:sldId id="264" r:id="rId7"/>
    <p:sldId id="265" r:id="rId8"/>
    <p:sldId id="259" r:id="rId9"/>
    <p:sldId id="260" r:id="rId10"/>
    <p:sldId id="261" r:id="rId11"/>
    <p:sldId id="262" r:id="rId12"/>
    <p:sldId id="263"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58"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9C6F03-2B55-4E37-9259-681EF8F0DEB4}" type="datetimeFigureOut">
              <a:rPr lang="en-US" smtClean="0"/>
              <a:t>10/9/2011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C6F747F-4C48-4CDB-8D62-2411930B7E65}" type="slidenum">
              <a:rPr lang="en-US" smtClean="0"/>
              <a:t>‹#›</a:t>
            </a:fld>
            <a:endParaRPr lang="en-US"/>
          </a:p>
        </p:txBody>
      </p:sp>
    </p:spTree>
    <p:extLst>
      <p:ext uri="{BB962C8B-B14F-4D97-AF65-F5344CB8AC3E}">
        <p14:creationId xmlns:p14="http://schemas.microsoft.com/office/powerpoint/2010/main" val="1930635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18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smtClean="0"/>
              <a:t>Press and hold Shift while using the Rectangle tool to draw a perfect square. To draw the shape from the center outward, press and hold ALT while drawing. (The Shift key works for constraining most shapes to their “perfect” shape and the ALT key works to draw from the inside out on all shapes.)</a:t>
            </a:r>
          </a:p>
          <a:p>
            <a:pPr eaLnBrk="1" hangingPunct="1">
              <a:spcBef>
                <a:spcPct val="0"/>
              </a:spcBef>
            </a:pPr>
            <a:r>
              <a:rPr lang="en-US" smtClean="0"/>
              <a:t>One important difference between lines drawn using the Line tool and one of the bitmap tools is that you cannot erase any part of a vector-based line using the Eraser tool.</a:t>
            </a:r>
          </a:p>
          <a:p>
            <a:pPr eaLnBrk="1" hangingPunct="1">
              <a:spcBef>
                <a:spcPct val="0"/>
              </a:spcBef>
            </a:pPr>
            <a:r>
              <a:rPr lang="en-US" smtClean="0"/>
              <a:t> </a:t>
            </a:r>
          </a:p>
        </p:txBody>
      </p:sp>
      <p:sp>
        <p:nvSpPr>
          <p:cNvPr id="1126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C1EB2E7-1E1D-47B7-A13C-348B63391476}" type="slidenum">
              <a:rPr lang="en-US">
                <a:solidFill>
                  <a:prstClr val="black"/>
                </a:solidFill>
              </a:rPr>
              <a:pPr>
                <a:defRPr/>
              </a:pPr>
              <a:t>4</a:t>
            </a:fld>
            <a:endParaRPr lang="en-US" dirty="0">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8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1136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C1C0B6C-C3C6-413C-8994-2F27FC62591E}" type="slidenum">
              <a:rPr lang="en-US">
                <a:solidFill>
                  <a:prstClr val="black"/>
                </a:solidFill>
              </a:rPr>
              <a:pPr>
                <a:defRPr/>
              </a:pPr>
              <a:t>5</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10/9/2011</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10/9/2011</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23A271A1-F6D6-438B-A432-4747EE7ECD40}" type="datetimeFigureOut">
              <a:rPr lang="en-US" smtClean="0"/>
              <a:pPr/>
              <a:t>10/9/2011</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2F61462B-D13C-4BC8-82B0-21C55D4A15D1}" type="slidenum">
              <a:rPr lang="en-US"/>
              <a:pPr>
                <a:defRPr/>
              </a:pPr>
              <a:t>‹#›</a:t>
            </a:fld>
            <a:endParaRPr lang="en-US" dirty="0"/>
          </a:p>
        </p:txBody>
      </p:sp>
    </p:spTree>
    <p:extLst>
      <p:ext uri="{BB962C8B-B14F-4D97-AF65-F5344CB8AC3E}">
        <p14:creationId xmlns:p14="http://schemas.microsoft.com/office/powerpoint/2010/main" val="2282436210"/>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DBEE14B3-B0AB-4D01-97CF-647DE92872BF}" type="slidenum">
              <a:rPr lang="en-US"/>
              <a:pPr>
                <a:defRPr/>
              </a:pPr>
              <a:t>‹#›</a:t>
            </a:fld>
            <a:endParaRPr lang="en-US" dirty="0"/>
          </a:p>
        </p:txBody>
      </p:sp>
    </p:spTree>
    <p:extLst>
      <p:ext uri="{BB962C8B-B14F-4D97-AF65-F5344CB8AC3E}">
        <p14:creationId xmlns:p14="http://schemas.microsoft.com/office/powerpoint/2010/main" val="1920189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3C0BA307-186D-4A9F-B99B-57208907DAB0}" type="slidenum">
              <a:rPr lang="en-US"/>
              <a:pPr>
                <a:defRPr/>
              </a:pPr>
              <a:t>‹#›</a:t>
            </a:fld>
            <a:endParaRPr lang="en-US" dirty="0"/>
          </a:p>
        </p:txBody>
      </p:sp>
    </p:spTree>
    <p:extLst>
      <p:ext uri="{BB962C8B-B14F-4D97-AF65-F5344CB8AC3E}">
        <p14:creationId xmlns:p14="http://schemas.microsoft.com/office/powerpoint/2010/main" val="1064566664"/>
      </p:ext>
    </p:extLst>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6A3897C9-5F1C-4B05-8F6E-78301998B1B7}" type="slidenum">
              <a:rPr lang="en-US"/>
              <a:pPr>
                <a:defRPr/>
              </a:pPr>
              <a:t>‹#›</a:t>
            </a:fld>
            <a:endParaRPr lang="en-US" dirty="0"/>
          </a:p>
        </p:txBody>
      </p:sp>
    </p:spTree>
    <p:extLst>
      <p:ext uri="{BB962C8B-B14F-4D97-AF65-F5344CB8AC3E}">
        <p14:creationId xmlns:p14="http://schemas.microsoft.com/office/powerpoint/2010/main" val="12261588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913AE3FD-DD95-45F0-9A52-F27BCEEAF1DF}" type="slidenum">
              <a:rPr lang="en-US"/>
              <a:pPr>
                <a:defRPr/>
              </a:pPr>
              <a:t>‹#›</a:t>
            </a:fld>
            <a:endParaRPr lang="en-US" dirty="0"/>
          </a:p>
        </p:txBody>
      </p:sp>
    </p:spTree>
    <p:extLst>
      <p:ext uri="{BB962C8B-B14F-4D97-AF65-F5344CB8AC3E}">
        <p14:creationId xmlns:p14="http://schemas.microsoft.com/office/powerpoint/2010/main" val="24459232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F96B243-BA1D-4C56-A3A5-F998C28CFAA8}" type="slidenum">
              <a:rPr lang="en-US"/>
              <a:pPr>
                <a:defRPr/>
              </a:pPr>
              <a:t>‹#›</a:t>
            </a:fld>
            <a:endParaRPr lang="en-US" dirty="0"/>
          </a:p>
        </p:txBody>
      </p:sp>
    </p:spTree>
    <p:extLst>
      <p:ext uri="{BB962C8B-B14F-4D97-AF65-F5344CB8AC3E}">
        <p14:creationId xmlns:p14="http://schemas.microsoft.com/office/powerpoint/2010/main" val="279067210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D0EAC12A-CD26-4DED-9955-686253491968}" type="slidenum">
              <a:rPr lang="en-US"/>
              <a:pPr>
                <a:defRPr/>
              </a:pPr>
              <a:t>‹#›</a:t>
            </a:fld>
            <a:endParaRPr lang="en-US" dirty="0"/>
          </a:p>
        </p:txBody>
      </p:sp>
    </p:spTree>
    <p:extLst>
      <p:ext uri="{BB962C8B-B14F-4D97-AF65-F5344CB8AC3E}">
        <p14:creationId xmlns:p14="http://schemas.microsoft.com/office/powerpoint/2010/main" val="36453792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4BD0FD68-B706-4787-A1EC-7005311B73E5}" type="slidenum">
              <a:rPr lang="en-US"/>
              <a:pPr>
                <a:defRPr/>
              </a:pPr>
              <a:t>‹#›</a:t>
            </a:fld>
            <a:endParaRPr lang="en-US" dirty="0"/>
          </a:p>
        </p:txBody>
      </p:sp>
    </p:spTree>
    <p:extLst>
      <p:ext uri="{BB962C8B-B14F-4D97-AF65-F5344CB8AC3E}">
        <p14:creationId xmlns:p14="http://schemas.microsoft.com/office/powerpoint/2010/main" val="21513850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23A271A1-F6D6-438B-A432-4747EE7ECD40}" type="datetimeFigureOut">
              <a:rPr lang="en-US" smtClean="0"/>
              <a:pPr/>
              <a:t>10/9/2011</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E828E479-2F9C-42FF-81AB-7FD1A79E6C99}" type="slidenum">
              <a:rPr lang="en-US"/>
              <a:pPr>
                <a:defRPr/>
              </a:pPr>
              <a:t>‹#›</a:t>
            </a:fld>
            <a:endParaRPr lang="en-US" dirty="0"/>
          </a:p>
        </p:txBody>
      </p:sp>
    </p:spTree>
    <p:extLst>
      <p:ext uri="{BB962C8B-B14F-4D97-AF65-F5344CB8AC3E}">
        <p14:creationId xmlns:p14="http://schemas.microsoft.com/office/powerpoint/2010/main" val="20056157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ABB34F2F-C2AF-4EA6-B966-9578658008A3}" type="slidenum">
              <a:rPr lang="en-US"/>
              <a:pPr>
                <a:defRPr/>
              </a:pPr>
              <a:t>‹#›</a:t>
            </a:fld>
            <a:endParaRPr lang="en-US" dirty="0"/>
          </a:p>
        </p:txBody>
      </p:sp>
    </p:spTree>
    <p:extLst>
      <p:ext uri="{BB962C8B-B14F-4D97-AF65-F5344CB8AC3E}">
        <p14:creationId xmlns:p14="http://schemas.microsoft.com/office/powerpoint/2010/main" val="78149675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B211DCD7-D02E-4799-8C9A-2EC65892EA05}" type="slidenum">
              <a:rPr lang="en-US"/>
              <a:pPr>
                <a:defRPr/>
              </a:pPr>
              <a:t>‹#›</a:t>
            </a:fld>
            <a:endParaRPr lang="en-US" dirty="0"/>
          </a:p>
        </p:txBody>
      </p:sp>
    </p:spTree>
    <p:extLst>
      <p:ext uri="{BB962C8B-B14F-4D97-AF65-F5344CB8AC3E}">
        <p14:creationId xmlns:p14="http://schemas.microsoft.com/office/powerpoint/2010/main" val="122848106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088" y="69850"/>
            <a:ext cx="9013825" cy="6691313"/>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fontAlgn="base">
              <a:spcBef>
                <a:spcPct val="0"/>
              </a:spcBef>
              <a:spcAft>
                <a:spcPct val="0"/>
              </a:spcAft>
              <a:defRPr/>
            </a:pPr>
            <a:r>
              <a:rPr lang="en-US" dirty="0">
                <a:solidFill>
                  <a:prstClr val="white"/>
                </a:solidFill>
                <a:latin typeface="Times New Roman" pitchFamily="18" charset="0"/>
              </a:rPr>
              <a:t>Copyright © 2010 Pearson Education, Inc.      Publishing as Prentice Hall</a:t>
            </a:r>
            <a:endParaRPr lang="en-US" sz="1600" dirty="0">
              <a:solidFill>
                <a:prstClr val="white"/>
              </a:solidFill>
              <a:latin typeface="Times New Roman" pitchFamily="18" charset="0"/>
            </a:endParaRPr>
          </a:p>
        </p:txBody>
      </p:sp>
      <p:sp>
        <p:nvSpPr>
          <p:cNvPr id="6" name="Rectangle 5"/>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 name="Rectangle 9"/>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en-US" smtClean="0"/>
              <a:t>Click to edit Master title style</a:t>
            </a:r>
            <a:endParaRPr lang="en-US"/>
          </a:p>
        </p:txBody>
      </p:sp>
      <p:sp>
        <p:nvSpPr>
          <p:cNvPr id="11" name="Date Placeholder 27"/>
          <p:cNvSpPr>
            <a:spLocks noGrp="1"/>
          </p:cNvSpPr>
          <p:nvPr>
            <p:ph type="dt" sz="half" idx="10"/>
          </p:nvPr>
        </p:nvSpPr>
        <p:spPr>
          <a:xfrm>
            <a:off x="5181600" y="6248400"/>
            <a:ext cx="3543300" cy="476250"/>
          </a:xfrm>
        </p:spPr>
        <p:txBody>
          <a:bodyPr/>
          <a:lstStyle>
            <a:lvl1pPr>
              <a:defRPr dirty="0"/>
            </a:lvl1pPr>
          </a:lstStyle>
          <a:p>
            <a:pPr>
              <a:defRPr/>
            </a:pPr>
            <a:r>
              <a:rPr lang="en-US">
                <a:solidFill>
                  <a:srgbClr val="676A55"/>
                </a:solidFill>
              </a:rPr>
              <a:t>Copyright © 2010 Pearson Education, Inc.      Publishing as Prentice Hall </a:t>
            </a:r>
          </a:p>
        </p:txBody>
      </p:sp>
      <p:sp>
        <p:nvSpPr>
          <p:cNvPr id="12" name="Footer Placeholder 16"/>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pPr>
              <a:defRPr/>
            </a:pPr>
            <a:fld id="{2F61462B-D13C-4BC8-82B0-21C55D4A15D1}" type="slidenum">
              <a:rPr lang="en-US"/>
              <a:pPr>
                <a:defRPr/>
              </a:pPr>
              <a:t>‹#›</a:t>
            </a:fld>
            <a:endParaRPr lang="en-US" dirty="0"/>
          </a:p>
        </p:txBody>
      </p:sp>
    </p:spTree>
    <p:extLst>
      <p:ext uri="{BB962C8B-B14F-4D97-AF65-F5344CB8AC3E}">
        <p14:creationId xmlns:p14="http://schemas.microsoft.com/office/powerpoint/2010/main" val="359953937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914400" y="1447800"/>
            <a:ext cx="777240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a:xfrm>
            <a:off x="152400" y="6324600"/>
            <a:ext cx="304800" cy="304800"/>
          </a:xfrm>
        </p:spPr>
        <p:txBody>
          <a:bodyPr/>
          <a:lstStyle>
            <a:lvl1pPr>
              <a:defRPr/>
            </a:lvl1pPr>
          </a:lstStyle>
          <a:p>
            <a:pPr>
              <a:defRPr/>
            </a:pPr>
            <a:fld id="{DBEE14B3-B0AB-4D01-97CF-647DE92872BF}" type="slidenum">
              <a:rPr lang="en-US"/>
              <a:pPr>
                <a:defRPr/>
              </a:pPr>
              <a:t>‹#›</a:t>
            </a:fld>
            <a:endParaRPr lang="en-US" dirty="0"/>
          </a:p>
        </p:txBody>
      </p:sp>
    </p:spTree>
    <p:extLst>
      <p:ext uri="{BB962C8B-B14F-4D97-AF65-F5344CB8AC3E}">
        <p14:creationId xmlns:p14="http://schemas.microsoft.com/office/powerpoint/2010/main" val="243975857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5" name="Rounded Rectangle 4"/>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8" name="Rectangle 7"/>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722313" y="952500"/>
            <a:ext cx="7772400" cy="1362075"/>
          </a:xfrm>
        </p:spPr>
        <p:txBody>
          <a:bodyPr/>
          <a:lstStyle>
            <a:lvl1pPr algn="l">
              <a:buNone/>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p>
        </p:txBody>
      </p:sp>
      <p:sp>
        <p:nvSpPr>
          <p:cNvPr id="9" name="Date Placeholder 3"/>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10" name="Footer Placeholder 4"/>
          <p:cNvSpPr>
            <a:spLocks noGrp="1"/>
          </p:cNvSpPr>
          <p:nvPr>
            <p:ph type="ftr" sz="quarter" idx="11"/>
          </p:nvPr>
        </p:nvSpPr>
        <p:spPr>
          <a:xfrm>
            <a:off x="800100" y="6172200"/>
            <a:ext cx="4000500" cy="457200"/>
          </a:xfrm>
        </p:spPr>
        <p:txBody>
          <a:bodyPr/>
          <a:lstStyle>
            <a:lvl1pPr>
              <a:defRPr dirty="0"/>
            </a:lvl1pPr>
          </a:lstStyle>
          <a:p>
            <a:pPr>
              <a:defRPr/>
            </a:pPr>
            <a:endParaRPr lang="en-US">
              <a:solidFill>
                <a:srgbClr val="676A55"/>
              </a:solidFill>
            </a:endParaRPr>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pPr>
              <a:defRPr/>
            </a:pPr>
            <a:fld id="{3C0BA307-186D-4A9F-B99B-57208907DAB0}" type="slidenum">
              <a:rPr lang="en-US"/>
              <a:pPr>
                <a:defRPr/>
              </a:pPr>
              <a:t>‹#›</a:t>
            </a:fld>
            <a:endParaRPr lang="en-US" dirty="0"/>
          </a:p>
        </p:txBody>
      </p:sp>
    </p:spTree>
    <p:extLst>
      <p:ext uri="{BB962C8B-B14F-4D97-AF65-F5344CB8AC3E}">
        <p14:creationId xmlns:p14="http://schemas.microsoft.com/office/powerpoint/2010/main" val="240996659"/>
      </p:ext>
    </p:extLst>
  </p:cSld>
  <p:clrMapOvr>
    <a:overrideClrMapping bg1="lt1" tx1="dk1" bg2="lt2" tx2="dk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91440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1" name="Content Placeholder 10"/>
          <p:cNvSpPr>
            <a:spLocks noGrp="1"/>
          </p:cNvSpPr>
          <p:nvPr>
            <p:ph sz="quarter" idx="2"/>
          </p:nvPr>
        </p:nvSpPr>
        <p:spPr>
          <a:xfrm>
            <a:off x="4933950" y="1447800"/>
            <a:ext cx="3749040" cy="4572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6"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7" name="Slide Number Placeholder 22"/>
          <p:cNvSpPr>
            <a:spLocks noGrp="1"/>
          </p:cNvSpPr>
          <p:nvPr>
            <p:ph type="sldNum" sz="quarter" idx="12"/>
          </p:nvPr>
        </p:nvSpPr>
        <p:spPr/>
        <p:txBody>
          <a:bodyPr/>
          <a:lstStyle>
            <a:lvl1pPr>
              <a:defRPr/>
            </a:lvl1pPr>
          </a:lstStyle>
          <a:p>
            <a:pPr>
              <a:defRPr/>
            </a:pPr>
            <a:fld id="{6A3897C9-5F1C-4B05-8F6E-78301998B1B7}" type="slidenum">
              <a:rPr lang="en-US"/>
              <a:pPr>
                <a:defRPr/>
              </a:pPr>
              <a:t>‹#›</a:t>
            </a:fld>
            <a:endParaRPr lang="en-US" dirty="0"/>
          </a:p>
        </p:txBody>
      </p:sp>
    </p:spTree>
    <p:extLst>
      <p:ext uri="{BB962C8B-B14F-4D97-AF65-F5344CB8AC3E}">
        <p14:creationId xmlns:p14="http://schemas.microsoft.com/office/powerpoint/2010/main" val="58850782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4"/>
          </p:nvPr>
        </p:nvSpPr>
        <p:spPr>
          <a:xfrm>
            <a:off x="4953000" y="2247900"/>
            <a:ext cx="3733800" cy="3886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8"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22"/>
          <p:cNvSpPr>
            <a:spLocks noGrp="1"/>
          </p:cNvSpPr>
          <p:nvPr>
            <p:ph type="sldNum" sz="quarter" idx="12"/>
          </p:nvPr>
        </p:nvSpPr>
        <p:spPr/>
        <p:txBody>
          <a:bodyPr/>
          <a:lstStyle>
            <a:lvl1pPr>
              <a:defRPr/>
            </a:lvl1pPr>
          </a:lstStyle>
          <a:p>
            <a:pPr>
              <a:defRPr/>
            </a:pPr>
            <a:fld id="{913AE3FD-DD95-45F0-9A52-F27BCEEAF1DF}" type="slidenum">
              <a:rPr lang="en-US"/>
              <a:pPr>
                <a:defRPr/>
              </a:pPr>
              <a:t>‹#›</a:t>
            </a:fld>
            <a:endParaRPr lang="en-US" dirty="0"/>
          </a:p>
        </p:txBody>
      </p:sp>
    </p:spTree>
    <p:extLst>
      <p:ext uri="{BB962C8B-B14F-4D97-AF65-F5344CB8AC3E}">
        <p14:creationId xmlns:p14="http://schemas.microsoft.com/office/powerpoint/2010/main" val="155884688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4"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5" name="Slide Number Placeholder 22"/>
          <p:cNvSpPr>
            <a:spLocks noGrp="1"/>
          </p:cNvSpPr>
          <p:nvPr>
            <p:ph type="sldNum" sz="quarter" idx="12"/>
          </p:nvPr>
        </p:nvSpPr>
        <p:spPr/>
        <p:txBody>
          <a:bodyPr/>
          <a:lstStyle>
            <a:lvl1pPr>
              <a:defRPr/>
            </a:lvl1pPr>
          </a:lstStyle>
          <a:p>
            <a:pPr>
              <a:defRPr/>
            </a:pPr>
            <a:fld id="{EF96B243-BA1D-4C56-A3A5-F998C28CFAA8}" type="slidenum">
              <a:rPr lang="en-US"/>
              <a:pPr>
                <a:defRPr/>
              </a:pPr>
              <a:t>‹#›</a:t>
            </a:fld>
            <a:endParaRPr lang="en-US" dirty="0"/>
          </a:p>
        </p:txBody>
      </p:sp>
    </p:spTree>
    <p:extLst>
      <p:ext uri="{BB962C8B-B14F-4D97-AF65-F5344CB8AC3E}">
        <p14:creationId xmlns:p14="http://schemas.microsoft.com/office/powerpoint/2010/main" val="21802497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3"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4" name="Slide Number Placeholder 22"/>
          <p:cNvSpPr>
            <a:spLocks noGrp="1"/>
          </p:cNvSpPr>
          <p:nvPr>
            <p:ph type="sldNum" sz="quarter" idx="12"/>
          </p:nvPr>
        </p:nvSpPr>
        <p:spPr/>
        <p:txBody>
          <a:bodyPr/>
          <a:lstStyle>
            <a:lvl1pPr>
              <a:defRPr/>
            </a:lvl1pPr>
          </a:lstStyle>
          <a:p>
            <a:pPr>
              <a:defRPr/>
            </a:pPr>
            <a:fld id="{D0EAC12A-CD26-4DED-9955-686253491968}" type="slidenum">
              <a:rPr lang="en-US"/>
              <a:pPr>
                <a:defRPr/>
              </a:pPr>
              <a:t>‹#›</a:t>
            </a:fld>
            <a:endParaRPr lang="en-US" dirty="0"/>
          </a:p>
        </p:txBody>
      </p:sp>
    </p:spTree>
    <p:extLst>
      <p:ext uri="{BB962C8B-B14F-4D97-AF65-F5344CB8AC3E}">
        <p14:creationId xmlns:p14="http://schemas.microsoft.com/office/powerpoint/2010/main" val="36968730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23A271A1-F6D6-438B-A432-4747EE7ECD40}" type="datetimeFigureOut">
              <a:rPr lang="en-US" smtClean="0"/>
              <a:pPr/>
              <a:t>10/9/2011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6" name="Rounded Rectangle 5"/>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smtClean="0"/>
              <a:t>Click to edit Master title style</a:t>
            </a:r>
            <a:endParaRPr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dirty="0" smtClean="0"/>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8" name="Footer Placeholder 5"/>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9" name="Slide Number Placeholder 6"/>
          <p:cNvSpPr>
            <a:spLocks noGrp="1"/>
          </p:cNvSpPr>
          <p:nvPr>
            <p:ph type="sldNum" sz="quarter" idx="12"/>
          </p:nvPr>
        </p:nvSpPr>
        <p:spPr/>
        <p:txBody>
          <a:bodyPr/>
          <a:lstStyle>
            <a:lvl1pPr>
              <a:defRPr/>
            </a:lvl1pPr>
          </a:lstStyle>
          <a:p>
            <a:pPr>
              <a:defRPr/>
            </a:pPr>
            <a:fld id="{4BD0FD68-B706-4787-A1EC-7005311B73E5}" type="slidenum">
              <a:rPr lang="en-US"/>
              <a:pPr>
                <a:defRPr/>
              </a:pPr>
              <a:t>‹#›</a:t>
            </a:fld>
            <a:endParaRPr lang="en-US" dirty="0"/>
          </a:p>
        </p:txBody>
      </p:sp>
    </p:spTree>
    <p:extLst>
      <p:ext uri="{BB962C8B-B14F-4D97-AF65-F5344CB8AC3E}">
        <p14:creationId xmlns:p14="http://schemas.microsoft.com/office/powerpoint/2010/main" val="254338854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6" name="Rectangle 5"/>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7" name="Rectangle 6"/>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dirty="0" smtClean="0"/>
              <a:t>Click to edit Master text styles</a:t>
            </a:r>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dirty="0" smtClean="0"/>
              <a:t>Click icon to add picture</a:t>
            </a:r>
            <a:endParaRPr lang="en-US" noProof="0" dirty="0"/>
          </a:p>
        </p:txBody>
      </p:sp>
      <p:sp>
        <p:nvSpPr>
          <p:cNvPr id="8" name="Date Placeholder 4"/>
          <p:cNvSpPr>
            <a:spLocks noGrp="1"/>
          </p:cNvSpPr>
          <p:nvPr>
            <p:ph type="dt" sz="half" idx="10"/>
          </p:nvPr>
        </p:nvSpPr>
        <p:spPr/>
        <p:txBody>
          <a:bodyPr/>
          <a:lstStyle>
            <a:lvl1pPr>
              <a:defRPr dirty="0"/>
            </a:lvl1pPr>
          </a:lstStyle>
          <a:p>
            <a:pPr>
              <a:defRPr/>
            </a:pPr>
            <a:r>
              <a:rPr lang="en-US">
                <a:solidFill>
                  <a:srgbClr val="676A55"/>
                </a:solidFill>
              </a:rPr>
              <a:t>Copyright © 2010 Pearson Education, Inc.      Publishing as Prentice Hall </a:t>
            </a:r>
          </a:p>
        </p:txBody>
      </p:sp>
      <p:sp>
        <p:nvSpPr>
          <p:cNvPr id="9" name="Footer Placeholder 5"/>
          <p:cNvSpPr>
            <a:spLocks noGrp="1"/>
          </p:cNvSpPr>
          <p:nvPr>
            <p:ph type="ftr" sz="quarter" idx="11"/>
          </p:nvPr>
        </p:nvSpPr>
        <p:spPr>
          <a:xfrm>
            <a:off x="914400" y="6172200"/>
            <a:ext cx="3886200" cy="457200"/>
          </a:xfrm>
        </p:spPr>
        <p:txBody>
          <a:bodyPr/>
          <a:lstStyle>
            <a:lvl1pPr>
              <a:defRPr dirty="0"/>
            </a:lvl1pPr>
          </a:lstStyle>
          <a:p>
            <a:pPr>
              <a:defRPr/>
            </a:pPr>
            <a:endParaRPr lang="en-US">
              <a:solidFill>
                <a:srgbClr val="676A55"/>
              </a:solidFill>
            </a:endParaRPr>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pPr>
              <a:defRPr/>
            </a:pPr>
            <a:fld id="{E828E479-2F9C-42FF-81AB-7FD1A79E6C99}" type="slidenum">
              <a:rPr lang="en-US"/>
              <a:pPr>
                <a:defRPr/>
              </a:pPr>
              <a:t>‹#›</a:t>
            </a:fld>
            <a:endParaRPr lang="en-US" dirty="0"/>
          </a:p>
        </p:txBody>
      </p:sp>
    </p:spTree>
    <p:extLst>
      <p:ext uri="{BB962C8B-B14F-4D97-AF65-F5344CB8AC3E}">
        <p14:creationId xmlns:p14="http://schemas.microsoft.com/office/powerpoint/2010/main" val="23705783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ABB34F2F-C2AF-4EA6-B966-9578658008A3}" type="slidenum">
              <a:rPr lang="en-US"/>
              <a:pPr>
                <a:defRPr/>
              </a:pPr>
              <a:t>‹#›</a:t>
            </a:fld>
            <a:endParaRPr lang="en-US" dirty="0"/>
          </a:p>
        </p:txBody>
      </p:sp>
    </p:spTree>
    <p:extLst>
      <p:ext uri="{BB962C8B-B14F-4D97-AF65-F5344CB8AC3E}">
        <p14:creationId xmlns:p14="http://schemas.microsoft.com/office/powerpoint/2010/main" val="118997337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13"/>
          <p:cNvSpPr>
            <a:spLocks noGrp="1"/>
          </p:cNvSpPr>
          <p:nvPr>
            <p:ph type="dt" sz="half" idx="10"/>
          </p:nvPr>
        </p:nvSpPr>
        <p:spPr/>
        <p:txBody>
          <a:bodyPr/>
          <a:lstStyle>
            <a:lvl1pPr>
              <a:defRPr dirty="0"/>
            </a:lvl1pPr>
          </a:lstStyle>
          <a:p>
            <a:pPr>
              <a:defRPr/>
            </a:pPr>
            <a:r>
              <a:rPr lang="en-US">
                <a:solidFill>
                  <a:srgbClr val="676A55"/>
                </a:solidFill>
              </a:rPr>
              <a:t>Copyright © 2010 Pearson Education, </a:t>
            </a:r>
            <a:r>
              <a:rPr lang="en-US" smtClean="0">
                <a:solidFill>
                  <a:srgbClr val="676A55"/>
                </a:solidFill>
              </a:rPr>
              <a:t>Inc.      Publishing as Prentice Hall </a:t>
            </a:r>
            <a:endParaRPr lang="en-US">
              <a:solidFill>
                <a:srgbClr val="676A55"/>
              </a:solidFill>
            </a:endParaRPr>
          </a:p>
        </p:txBody>
      </p:sp>
      <p:sp>
        <p:nvSpPr>
          <p:cNvPr id="5" name="Footer Placeholder 2"/>
          <p:cNvSpPr>
            <a:spLocks noGrp="1"/>
          </p:cNvSpPr>
          <p:nvPr>
            <p:ph type="ftr" sz="quarter" idx="11"/>
          </p:nvPr>
        </p:nvSpPr>
        <p:spPr/>
        <p:txBody>
          <a:bodyPr/>
          <a:lstStyle>
            <a:lvl1pPr>
              <a:defRPr dirty="0"/>
            </a:lvl1pPr>
          </a:lstStyle>
          <a:p>
            <a:pPr>
              <a:defRPr/>
            </a:pPr>
            <a:endParaRPr lang="en-US">
              <a:solidFill>
                <a:srgbClr val="676A55"/>
              </a:solidFill>
            </a:endParaRPr>
          </a:p>
        </p:txBody>
      </p:sp>
      <p:sp>
        <p:nvSpPr>
          <p:cNvPr id="6" name="Slide Number Placeholder 22"/>
          <p:cNvSpPr>
            <a:spLocks noGrp="1"/>
          </p:cNvSpPr>
          <p:nvPr>
            <p:ph type="sldNum" sz="quarter" idx="12"/>
          </p:nvPr>
        </p:nvSpPr>
        <p:spPr/>
        <p:txBody>
          <a:bodyPr/>
          <a:lstStyle>
            <a:lvl1pPr>
              <a:defRPr/>
            </a:lvl1pPr>
          </a:lstStyle>
          <a:p>
            <a:pPr>
              <a:defRPr/>
            </a:pPr>
            <a:fld id="{B211DCD7-D02E-4799-8C9A-2EC65892EA05}" type="slidenum">
              <a:rPr lang="en-US"/>
              <a:pPr>
                <a:defRPr/>
              </a:pPr>
              <a:t>‹#›</a:t>
            </a:fld>
            <a:endParaRPr lang="en-US" dirty="0"/>
          </a:p>
        </p:txBody>
      </p:sp>
    </p:spTree>
    <p:extLst>
      <p:ext uri="{BB962C8B-B14F-4D97-AF65-F5344CB8AC3E}">
        <p14:creationId xmlns:p14="http://schemas.microsoft.com/office/powerpoint/2010/main" val="30060243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23A271A1-F6D6-438B-A432-4747EE7ECD40}" type="datetimeFigureOut">
              <a:rPr lang="en-US" smtClean="0"/>
              <a:pPr/>
              <a:t>10/9/2011</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23A271A1-F6D6-438B-A432-4747EE7ECD40}" type="datetimeFigureOut">
              <a:rPr lang="en-US" smtClean="0"/>
              <a:pPr/>
              <a:t>10/9/2011</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3A271A1-F6D6-438B-A432-4747EE7ECD40}" type="datetimeFigureOut">
              <a:rPr lang="en-US" smtClean="0"/>
              <a:pPr/>
              <a:t>10/9/2011</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A271A1-F6D6-438B-A432-4747EE7ECD40}" type="datetimeFigureOut">
              <a:rPr lang="en-US" smtClean="0"/>
              <a:pPr/>
              <a:t>10/9/2011</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23A271A1-F6D6-438B-A432-4747EE7ECD40}" type="datetimeFigureOut">
              <a:rPr lang="en-US" smtClean="0"/>
              <a:pPr/>
              <a:t>10/9/2011</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23A271A1-F6D6-438B-A432-4747EE7ECD40}" type="datetimeFigureOut">
              <a:rPr lang="en-US" smtClean="0"/>
              <a:pPr/>
              <a:t>10/9/2011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23A271A1-F6D6-438B-A432-4747EE7ECD40}" type="datetimeFigureOut">
              <a:rPr lang="en-US" smtClean="0"/>
              <a:pPr/>
              <a:t>10/9/2011</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2FC8C99E-60B8-430C-AF6D-FA3DADEEBEE3}" type="slidenum">
              <a:rPr lang="en-US"/>
              <a:pPr>
                <a:defRPr/>
              </a:pPr>
              <a:t>‹#›</a:t>
            </a:fld>
            <a:endParaRPr lang="en-US" dirty="0"/>
          </a:p>
        </p:txBody>
      </p:sp>
    </p:spTree>
    <p:extLst>
      <p:ext uri="{BB962C8B-B14F-4D97-AF65-F5344CB8AC3E}">
        <p14:creationId xmlns:p14="http://schemas.microsoft.com/office/powerpoint/2010/main" val="1384526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useBgFill="1">
        <p:nvSpPr>
          <p:cNvPr id="8" name="Rounded Rectangle 7"/>
          <p:cNvSpPr/>
          <p:nvPr/>
        </p:nvSpPr>
        <p:spPr>
          <a:xfrm>
            <a:off x="63500" y="69850"/>
            <a:ext cx="9013825" cy="6692900"/>
          </a:xfrm>
          <a:prstGeom prst="roundRect">
            <a:avLst>
              <a:gd name="adj" fmla="val 4929"/>
            </a:avLst>
          </a:prstGeom>
          <a:ln w="12700" cap="sq" cmpd="sng" algn="ctr">
            <a:solidFill>
              <a:schemeClr val="accent1">
                <a:lumMod val="5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a:defRPr/>
            </a:pPr>
            <a:endParaRPr lang="en-US" dirty="0">
              <a:solidFill>
                <a:prstClr val="white"/>
              </a:solidFill>
              <a:latin typeface="Times New Roman" pitchFamily="18" charset="0"/>
            </a:endParaRPr>
          </a:p>
        </p:txBody>
      </p:sp>
      <p:sp>
        <p:nvSpPr>
          <p:cNvPr id="1028" name="Title Placeholder 21"/>
          <p:cNvSpPr>
            <a:spLocks noGrp="1"/>
          </p:cNvSpPr>
          <p:nvPr>
            <p:ph type="title"/>
          </p:nvPr>
        </p:nvSpPr>
        <p:spPr bwMode="auto">
          <a:xfrm>
            <a:off x="914400" y="274638"/>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91440" numCol="1" anchor="b" anchorCtr="0" compatLnSpc="1">
            <a:prstTxWarp prst="textNoShape">
              <a:avLst/>
            </a:prstTxWarp>
          </a:bodyPr>
          <a:lstStyle/>
          <a:p>
            <a:pPr lvl="0"/>
            <a:r>
              <a:rPr lang="en-US" smtClean="0"/>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r>
              <a:rPr lang="en-US">
                <a:solidFill>
                  <a:srgbClr val="676A55"/>
                </a:solidFill>
              </a:rPr>
              <a:t>Copyright © 2010 Pearson Education, Inc.      Publishing as Prentice Hall </a:t>
            </a:r>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dirty="0">
                <a:solidFill>
                  <a:schemeClr val="tx2"/>
                </a:solidFill>
                <a:latin typeface="Times New Roman" pitchFamily="18" charset="0"/>
                <a:cs typeface="+mn-cs"/>
              </a:defRPr>
            </a:lvl1pPr>
          </a:lstStyle>
          <a:p>
            <a:pPr>
              <a:defRPr/>
            </a:pPr>
            <a:endParaRPr lang="en-US">
              <a:solidFill>
                <a:srgbClr val="676A55"/>
              </a:solidFill>
            </a:endParaRPr>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a:solidFill>
                  <a:srgbClr val="FFFFFF"/>
                </a:solidFill>
                <a:latin typeface="+mj-lt"/>
                <a:ea typeface="+mj-ea"/>
                <a:cs typeface="+mj-cs"/>
              </a:defRPr>
            </a:lvl1pPr>
          </a:lstStyle>
          <a:p>
            <a:pPr>
              <a:defRPr/>
            </a:pPr>
            <a:fld id="{2FC8C99E-60B8-430C-AF6D-FA3DADEEBEE3}" type="slidenum">
              <a:rPr lang="en-US"/>
              <a:pPr>
                <a:defRPr/>
              </a:pPr>
              <a:t>‹#›</a:t>
            </a:fld>
            <a:endParaRPr lang="en-US" dirty="0"/>
          </a:p>
        </p:txBody>
      </p:sp>
    </p:spTree>
    <p:extLst>
      <p:ext uri="{BB962C8B-B14F-4D97-AF65-F5344CB8AC3E}">
        <p14:creationId xmlns:p14="http://schemas.microsoft.com/office/powerpoint/2010/main" val="19829713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p:txStyles>
    <p:titleStyle>
      <a:lvl1pPr algn="l" rtl="0" eaLnBrk="0" fontAlgn="base" hangingPunct="0">
        <a:spcBef>
          <a:spcPct val="0"/>
        </a:spcBef>
        <a:spcAft>
          <a:spcPct val="0"/>
        </a:spcAft>
        <a:defRPr sz="4000" kern="1200">
          <a:solidFill>
            <a:schemeClr val="tx2"/>
          </a:solidFill>
          <a:latin typeface="+mj-lt"/>
          <a:ea typeface="+mj-ea"/>
          <a:cs typeface="+mj-cs"/>
        </a:defRPr>
      </a:lvl1pPr>
      <a:lvl2pPr algn="l" rtl="0" eaLnBrk="0" fontAlgn="base" hangingPunct="0">
        <a:spcBef>
          <a:spcPct val="0"/>
        </a:spcBef>
        <a:spcAft>
          <a:spcPct val="0"/>
        </a:spcAft>
        <a:defRPr sz="4000">
          <a:solidFill>
            <a:schemeClr val="tx2"/>
          </a:solidFill>
          <a:latin typeface="Franklin Gothic Book" pitchFamily="34" charset="0"/>
        </a:defRPr>
      </a:lvl2pPr>
      <a:lvl3pPr algn="l" rtl="0" eaLnBrk="0" fontAlgn="base" hangingPunct="0">
        <a:spcBef>
          <a:spcPct val="0"/>
        </a:spcBef>
        <a:spcAft>
          <a:spcPct val="0"/>
        </a:spcAft>
        <a:defRPr sz="4000">
          <a:solidFill>
            <a:schemeClr val="tx2"/>
          </a:solidFill>
          <a:latin typeface="Franklin Gothic Book" pitchFamily="34" charset="0"/>
        </a:defRPr>
      </a:lvl3pPr>
      <a:lvl4pPr algn="l" rtl="0" eaLnBrk="0" fontAlgn="base" hangingPunct="0">
        <a:spcBef>
          <a:spcPct val="0"/>
        </a:spcBef>
        <a:spcAft>
          <a:spcPct val="0"/>
        </a:spcAft>
        <a:defRPr sz="4000">
          <a:solidFill>
            <a:schemeClr val="tx2"/>
          </a:solidFill>
          <a:latin typeface="Franklin Gothic Book" pitchFamily="34" charset="0"/>
        </a:defRPr>
      </a:lvl4pPr>
      <a:lvl5pPr algn="l" rtl="0" eaLnBrk="0" fontAlgn="base" hangingPunct="0">
        <a:spcBef>
          <a:spcPct val="0"/>
        </a:spcBef>
        <a:spcAft>
          <a:spcPct val="0"/>
        </a:spcAft>
        <a:defRPr sz="4000">
          <a:solidFill>
            <a:schemeClr val="tx2"/>
          </a:solidFill>
          <a:latin typeface="Franklin Gothic Book" pitchFamily="34" charset="0"/>
        </a:defRPr>
      </a:lvl5pPr>
      <a:lvl6pPr marL="457200" algn="l" rtl="0" fontAlgn="base">
        <a:spcBef>
          <a:spcPct val="0"/>
        </a:spcBef>
        <a:spcAft>
          <a:spcPct val="0"/>
        </a:spcAft>
        <a:defRPr sz="4000">
          <a:solidFill>
            <a:schemeClr val="tx2"/>
          </a:solidFill>
          <a:latin typeface="Franklin Gothic Book" pitchFamily="34" charset="0"/>
        </a:defRPr>
      </a:lvl6pPr>
      <a:lvl7pPr marL="914400" algn="l" rtl="0" fontAlgn="base">
        <a:spcBef>
          <a:spcPct val="0"/>
        </a:spcBef>
        <a:spcAft>
          <a:spcPct val="0"/>
        </a:spcAft>
        <a:defRPr sz="4000">
          <a:solidFill>
            <a:schemeClr val="tx2"/>
          </a:solidFill>
          <a:latin typeface="Franklin Gothic Book" pitchFamily="34" charset="0"/>
        </a:defRPr>
      </a:lvl7pPr>
      <a:lvl8pPr marL="1371600" algn="l" rtl="0" fontAlgn="base">
        <a:spcBef>
          <a:spcPct val="0"/>
        </a:spcBef>
        <a:spcAft>
          <a:spcPct val="0"/>
        </a:spcAft>
        <a:defRPr sz="4000">
          <a:solidFill>
            <a:schemeClr val="tx2"/>
          </a:solidFill>
          <a:latin typeface="Franklin Gothic Book" pitchFamily="34" charset="0"/>
        </a:defRPr>
      </a:lvl8pPr>
      <a:lvl9pPr marL="1828800" algn="l" rtl="0" fontAlgn="base">
        <a:spcBef>
          <a:spcPct val="0"/>
        </a:spcBef>
        <a:spcAft>
          <a:spcPct val="0"/>
        </a:spcAft>
        <a:defRPr sz="4000">
          <a:solidFill>
            <a:schemeClr val="tx2"/>
          </a:solidFill>
          <a:latin typeface="Franklin Gothic Book" pitchFamily="34" charset="0"/>
        </a:defRPr>
      </a:lvl9pPr>
    </p:titleStyle>
    <p:bodyStyle>
      <a:lvl1pPr marL="273050" indent="-273050" algn="l" rtl="0" eaLnBrk="0" fontAlgn="base" hangingPunct="0">
        <a:spcBef>
          <a:spcPts val="575"/>
        </a:spcBef>
        <a:spcAft>
          <a:spcPct val="0"/>
        </a:spcAft>
        <a:buClr>
          <a:schemeClr val="accent1"/>
        </a:buClr>
        <a:buSzPct val="85000"/>
        <a:buFont typeface="Wingdings 2" pitchFamily="18" charset="2"/>
        <a:buChar char=""/>
        <a:defRPr sz="2600" kern="1200">
          <a:solidFill>
            <a:schemeClr val="tx1"/>
          </a:solidFill>
          <a:latin typeface="Times New Roman" pitchFamily="18" charset="0"/>
          <a:ea typeface="+mn-ea"/>
          <a:cs typeface="+mn-cs"/>
        </a:defRPr>
      </a:lvl1pPr>
      <a:lvl2pPr marL="547688" indent="-228600" algn="l" rtl="0" eaLnBrk="0" fontAlgn="base" hangingPunct="0">
        <a:spcBef>
          <a:spcPts val="375"/>
        </a:spcBef>
        <a:spcAft>
          <a:spcPct val="0"/>
        </a:spcAft>
        <a:buClr>
          <a:schemeClr val="accent2"/>
        </a:buClr>
        <a:buSzPct val="85000"/>
        <a:buFont typeface="Wingdings 2" pitchFamily="18" charset="2"/>
        <a:buChar char=""/>
        <a:defRPr sz="2400" kern="1200">
          <a:solidFill>
            <a:schemeClr val="tx1"/>
          </a:solidFill>
          <a:latin typeface="Times New Roman" pitchFamily="18" charset="0"/>
          <a:ea typeface="+mn-ea"/>
          <a:cs typeface="+mn-cs"/>
        </a:defRPr>
      </a:lvl2pPr>
      <a:lvl3pPr marL="822325" indent="-228600" algn="l" rtl="0" eaLnBrk="0" fontAlgn="base" hangingPunct="0">
        <a:spcBef>
          <a:spcPts val="375"/>
        </a:spcBef>
        <a:spcAft>
          <a:spcPct val="0"/>
        </a:spcAft>
        <a:buClr>
          <a:srgbClr val="BCCEBD"/>
        </a:buClr>
        <a:buSzPct val="85000"/>
        <a:buFont typeface="Wingdings 2" pitchFamily="18" charset="2"/>
        <a:buChar char=""/>
        <a:defRPr sz="2000" kern="1200">
          <a:solidFill>
            <a:schemeClr val="tx1"/>
          </a:solidFill>
          <a:latin typeface="Times New Roman" pitchFamily="18" charset="0"/>
          <a:ea typeface="+mn-ea"/>
          <a:cs typeface="+mn-cs"/>
        </a:defRPr>
      </a:lvl3pPr>
      <a:lvl4pPr marL="1096963" indent="-228600" algn="l" rtl="0" eaLnBrk="0" fontAlgn="base" hangingPunct="0">
        <a:spcBef>
          <a:spcPts val="375"/>
        </a:spcBef>
        <a:spcAft>
          <a:spcPct val="0"/>
        </a:spcAft>
        <a:buClr>
          <a:srgbClr val="A8CDD7"/>
        </a:buClr>
        <a:buSzPct val="80000"/>
        <a:buFont typeface="Wingdings 2" pitchFamily="18" charset="2"/>
        <a:buChar char=""/>
        <a:defRPr sz="2000" kern="1200">
          <a:solidFill>
            <a:schemeClr val="tx1"/>
          </a:solidFill>
          <a:latin typeface="Times New Roman" pitchFamily="18" charset="0"/>
          <a:ea typeface="+mn-ea"/>
          <a:cs typeface="+mn-cs"/>
        </a:defRPr>
      </a:lvl4pPr>
      <a:lvl5pPr marL="1371600" indent="-228600" algn="l" rtl="0" eaLnBrk="0" fontAlgn="base" hangingPunct="0">
        <a:spcBef>
          <a:spcPts val="375"/>
        </a:spcBef>
        <a:spcAft>
          <a:spcPct val="0"/>
        </a:spcAft>
        <a:buClr>
          <a:srgbClr val="A8CDD7"/>
        </a:buClr>
        <a:buChar char="o"/>
        <a:defRPr sz="2000" kern="1200">
          <a:solidFill>
            <a:schemeClr val="tx1"/>
          </a:solidFill>
          <a:latin typeface="Times New Roman" pitchFamily="18" charset="0"/>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3.xml"/><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24.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Exercise 28 - Skills</a:t>
            </a:r>
            <a:endParaRPr lang="en-US" b="1" dirty="0">
              <a:effectLst>
                <a:outerShdw blurRad="38100" dist="38100" dir="2700000" algn="tl">
                  <a:srgbClr val="000000">
                    <a:alpha val="43137"/>
                  </a:srgbClr>
                </a:outerShdw>
              </a:effectLst>
              <a:latin typeface="Bookman Old Style" pitchFamily="18" charset="0"/>
            </a:endParaRPr>
          </a:p>
        </p:txBody>
      </p:sp>
      <p:sp>
        <p:nvSpPr>
          <p:cNvPr id="5" name="Content Placeholder 4"/>
          <p:cNvSpPr>
            <a:spLocks noGrp="1"/>
          </p:cNvSpPr>
          <p:nvPr>
            <p:ph sz="quarter" idx="1"/>
          </p:nvPr>
        </p:nvSpPr>
        <p:spPr/>
        <p:txBody>
          <a:bodyPr>
            <a:normAutofit/>
          </a:bodyPr>
          <a:lstStyle/>
          <a:p>
            <a:pPr>
              <a:buNone/>
            </a:pPr>
            <a:r>
              <a:rPr lang="en-US" sz="3600" dirty="0" smtClean="0">
                <a:latin typeface="Bookman Old Style" pitchFamily="18" charset="0"/>
              </a:rPr>
              <a:t>Vector tools enable you to create perfectly formed shapes and lines of all sorts.  What’s more the vector objects keep their shape – and their quality – no matter how many times you may change them.</a:t>
            </a:r>
            <a:endParaRPr lang="en-US" sz="3600" dirty="0">
              <a:latin typeface="Bookman Old Style"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Vector Objects</a:t>
            </a:r>
            <a:endParaRPr lang="en-US" dirty="0">
              <a:latin typeface="Bookman Old Style" pitchFamily="18" charset="0"/>
            </a:endParaRPr>
          </a:p>
        </p:txBody>
      </p:sp>
      <p:sp>
        <p:nvSpPr>
          <p:cNvPr id="3" name="Content Placeholder 2"/>
          <p:cNvSpPr>
            <a:spLocks noGrp="1"/>
          </p:cNvSpPr>
          <p:nvPr>
            <p:ph sz="quarter" idx="1"/>
          </p:nvPr>
        </p:nvSpPr>
        <p:spPr>
          <a:xfrm>
            <a:off x="228600" y="1600200"/>
            <a:ext cx="8763000" cy="5257800"/>
          </a:xfrm>
        </p:spPr>
        <p:txBody>
          <a:bodyPr>
            <a:normAutofit fontScale="92500" lnSpcReduction="10000"/>
          </a:bodyPr>
          <a:lstStyle/>
          <a:p>
            <a:r>
              <a:rPr lang="en-US" sz="3000" b="1" dirty="0" smtClean="0">
                <a:latin typeface="Bookman Old Style" pitchFamily="18" charset="0"/>
              </a:rPr>
              <a:t>Draw Lines</a:t>
            </a:r>
          </a:p>
          <a:p>
            <a:r>
              <a:rPr lang="en-US" sz="3000" b="1" dirty="0" smtClean="0">
                <a:latin typeface="Bookman Old Style" pitchFamily="18" charset="0"/>
              </a:rPr>
              <a:t>Draw Rectangles</a:t>
            </a:r>
          </a:p>
          <a:p>
            <a:r>
              <a:rPr lang="en-US" sz="3000" b="1" dirty="0" smtClean="0">
                <a:latin typeface="Bookman Old Style" pitchFamily="18" charset="0"/>
              </a:rPr>
              <a:t>Draw Ellipses</a:t>
            </a:r>
          </a:p>
          <a:p>
            <a:r>
              <a:rPr lang="en-US" sz="3000" b="1" dirty="0" smtClean="0">
                <a:latin typeface="Bookman Old Style" pitchFamily="18" charset="0"/>
              </a:rPr>
              <a:t>Create polygons</a:t>
            </a:r>
          </a:p>
          <a:p>
            <a:r>
              <a:rPr lang="en-US" sz="3000" b="1" dirty="0" smtClean="0">
                <a:latin typeface="Bookman Old Style" pitchFamily="18" charset="0"/>
              </a:rPr>
              <a:t>Scale Vector Objects</a:t>
            </a:r>
          </a:p>
          <a:p>
            <a:r>
              <a:rPr lang="en-US" sz="3000" b="1" dirty="0" smtClean="0">
                <a:latin typeface="Bookman Old Style" pitchFamily="18" charset="0"/>
              </a:rPr>
              <a:t>Draw using the Vector path tool</a:t>
            </a:r>
          </a:p>
          <a:p>
            <a:r>
              <a:rPr lang="en-US" sz="3000" b="1" dirty="0" smtClean="0">
                <a:latin typeface="Bookman Old Style" pitchFamily="18" charset="0"/>
              </a:rPr>
              <a:t>Use the Pen Tool to create paths</a:t>
            </a:r>
          </a:p>
          <a:p>
            <a:r>
              <a:rPr lang="en-US" sz="3000" b="1" dirty="0" smtClean="0">
                <a:latin typeface="Bookman Old Style" pitchFamily="18" charset="0"/>
              </a:rPr>
              <a:t>Add, Change, and Delete Points</a:t>
            </a:r>
          </a:p>
          <a:p>
            <a:r>
              <a:rPr lang="en-US" sz="3000" b="1" dirty="0" smtClean="0">
                <a:latin typeface="Bookman Old Style" pitchFamily="18" charset="0"/>
              </a:rPr>
              <a:t>Apply a Stroke to a Vector Path</a:t>
            </a:r>
          </a:p>
          <a:p>
            <a:r>
              <a:rPr lang="en-US" sz="3000" b="1" dirty="0" smtClean="0">
                <a:latin typeface="Bookman Old Style" pitchFamily="18" charset="0"/>
              </a:rPr>
              <a:t>Add a Fill to a </a:t>
            </a:r>
            <a:r>
              <a:rPr lang="en-US" sz="3000" b="1" dirty="0" smtClean="0">
                <a:latin typeface="Bookman Old Style" pitchFamily="18" charset="0"/>
              </a:rPr>
              <a:t>Path</a:t>
            </a:r>
          </a:p>
          <a:p>
            <a:r>
              <a:rPr lang="en-US" sz="3200" b="1" dirty="0" smtClean="0">
                <a:latin typeface="Bookman Old Style" pitchFamily="18" charset="0"/>
              </a:rPr>
              <a:t>Read Pages 146 – 150 for how to use.</a:t>
            </a:r>
            <a:endParaRPr lang="en-US" sz="3200" b="1" dirty="0" smtClean="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3"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9"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6"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2"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0-#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2"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8"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US" sz="6000" b="1" dirty="0" smtClean="0">
                <a:solidFill>
                  <a:schemeClr val="accent2"/>
                </a:solidFill>
                <a:effectLst>
                  <a:outerShdw blurRad="38100" dist="38100" dir="2700000" algn="tl">
                    <a:srgbClr val="000000">
                      <a:alpha val="43137"/>
                    </a:srgbClr>
                  </a:outerShdw>
                </a:effectLst>
                <a:latin typeface="Bookman Old Style" pitchFamily="18" charset="0"/>
              </a:rPr>
              <a:t>ASSIGNMENT</a:t>
            </a:r>
            <a:endParaRPr lang="en-US" sz="6000" b="1" dirty="0">
              <a:solidFill>
                <a:schemeClr val="accent2"/>
              </a:solidFill>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sz="quarter" idx="1"/>
          </p:nvPr>
        </p:nvSpPr>
        <p:spPr>
          <a:xfrm>
            <a:off x="152400" y="1600200"/>
            <a:ext cx="8915400" cy="4495800"/>
          </a:xfrm>
        </p:spPr>
        <p:txBody>
          <a:bodyPr>
            <a:normAutofit/>
          </a:bodyPr>
          <a:lstStyle/>
          <a:p>
            <a:pPr algn="ctr"/>
            <a:r>
              <a:rPr lang="en-US" sz="5400" b="1" dirty="0" smtClean="0">
                <a:latin typeface="Bookman Old Style" pitchFamily="18" charset="0"/>
              </a:rPr>
              <a:t>Page 150</a:t>
            </a:r>
          </a:p>
          <a:p>
            <a:pPr marL="0" indent="0" algn="ctr">
              <a:buNone/>
            </a:pPr>
            <a:r>
              <a:rPr lang="en-US" sz="5400" b="1" dirty="0" smtClean="0">
                <a:latin typeface="Bookman Old Style" pitchFamily="18" charset="0"/>
              </a:rPr>
              <a:t>S_28 javalogo_xx.png</a:t>
            </a:r>
          </a:p>
          <a:p>
            <a:pPr algn="ctr"/>
            <a:r>
              <a:rPr lang="en-US" sz="5400" b="1" dirty="0" smtClean="0">
                <a:latin typeface="Bookman Old Style" pitchFamily="18" charset="0"/>
              </a:rPr>
              <a:t>Page 151</a:t>
            </a:r>
          </a:p>
          <a:p>
            <a:pPr marL="0" indent="0" algn="ctr">
              <a:buNone/>
            </a:pPr>
            <a:r>
              <a:rPr lang="en-US" sz="5400" b="1" dirty="0" smtClean="0">
                <a:latin typeface="Bookman Old Style" pitchFamily="18" charset="0"/>
              </a:rPr>
              <a:t>S0_28_javalogo_xx.png</a:t>
            </a:r>
            <a:endParaRPr lang="en-US" sz="5400" b="1" dirty="0">
              <a:latin typeface="Bookman Old Style" pitchFamily="18" charset="0"/>
            </a:endParaRPr>
          </a:p>
        </p:txBody>
      </p:sp>
    </p:spTree>
    <p:extLst>
      <p:ext uri="{BB962C8B-B14F-4D97-AF65-F5344CB8AC3E}">
        <p14:creationId xmlns:p14="http://schemas.microsoft.com/office/powerpoint/2010/main" val="36096773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Exercise 28 - Terms</a:t>
            </a:r>
            <a:endParaRPr lang="en-US"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sz="quarter" idx="1"/>
          </p:nvPr>
        </p:nvSpPr>
        <p:spPr>
          <a:xfrm>
            <a:off x="612648" y="1600200"/>
            <a:ext cx="8153400" cy="4648200"/>
          </a:xfrm>
        </p:spPr>
        <p:txBody>
          <a:bodyPr>
            <a:normAutofit lnSpcReduction="10000"/>
          </a:bodyPr>
          <a:lstStyle/>
          <a:p>
            <a:r>
              <a:rPr lang="en-US" sz="3600" b="1" dirty="0" smtClean="0">
                <a:latin typeface="Bookman Old Style" pitchFamily="18" charset="0"/>
              </a:rPr>
              <a:t>Bounding box – </a:t>
            </a:r>
            <a:r>
              <a:rPr lang="en-US" sz="3600" dirty="0" smtClean="0">
                <a:latin typeface="Bookman Old Style" pitchFamily="18" charset="0"/>
              </a:rPr>
              <a:t>A rectangular shape that completely encloses a shape and defines the total height and width of the shape.</a:t>
            </a:r>
          </a:p>
          <a:p>
            <a:pPr>
              <a:buNone/>
            </a:pPr>
            <a:endParaRPr lang="en-US" sz="3600" dirty="0" smtClean="0">
              <a:latin typeface="Bookman Old Style" pitchFamily="18" charset="0"/>
            </a:endParaRPr>
          </a:p>
          <a:p>
            <a:r>
              <a:rPr lang="en-US" sz="3600" b="1" dirty="0" smtClean="0">
                <a:latin typeface="Bookman Old Style" pitchFamily="18" charset="0"/>
              </a:rPr>
              <a:t>Group – </a:t>
            </a:r>
            <a:r>
              <a:rPr lang="en-US" sz="3600" dirty="0" smtClean="0">
                <a:latin typeface="Bookman Old Style" pitchFamily="18" charset="0"/>
              </a:rPr>
              <a:t>Joining two or more objects so they function as a single object.</a:t>
            </a:r>
            <a:endParaRPr lang="en-US" sz="3600" b="1"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Exercise 28 - Terms</a:t>
            </a:r>
            <a:endParaRPr lang="en-US" dirty="0"/>
          </a:p>
        </p:txBody>
      </p:sp>
      <p:sp>
        <p:nvSpPr>
          <p:cNvPr id="3" name="Content Placeholder 2"/>
          <p:cNvSpPr>
            <a:spLocks noGrp="1"/>
          </p:cNvSpPr>
          <p:nvPr>
            <p:ph sz="quarter" idx="1"/>
          </p:nvPr>
        </p:nvSpPr>
        <p:spPr/>
        <p:txBody>
          <a:bodyPr>
            <a:normAutofit/>
          </a:bodyPr>
          <a:lstStyle/>
          <a:p>
            <a:r>
              <a:rPr lang="en-US" sz="3600" b="1" dirty="0" smtClean="0">
                <a:latin typeface="Bookman Old Style" pitchFamily="18" charset="0"/>
              </a:rPr>
              <a:t>Points – </a:t>
            </a:r>
            <a:r>
              <a:rPr lang="en-US" sz="3600" dirty="0" smtClean="0">
                <a:latin typeface="Bookman Old Style" pitchFamily="18" charset="0"/>
              </a:rPr>
              <a:t>Places where vector paths change direction.</a:t>
            </a:r>
          </a:p>
          <a:p>
            <a:endParaRPr lang="en-US" sz="3600" dirty="0" smtClean="0">
              <a:latin typeface="Bookman Old Style" pitchFamily="18" charset="0"/>
            </a:endParaRPr>
          </a:p>
          <a:p>
            <a:r>
              <a:rPr lang="en-US" sz="3600" b="1" dirty="0" smtClean="0">
                <a:latin typeface="Bookman Old Style" pitchFamily="18" charset="0"/>
              </a:rPr>
              <a:t>Transform –</a:t>
            </a:r>
            <a:r>
              <a:rPr lang="en-US" sz="3600" dirty="0" smtClean="0">
                <a:latin typeface="Bookman Old Style" pitchFamily="18" charset="0"/>
              </a:rPr>
              <a:t> To modify by scaling, skewing, rotating, or distorting.</a:t>
            </a:r>
            <a:endParaRPr lang="en-US" sz="36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77000"/>
            <a:ext cx="6477000" cy="306388"/>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28</a:t>
            </a:r>
          </a:p>
        </p:txBody>
      </p:sp>
      <p:sp>
        <p:nvSpPr>
          <p:cNvPr id="23" name="Title 1"/>
          <p:cNvSpPr>
            <a:spLocks noGrp="1"/>
          </p:cNvSpPr>
          <p:nvPr>
            <p:ph type="title"/>
          </p:nvPr>
        </p:nvSpPr>
        <p:spPr>
          <a:xfrm>
            <a:off x="838200" y="2286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Vector Objects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14" name="Rectangle 13"/>
          <p:cNvSpPr/>
          <p:nvPr/>
        </p:nvSpPr>
        <p:spPr>
          <a:xfrm>
            <a:off x="2590800" y="1219200"/>
            <a:ext cx="5715000" cy="2124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285750" indent="-285750">
              <a:buFont typeface="Arial" pitchFamily="34" charset="0"/>
              <a:buChar char="•"/>
              <a:defRPr/>
            </a:pPr>
            <a:r>
              <a:rPr lang="en-US" sz="1900" dirty="0">
                <a:solidFill>
                  <a:prstClr val="white"/>
                </a:solidFill>
                <a:latin typeface="Times New Roman" pitchFamily="18" charset="0"/>
              </a:rPr>
              <a:t>The Scale tool enables you to quickly change the size of any object regardless of its type.</a:t>
            </a:r>
          </a:p>
          <a:p>
            <a:pPr marL="285750" indent="-285750">
              <a:buFont typeface="Arial" pitchFamily="34" charset="0"/>
              <a:buChar char="•"/>
              <a:defRPr/>
            </a:pPr>
            <a:r>
              <a:rPr lang="en-US" sz="1900" dirty="0">
                <a:solidFill>
                  <a:prstClr val="white"/>
                </a:solidFill>
                <a:latin typeface="Times New Roman" pitchFamily="18" charset="0"/>
              </a:rPr>
              <a:t>You can use the Scale tool to rotate an object.</a:t>
            </a:r>
          </a:p>
          <a:p>
            <a:pPr marL="285750" indent="-285750">
              <a:buFont typeface="Arial" pitchFamily="34" charset="0"/>
              <a:buChar char="•"/>
              <a:defRPr/>
            </a:pPr>
            <a:r>
              <a:rPr lang="en-US" sz="1900" dirty="0">
                <a:solidFill>
                  <a:prstClr val="white"/>
                </a:solidFill>
                <a:latin typeface="Times New Roman" pitchFamily="18" charset="0"/>
              </a:rPr>
              <a:t>You can also use the Skew tool and the Distort tool to change the shape of an object by dragging the handles that appear around the edges of a selected vector object. These tools are called transform tools.</a:t>
            </a:r>
          </a:p>
        </p:txBody>
      </p:sp>
      <p:grpSp>
        <p:nvGrpSpPr>
          <p:cNvPr id="47110" name="Group 17"/>
          <p:cNvGrpSpPr>
            <a:grpSpLocks/>
          </p:cNvGrpSpPr>
          <p:nvPr/>
        </p:nvGrpSpPr>
        <p:grpSpPr bwMode="auto">
          <a:xfrm>
            <a:off x="6400800" y="3578225"/>
            <a:ext cx="2100263" cy="1603375"/>
            <a:chOff x="6400800" y="3578225"/>
            <a:chExt cx="2099733" cy="1603375"/>
          </a:xfrm>
        </p:grpSpPr>
        <p:pic>
          <p:nvPicPr>
            <p:cNvPr id="4711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0800" y="3962400"/>
              <a:ext cx="2099733"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Rectangle 14"/>
            <p:cNvSpPr/>
            <p:nvPr/>
          </p:nvSpPr>
          <p:spPr>
            <a:xfrm>
              <a:off x="6553162" y="3578225"/>
              <a:ext cx="1372841" cy="30797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defRPr/>
              </a:pPr>
              <a:r>
                <a:rPr lang="en-US" sz="1400" dirty="0">
                  <a:solidFill>
                    <a:prstClr val="black"/>
                  </a:solidFill>
                  <a:latin typeface="Times New Roman" pitchFamily="18" charset="0"/>
                </a:rPr>
                <a:t>Transform Tools</a:t>
              </a:r>
            </a:p>
          </p:txBody>
        </p:sp>
      </p:grpSp>
      <p:grpSp>
        <p:nvGrpSpPr>
          <p:cNvPr id="47111" name="Group 16"/>
          <p:cNvGrpSpPr>
            <a:grpSpLocks/>
          </p:cNvGrpSpPr>
          <p:nvPr/>
        </p:nvGrpSpPr>
        <p:grpSpPr bwMode="auto">
          <a:xfrm>
            <a:off x="152400" y="685800"/>
            <a:ext cx="1905000" cy="4495800"/>
            <a:chOff x="152400" y="685800"/>
            <a:chExt cx="1904370" cy="4495800"/>
          </a:xfrm>
        </p:grpSpPr>
        <p:pic>
          <p:nvPicPr>
            <p:cNvPr id="4711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1066800"/>
              <a:ext cx="190437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Rectangle 15"/>
            <p:cNvSpPr/>
            <p:nvPr/>
          </p:nvSpPr>
          <p:spPr>
            <a:xfrm>
              <a:off x="228575" y="685800"/>
              <a:ext cx="1764716" cy="307975"/>
            </a:xfrm>
            <a:prstGeom prst="rect">
              <a:avLst/>
            </a:prstGeom>
          </p:spPr>
          <p:style>
            <a:lnRef idx="2">
              <a:schemeClr val="accent1"/>
            </a:lnRef>
            <a:fillRef idx="1">
              <a:schemeClr val="lt1"/>
            </a:fillRef>
            <a:effectRef idx="0">
              <a:schemeClr val="accent1"/>
            </a:effectRef>
            <a:fontRef idx="minor">
              <a:schemeClr val="dk1"/>
            </a:fontRef>
          </p:style>
          <p:txBody>
            <a:bodyPr wrap="none">
              <a:spAutoFit/>
            </a:bodyPr>
            <a:lstStyle/>
            <a:p>
              <a:pPr>
                <a:defRPr/>
              </a:pPr>
              <a:r>
                <a:rPr lang="en-US" sz="1400" dirty="0">
                  <a:solidFill>
                    <a:prstClr val="black"/>
                  </a:solidFill>
                  <a:latin typeface="Times New Roman" pitchFamily="18" charset="0"/>
                </a:rPr>
                <a:t>Vector Drawing Tools</a:t>
              </a:r>
            </a:p>
          </p:txBody>
        </p:sp>
      </p:grpSp>
      <p:pic>
        <p:nvPicPr>
          <p:cNvPr id="4711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33600" y="3657600"/>
            <a:ext cx="4205288" cy="2619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Slide Number Placeholder 12"/>
          <p:cNvSpPr>
            <a:spLocks noGrp="1"/>
          </p:cNvSpPr>
          <p:nvPr>
            <p:ph type="sldNum" sz="quarter" idx="12"/>
          </p:nvPr>
        </p:nvSpPr>
        <p:spPr/>
        <p:txBody>
          <a:bodyPr/>
          <a:lstStyle/>
          <a:p>
            <a:pPr>
              <a:defRPr/>
            </a:pPr>
            <a:fld id="{4C836CEA-F273-4CF5-BA6E-375709B57FB7}" type="slidenum">
              <a:rPr lang="en-US" smtClean="0"/>
              <a:pPr>
                <a:defRPr/>
              </a:pPr>
              <a:t>4</a:t>
            </a:fld>
            <a:endParaRPr lang="en-US" dirty="0"/>
          </a:p>
        </p:txBody>
      </p:sp>
      <p:sp>
        <p:nvSpPr>
          <p:cNvPr id="17" name="Date Placeholder 16"/>
          <p:cNvSpPr>
            <a:spLocks noGrp="1"/>
          </p:cNvSpPr>
          <p:nvPr>
            <p:ph type="dt" sz="quarter" idx="10"/>
          </p:nvPr>
        </p:nvSpPr>
        <p:spPr>
          <a:xfrm>
            <a:off x="5334000" y="6191250"/>
            <a:ext cx="33147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a:t>
            </a:r>
            <a:endParaRPr lang="en-US">
              <a:solidFill>
                <a:srgbClr val="676A55"/>
              </a:solidFill>
            </a:endParaRPr>
          </a:p>
        </p:txBody>
      </p:sp>
    </p:spTree>
    <p:extLst>
      <p:ext uri="{BB962C8B-B14F-4D97-AF65-F5344CB8AC3E}">
        <p14:creationId xmlns:p14="http://schemas.microsoft.com/office/powerpoint/2010/main" val="21758816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Rectangle 20"/>
          <p:cNvSpPr/>
          <p:nvPr/>
        </p:nvSpPr>
        <p:spPr>
          <a:xfrm>
            <a:off x="381000" y="6477000"/>
            <a:ext cx="6477000" cy="306388"/>
          </a:xfrm>
          <a:prstGeom prst="rect">
            <a:avLst/>
          </a:prstGeom>
        </p:spPr>
        <p:txBody>
          <a:bodyPr>
            <a:spAutoFit/>
          </a:bodyPr>
          <a:lstStyle/>
          <a:p>
            <a:pPr>
              <a:defRPr/>
            </a:pPr>
            <a:r>
              <a:rPr lang="en-US" sz="1400" dirty="0">
                <a:solidFill>
                  <a:srgbClr val="72A376">
                    <a:lumMod val="75000"/>
                  </a:srgbClr>
                </a:solidFill>
                <a:latin typeface="Times New Roman" pitchFamily="18" charset="0"/>
                <a:cs typeface="Arial" charset="0"/>
              </a:rPr>
              <a:t>Work with Graphic Elements and Templates : Lesson  4, Exercise 28</a:t>
            </a:r>
          </a:p>
        </p:txBody>
      </p:sp>
      <p:sp>
        <p:nvSpPr>
          <p:cNvPr id="23" name="Title 1"/>
          <p:cNvSpPr>
            <a:spLocks noGrp="1"/>
          </p:cNvSpPr>
          <p:nvPr>
            <p:ph type="title"/>
          </p:nvPr>
        </p:nvSpPr>
        <p:spPr>
          <a:xfrm>
            <a:off x="838200" y="228600"/>
            <a:ext cx="7772400" cy="731838"/>
          </a:xfrm>
          <a:ln>
            <a:miter lim="800000"/>
            <a:headEnd/>
            <a:tailEnd/>
          </a:ln>
        </p:spPr>
        <p:txBody>
          <a:bodyPr>
            <a:norm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eaLnBrk="1" fontAlgn="auto" hangingPunct="1">
              <a:spcAft>
                <a:spcPts val="0"/>
              </a:spcAft>
              <a:defRPr/>
            </a:pPr>
            <a:r>
              <a:rPr lang="en-US" sz="3600" b="1"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Times New Roman" pitchFamily="18" charset="0"/>
                <a:ea typeface="+mn-ea"/>
                <a:cs typeface="+mn-cs"/>
              </a:rPr>
              <a:t>Vector Objects</a:t>
            </a:r>
          </a:p>
        </p:txBody>
      </p:sp>
      <p:cxnSp>
        <p:nvCxnSpPr>
          <p:cNvPr id="10" name="Straight Connector 9"/>
          <p:cNvCxnSpPr/>
          <p:nvPr/>
        </p:nvCxnSpPr>
        <p:spPr>
          <a:xfrm rot="5400000">
            <a:off x="2247901" y="3467100"/>
            <a:ext cx="4648200" cy="3175"/>
          </a:xfrm>
          <a:prstGeom prst="line">
            <a:avLst/>
          </a:prstGeom>
          <a:ln w="12700">
            <a:solidFill>
              <a:schemeClr val="bg1"/>
            </a:solidFill>
          </a:ln>
        </p:spPr>
        <p:style>
          <a:lnRef idx="1">
            <a:schemeClr val="dk1"/>
          </a:lnRef>
          <a:fillRef idx="0">
            <a:schemeClr val="dk1"/>
          </a:fillRef>
          <a:effectRef idx="0">
            <a:schemeClr val="dk1"/>
          </a:effectRef>
          <a:fontRef idx="minor">
            <a:schemeClr val="tx1"/>
          </a:fontRef>
        </p:style>
      </p:cxnSp>
      <p:sp>
        <p:nvSpPr>
          <p:cNvPr id="14" name="Rectangle 13"/>
          <p:cNvSpPr/>
          <p:nvPr/>
        </p:nvSpPr>
        <p:spPr>
          <a:xfrm>
            <a:off x="457200" y="1447800"/>
            <a:ext cx="8458200" cy="12001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dirty="0">
                <a:solidFill>
                  <a:prstClr val="white"/>
                </a:solidFill>
                <a:latin typeface="Times New Roman" pitchFamily="18" charset="0"/>
              </a:rPr>
              <a:t>When you draw a vector path with the Pen tool, points are added only at the places you click the mouse button. The tool connects the points smoothly as you draw.</a:t>
            </a:r>
          </a:p>
          <a:p>
            <a:pPr marL="342900" indent="-342900">
              <a:buFont typeface="Arial" pitchFamily="34" charset="0"/>
              <a:buChar char="•"/>
              <a:defRPr/>
            </a:pPr>
            <a:r>
              <a:rPr lang="en-US" dirty="0">
                <a:solidFill>
                  <a:prstClr val="white"/>
                </a:solidFill>
                <a:latin typeface="Times New Roman" pitchFamily="18" charset="0"/>
              </a:rPr>
              <a:t>Handles appear automatically on the vector path you create with the Pen tool. You can drag the handles to control the distance, arc, and direction of the path.</a:t>
            </a:r>
          </a:p>
        </p:txBody>
      </p:sp>
      <p:pic>
        <p:nvPicPr>
          <p:cNvPr id="4813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8113" y="2971800"/>
            <a:ext cx="4191000" cy="327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Rectangle 11"/>
          <p:cNvSpPr/>
          <p:nvPr/>
        </p:nvSpPr>
        <p:spPr>
          <a:xfrm>
            <a:off x="4419600" y="3048000"/>
            <a:ext cx="4495800" cy="314007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spAutoFit/>
          </a:bodyPr>
          <a:lstStyle/>
          <a:p>
            <a:pPr marL="342900" indent="-342900">
              <a:buFont typeface="Arial" pitchFamily="34" charset="0"/>
              <a:buChar char="•"/>
              <a:defRPr/>
            </a:pPr>
            <a:r>
              <a:rPr lang="en-US" dirty="0">
                <a:solidFill>
                  <a:prstClr val="white"/>
                </a:solidFill>
                <a:latin typeface="Times New Roman" pitchFamily="18" charset="0"/>
              </a:rPr>
              <a:t>Move points on a line by choosing the Subselection tool and dragging the points where you want them on the line.</a:t>
            </a:r>
          </a:p>
          <a:p>
            <a:pPr marL="342900" indent="-342900">
              <a:buFont typeface="Arial" pitchFamily="34" charset="0"/>
              <a:buChar char="•"/>
              <a:defRPr/>
            </a:pPr>
            <a:r>
              <a:rPr lang="en-US" dirty="0">
                <a:solidFill>
                  <a:prstClr val="white"/>
                </a:solidFill>
                <a:latin typeface="Times New Roman" pitchFamily="18" charset="0"/>
              </a:rPr>
              <a:t>To delete a point using the Subselection tool, choose the point and press Del.</a:t>
            </a:r>
          </a:p>
          <a:p>
            <a:pPr marL="342900" indent="-342900">
              <a:buFont typeface="Arial" pitchFamily="34" charset="0"/>
              <a:buChar char="•"/>
              <a:defRPr/>
            </a:pPr>
            <a:r>
              <a:rPr lang="en-US" dirty="0">
                <a:solidFill>
                  <a:prstClr val="white"/>
                </a:solidFill>
                <a:latin typeface="Times New Roman" pitchFamily="18" charset="0"/>
              </a:rPr>
              <a:t>To delete a point using the Pen tool, position the tool on a point and click the point to delete it.</a:t>
            </a:r>
          </a:p>
          <a:p>
            <a:pPr marL="342900" indent="-342900">
              <a:buFont typeface="Arial" pitchFamily="34" charset="0"/>
              <a:buChar char="•"/>
              <a:defRPr/>
            </a:pPr>
            <a:r>
              <a:rPr lang="en-US" dirty="0">
                <a:solidFill>
                  <a:prstClr val="white"/>
                </a:solidFill>
                <a:latin typeface="Times New Roman" pitchFamily="18" charset="0"/>
              </a:rPr>
              <a:t>To add a point using the Pen tool, position the tool on the line away from a point and click to add a point.</a:t>
            </a:r>
          </a:p>
        </p:txBody>
      </p:sp>
      <p:pic>
        <p:nvPicPr>
          <p:cNvPr id="48136"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 y="914400"/>
            <a:ext cx="1463675" cy="361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ide Number Placeholder 8"/>
          <p:cNvSpPr>
            <a:spLocks noGrp="1"/>
          </p:cNvSpPr>
          <p:nvPr>
            <p:ph type="sldNum" sz="quarter" idx="12"/>
          </p:nvPr>
        </p:nvSpPr>
        <p:spPr/>
        <p:txBody>
          <a:bodyPr/>
          <a:lstStyle/>
          <a:p>
            <a:pPr>
              <a:defRPr/>
            </a:pPr>
            <a:fld id="{97F92317-8C46-4A81-8669-80D49AD15452}" type="slidenum">
              <a:rPr lang="en-US" smtClean="0"/>
              <a:pPr>
                <a:defRPr/>
              </a:pPr>
              <a:t>5</a:t>
            </a:fld>
            <a:endParaRPr lang="en-US" dirty="0"/>
          </a:p>
        </p:txBody>
      </p:sp>
      <p:sp>
        <p:nvSpPr>
          <p:cNvPr id="11" name="Date Placeholder 10"/>
          <p:cNvSpPr>
            <a:spLocks noGrp="1"/>
          </p:cNvSpPr>
          <p:nvPr>
            <p:ph type="dt" sz="quarter" idx="10"/>
          </p:nvPr>
        </p:nvSpPr>
        <p:spPr>
          <a:xfrm>
            <a:off x="5105400" y="6229350"/>
            <a:ext cx="3543300" cy="476250"/>
          </a:xfrm>
        </p:spPr>
        <p:txBody>
          <a:bodyPr/>
          <a:lstStyle/>
          <a:p>
            <a:pPr>
              <a:defRPr/>
            </a:pPr>
            <a:r>
              <a:rPr lang="en-US">
                <a:solidFill>
                  <a:srgbClr val="676A55"/>
                </a:solidFill>
              </a:rPr>
              <a:t>Copyright © 2010 Pearson Education, </a:t>
            </a:r>
            <a:r>
              <a:rPr lang="en-US" smtClean="0">
                <a:solidFill>
                  <a:srgbClr val="676A55"/>
                </a:solidFill>
              </a:rPr>
              <a:t>Inc.      </a:t>
            </a:r>
            <a:r>
              <a:rPr lang="en-US">
                <a:solidFill>
                  <a:srgbClr val="676A55"/>
                </a:solidFill>
              </a:rPr>
              <a:t>Publishing as Prentice </a:t>
            </a:r>
            <a:r>
              <a:rPr lang="en-US" smtClean="0">
                <a:solidFill>
                  <a:srgbClr val="676A55"/>
                </a:solidFill>
              </a:rPr>
              <a:t>Hall </a:t>
            </a:r>
            <a:endParaRPr lang="en-US">
              <a:solidFill>
                <a:srgbClr val="676A55"/>
              </a:solidFill>
            </a:endParaRPr>
          </a:p>
        </p:txBody>
      </p:sp>
    </p:spTree>
    <p:extLst>
      <p:ext uri="{BB962C8B-B14F-4D97-AF65-F5344CB8AC3E}">
        <p14:creationId xmlns:p14="http://schemas.microsoft.com/office/powerpoint/2010/main" val="361888806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Vector Objects</a:t>
            </a:r>
            <a:endParaRPr lang="en-US" b="1" dirty="0">
              <a:effectLst>
                <a:outerShdw blurRad="38100" dist="38100" dir="2700000" algn="tl">
                  <a:srgbClr val="000000">
                    <a:alpha val="43137"/>
                  </a:srgbClr>
                </a:outerShdw>
              </a:effectLst>
              <a:latin typeface="Bookman Old Style" pitchFamily="18" charset="0"/>
            </a:endParaRPr>
          </a:p>
        </p:txBody>
      </p:sp>
      <p:sp>
        <p:nvSpPr>
          <p:cNvPr id="3" name="Content Placeholder 2"/>
          <p:cNvSpPr>
            <a:spLocks noGrp="1"/>
          </p:cNvSpPr>
          <p:nvPr>
            <p:ph sz="quarter" idx="1"/>
          </p:nvPr>
        </p:nvSpPr>
        <p:spPr>
          <a:xfrm>
            <a:off x="612648" y="1600200"/>
            <a:ext cx="8153400" cy="4648200"/>
          </a:xfrm>
        </p:spPr>
        <p:txBody>
          <a:bodyPr>
            <a:normAutofit lnSpcReduction="10000"/>
          </a:bodyPr>
          <a:lstStyle/>
          <a:p>
            <a:r>
              <a:rPr lang="en-US" sz="3600" dirty="0" smtClean="0">
                <a:latin typeface="Bookman Old Style" pitchFamily="18" charset="0"/>
              </a:rPr>
              <a:t>Vector images are created by mathematical calculations that draw the object on the screen.</a:t>
            </a:r>
          </a:p>
          <a:p>
            <a:endParaRPr lang="en-US" sz="3600" dirty="0" smtClean="0">
              <a:latin typeface="Bookman Old Style" pitchFamily="18" charset="0"/>
            </a:endParaRPr>
          </a:p>
          <a:p>
            <a:r>
              <a:rPr lang="en-US" sz="3600" dirty="0" smtClean="0">
                <a:latin typeface="Bookman Old Style" pitchFamily="18" charset="0"/>
              </a:rPr>
              <a:t>You can resize vector images without any loss of quality because vector images are scalable.</a:t>
            </a:r>
            <a:endParaRPr lang="en-US" sz="36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Vector Objects</a:t>
            </a:r>
            <a:endParaRPr lang="en-US" dirty="0"/>
          </a:p>
        </p:txBody>
      </p:sp>
      <p:sp>
        <p:nvSpPr>
          <p:cNvPr id="3" name="Content Placeholder 2"/>
          <p:cNvSpPr>
            <a:spLocks noGrp="1"/>
          </p:cNvSpPr>
          <p:nvPr>
            <p:ph sz="quarter" idx="1"/>
          </p:nvPr>
        </p:nvSpPr>
        <p:spPr/>
        <p:txBody>
          <a:bodyPr>
            <a:normAutofit fontScale="92500" lnSpcReduction="20000"/>
          </a:bodyPr>
          <a:lstStyle/>
          <a:p>
            <a:pPr>
              <a:buNone/>
            </a:pPr>
            <a:r>
              <a:rPr lang="en-US" sz="3600" dirty="0" smtClean="0">
                <a:latin typeface="Bookman Old Style" pitchFamily="18" charset="0"/>
              </a:rPr>
              <a:t>Vector images include one or more objects that you can:</a:t>
            </a:r>
          </a:p>
          <a:p>
            <a:pPr lvl="2">
              <a:buNone/>
            </a:pPr>
            <a:r>
              <a:rPr lang="en-US" sz="3000" dirty="0" smtClean="0">
                <a:latin typeface="Bookman Old Style" pitchFamily="18" charset="0"/>
              </a:rPr>
              <a:t>	</a:t>
            </a:r>
            <a:r>
              <a:rPr lang="en-US" sz="3600" dirty="0" smtClean="0">
                <a:latin typeface="Bookman Old Style" pitchFamily="18" charset="0"/>
              </a:rPr>
              <a:t>select and resize</a:t>
            </a:r>
          </a:p>
          <a:p>
            <a:pPr lvl="2">
              <a:buNone/>
            </a:pPr>
            <a:r>
              <a:rPr lang="en-US" sz="3600" dirty="0" smtClean="0">
                <a:latin typeface="Bookman Old Style" pitchFamily="18" charset="0"/>
              </a:rPr>
              <a:t>	drag</a:t>
            </a:r>
          </a:p>
          <a:p>
            <a:pPr lvl="2">
              <a:buNone/>
            </a:pPr>
            <a:r>
              <a:rPr lang="en-US" sz="3600" dirty="0" smtClean="0">
                <a:latin typeface="Bookman Old Style" pitchFamily="18" charset="0"/>
              </a:rPr>
              <a:t>	scale</a:t>
            </a:r>
          </a:p>
          <a:p>
            <a:pPr lvl="2">
              <a:buNone/>
            </a:pPr>
            <a:r>
              <a:rPr lang="en-US" sz="3600" dirty="0" smtClean="0">
                <a:latin typeface="Bookman Old Style" pitchFamily="18" charset="0"/>
              </a:rPr>
              <a:t>	skew</a:t>
            </a:r>
          </a:p>
          <a:p>
            <a:pPr lvl="2">
              <a:buNone/>
            </a:pPr>
            <a:r>
              <a:rPr lang="en-US" sz="3600" dirty="0" smtClean="0">
                <a:latin typeface="Bookman Old Style" pitchFamily="18" charset="0"/>
              </a:rPr>
              <a:t>	rotate</a:t>
            </a:r>
          </a:p>
          <a:p>
            <a:pPr lvl="2">
              <a:buNone/>
            </a:pPr>
            <a:r>
              <a:rPr lang="en-US" sz="3600" dirty="0" smtClean="0">
                <a:latin typeface="Bookman Old Style" pitchFamily="18" charset="0"/>
              </a:rPr>
              <a:t>	copy</a:t>
            </a:r>
          </a:p>
          <a:p>
            <a:pPr lvl="2">
              <a:buNone/>
            </a:pPr>
            <a:r>
              <a:rPr lang="en-US" sz="3600" dirty="0" smtClean="0">
                <a:latin typeface="Bookman Old Style" pitchFamily="18" charset="0"/>
              </a:rPr>
              <a:t>	paste</a:t>
            </a:r>
            <a:endParaRPr lang="en-US" sz="36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1"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12"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6"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9"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Vector Objects</a:t>
            </a:r>
            <a:endParaRPr lang="en-US" dirty="0"/>
          </a:p>
        </p:txBody>
      </p:sp>
      <p:sp>
        <p:nvSpPr>
          <p:cNvPr id="3" name="Content Placeholder 2"/>
          <p:cNvSpPr>
            <a:spLocks noGrp="1"/>
          </p:cNvSpPr>
          <p:nvPr>
            <p:ph sz="quarter" idx="1"/>
          </p:nvPr>
        </p:nvSpPr>
        <p:spPr/>
        <p:txBody>
          <a:bodyPr>
            <a:normAutofit fontScale="92500" lnSpcReduction="20000"/>
          </a:bodyPr>
          <a:lstStyle/>
          <a:p>
            <a:r>
              <a:rPr lang="en-US" sz="3600" dirty="0" smtClean="0">
                <a:latin typeface="Bookman Old Style" pitchFamily="18" charset="0"/>
              </a:rPr>
              <a:t>When you select a vector image in the document, handles appear around the outer edges of the object.</a:t>
            </a:r>
          </a:p>
          <a:p>
            <a:r>
              <a:rPr lang="en-US" sz="3600" dirty="0" smtClean="0">
                <a:latin typeface="Bookman Old Style" pitchFamily="18" charset="0"/>
              </a:rPr>
              <a:t>You can resize the object by dragging a handle.</a:t>
            </a:r>
          </a:p>
          <a:p>
            <a:r>
              <a:rPr lang="en-US" sz="3600" dirty="0" smtClean="0">
                <a:latin typeface="Bookman Old Style" pitchFamily="18" charset="0"/>
              </a:rPr>
              <a:t>You can move the vector object by positioning the pointer on the object and, when the pointer changes to a four sided arrow, click and drag the object to a new location on the page.</a:t>
            </a:r>
            <a:endParaRPr lang="en-US" sz="3600" dirty="0">
              <a:latin typeface="Bookman Old Style"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1"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effectLst>
                  <a:outerShdw blurRad="38100" dist="38100" dir="2700000" algn="tl">
                    <a:srgbClr val="000000">
                      <a:alpha val="43137"/>
                    </a:srgbClr>
                  </a:outerShdw>
                </a:effectLst>
                <a:latin typeface="Bookman Old Style" pitchFamily="18" charset="0"/>
              </a:rPr>
              <a:t>Vector Objects</a:t>
            </a:r>
            <a:endParaRPr lang="en-US" dirty="0"/>
          </a:p>
        </p:txBody>
      </p:sp>
      <p:sp>
        <p:nvSpPr>
          <p:cNvPr id="3" name="Content Placeholder 2"/>
          <p:cNvSpPr>
            <a:spLocks noGrp="1"/>
          </p:cNvSpPr>
          <p:nvPr>
            <p:ph sz="quarter" idx="1"/>
          </p:nvPr>
        </p:nvSpPr>
        <p:spPr/>
        <p:txBody>
          <a:bodyPr>
            <a:normAutofit/>
          </a:bodyPr>
          <a:lstStyle/>
          <a:p>
            <a:r>
              <a:rPr lang="en-US" sz="3600" dirty="0" smtClean="0">
                <a:latin typeface="Bookman Old Style" pitchFamily="18" charset="0"/>
              </a:rPr>
              <a:t>Vector objects are different from bitmap objects in that you cannot edit the individual pixels when you are working with a </a:t>
            </a:r>
            <a:r>
              <a:rPr lang="en-US" sz="3600" smtClean="0">
                <a:latin typeface="Bookman Old Style" pitchFamily="18" charset="0"/>
              </a:rPr>
              <a:t>vector image.</a:t>
            </a:r>
            <a:endParaRPr lang="en-US" sz="3600">
              <a:latin typeface="Bookman Old Style"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3.jpeg"/></Relationships>
</file>

<file path=ppt/theme/_rels/theme3.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3.xml><?xml version="1.0" encoding="utf-8"?>
<a:theme xmlns:a="http://schemas.openxmlformats.org/drawingml/2006/main" name="1_Equit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35</TotalTime>
  <Words>693</Words>
  <Application>Microsoft Office PowerPoint</Application>
  <PresentationFormat>On-screen Show (4:3)</PresentationFormat>
  <Paragraphs>70</Paragraphs>
  <Slides>11</Slides>
  <Notes>2</Notes>
  <HiddenSlides>0</HiddenSlides>
  <MMClips>0</MMClips>
  <ScaleCrop>false</ScaleCrop>
  <HeadingPairs>
    <vt:vector size="4" baseType="variant">
      <vt:variant>
        <vt:lpstr>Theme</vt:lpstr>
      </vt:variant>
      <vt:variant>
        <vt:i4>3</vt:i4>
      </vt:variant>
      <vt:variant>
        <vt:lpstr>Slide Titles</vt:lpstr>
      </vt:variant>
      <vt:variant>
        <vt:i4>11</vt:i4>
      </vt:variant>
    </vt:vector>
  </HeadingPairs>
  <TitlesOfParts>
    <vt:vector size="14" baseType="lpstr">
      <vt:lpstr>Median</vt:lpstr>
      <vt:lpstr>Equity</vt:lpstr>
      <vt:lpstr>1_Equity</vt:lpstr>
      <vt:lpstr>Exercise 28 - Skills</vt:lpstr>
      <vt:lpstr>Exercise 28 - Terms</vt:lpstr>
      <vt:lpstr>Exercise 28 - Terms</vt:lpstr>
      <vt:lpstr>Vector Objects</vt:lpstr>
      <vt:lpstr>Vector Objects</vt:lpstr>
      <vt:lpstr>Vector Objects</vt:lpstr>
      <vt:lpstr>Vector Objects</vt:lpstr>
      <vt:lpstr>Vector Objects</vt:lpstr>
      <vt:lpstr>Vector Objects</vt:lpstr>
      <vt:lpstr>Vector Objects</vt:lpstr>
      <vt:lpstr>ASSIGNMENT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Exercise 28 - Skills</dc:title>
  <dc:creator>Jim Williams</dc:creator>
  <cp:lastModifiedBy>Jim Williams</cp:lastModifiedBy>
  <cp:revision>6</cp:revision>
  <dcterms:created xsi:type="dcterms:W3CDTF">2010-10-04T03:08:49Z</dcterms:created>
  <dcterms:modified xsi:type="dcterms:W3CDTF">2011-10-09T21:24:10Z</dcterms:modified>
</cp:coreProperties>
</file>