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61"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EAEAEA"/>
    <a:srgbClr val="C0C0C0"/>
    <a:srgbClr val="5F5F5F"/>
    <a:srgbClr val="969696"/>
    <a:srgbClr val="000000"/>
    <a:srgbClr val="C65D2E"/>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13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13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13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13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13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692A309-85B5-4BEB-8446-ACD5307146E6}" type="slidenum">
              <a:rPr lang="en-US"/>
              <a:pPr/>
              <a:t>‹#›</a:t>
            </a:fld>
            <a:endParaRPr lang="en-US"/>
          </a:p>
        </p:txBody>
      </p:sp>
    </p:spTree>
    <p:extLst>
      <p:ext uri="{BB962C8B-B14F-4D97-AF65-F5344CB8AC3E}">
        <p14:creationId xmlns:p14="http://schemas.microsoft.com/office/powerpoint/2010/main" val="22032991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BF20B3-5D5F-4677-AE31-5C81F4C90CE2}" type="slidenum">
              <a:rPr lang="en-US"/>
              <a:pPr/>
              <a:t>1</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46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8CF77F9-2B4D-421D-A595-9FF3136C99E9}" type="slidenum">
              <a:rPr lang="en-US">
                <a:solidFill>
                  <a:prstClr val="black"/>
                </a:solidFill>
              </a:rPr>
              <a:pPr>
                <a:defRPr/>
              </a:pPr>
              <a:t>3</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3078" name="Rectangle 6"/>
          <p:cNvSpPr>
            <a:spLocks noGrp="1" noChangeArrowheads="1"/>
          </p:cNvSpPr>
          <p:nvPr>
            <p:ph type="ctrTitle"/>
          </p:nvPr>
        </p:nvSpPr>
        <p:spPr>
          <a:xfrm>
            <a:off x="304800" y="5029200"/>
            <a:ext cx="8686800" cy="947738"/>
          </a:xfrm>
        </p:spPr>
        <p:txBody>
          <a:bodyPr/>
          <a:lstStyle>
            <a:lvl1pPr>
              <a:defRPr/>
            </a:lvl1pPr>
          </a:lstStyle>
          <a:p>
            <a:r>
              <a:rPr lang="en-US" smtClean="0"/>
              <a:t>Click to edit Master title style</a:t>
            </a:r>
            <a:endParaRPr lang="en-US"/>
          </a:p>
        </p:txBody>
      </p:sp>
      <p:sp>
        <p:nvSpPr>
          <p:cNvPr id="3079" name="Rectangle 7"/>
          <p:cNvSpPr>
            <a:spLocks noGrp="1" noChangeArrowheads="1"/>
          </p:cNvSpPr>
          <p:nvPr>
            <p:ph type="subTitle" idx="1"/>
          </p:nvPr>
        </p:nvSpPr>
        <p:spPr>
          <a:xfrm>
            <a:off x="304800" y="5886450"/>
            <a:ext cx="8686800" cy="895350"/>
          </a:xfrm>
        </p:spPr>
        <p:txBody>
          <a:bodyPr/>
          <a:lstStyle>
            <a:lvl1pPr marL="0" indent="0">
              <a:buFont typeface="Wingdings" pitchFamily="2" charset="2"/>
              <a:buNone/>
              <a:defRPr>
                <a:solidFill>
                  <a:schemeClr val="tx2"/>
                </a:solidFill>
              </a:defRPr>
            </a:lvl1pPr>
          </a:lstStyle>
          <a:p>
            <a:r>
              <a:rPr lang="en-US" smtClean="0"/>
              <a:t>Click to edit Master subtitle style</a:t>
            </a:r>
            <a:endParaRPr lang="en-US"/>
          </a:p>
        </p:txBody>
      </p:sp>
      <p:sp>
        <p:nvSpPr>
          <p:cNvPr id="3104" name="Rectangle 32"/>
          <p:cNvSpPr>
            <a:spLocks noGrp="1" noChangeArrowheads="1"/>
          </p:cNvSpPr>
          <p:nvPr>
            <p:ph type="dt" sz="quarter" idx="2"/>
          </p:nvPr>
        </p:nvSpPr>
        <p:spPr/>
        <p:txBody>
          <a:bodyPr/>
          <a:lstStyle>
            <a:lvl1pPr>
              <a:defRPr/>
            </a:lvl1pPr>
          </a:lstStyle>
          <a:p>
            <a:endParaRPr lang="en-US"/>
          </a:p>
        </p:txBody>
      </p:sp>
      <p:sp>
        <p:nvSpPr>
          <p:cNvPr id="3105" name="Rectangle 33"/>
          <p:cNvSpPr>
            <a:spLocks noGrp="1" noChangeArrowheads="1"/>
          </p:cNvSpPr>
          <p:nvPr>
            <p:ph type="ftr" sz="quarter" idx="3"/>
          </p:nvPr>
        </p:nvSpPr>
        <p:spPr/>
        <p:txBody>
          <a:bodyPr/>
          <a:lstStyle>
            <a:lvl1pPr>
              <a:defRPr/>
            </a:lvl1pPr>
          </a:lstStyle>
          <a:p>
            <a:endParaRPr lang="en-US"/>
          </a:p>
        </p:txBody>
      </p:sp>
      <p:sp>
        <p:nvSpPr>
          <p:cNvPr id="3106" name="Rectangle 34"/>
          <p:cNvSpPr>
            <a:spLocks noGrp="1" noChangeArrowheads="1"/>
          </p:cNvSpPr>
          <p:nvPr>
            <p:ph type="sldNum" sz="quarter" idx="4"/>
          </p:nvPr>
        </p:nvSpPr>
        <p:spPr/>
        <p:txBody>
          <a:bodyPr/>
          <a:lstStyle>
            <a:lvl1pPr>
              <a:defRPr/>
            </a:lvl1pPr>
          </a:lstStyle>
          <a:p>
            <a:fld id="{0474F1FE-21D8-44E6-B573-56D077EE3F9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40F016-79E9-4B97-9AF7-8AA081FA6F4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76200"/>
            <a:ext cx="2133600" cy="6477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76200"/>
            <a:ext cx="6248400" cy="6477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0F8A7D-0AA1-42F0-8A02-6764BB0BD8E2}"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eaLnBrk="1" hangingPunct="1">
              <a:defRPr/>
            </a:pPr>
            <a:r>
              <a:rPr lang="en-US" sz="1800"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2F61462B-D13C-4BC8-82B0-21C55D4A15D1}" type="slidenum">
              <a:rPr lang="en-US"/>
              <a:pPr>
                <a:defRPr/>
              </a:pPr>
              <a:t>‹#›</a:t>
            </a:fld>
            <a:endParaRPr lang="en-US" dirty="0"/>
          </a:p>
        </p:txBody>
      </p:sp>
    </p:spTree>
    <p:extLst>
      <p:ext uri="{BB962C8B-B14F-4D97-AF65-F5344CB8AC3E}">
        <p14:creationId xmlns:p14="http://schemas.microsoft.com/office/powerpoint/2010/main" val="113049964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DBEE14B3-B0AB-4D01-97CF-647DE92872BF}" type="slidenum">
              <a:rPr lang="en-US"/>
              <a:pPr>
                <a:defRPr/>
              </a:pPr>
              <a:t>‹#›</a:t>
            </a:fld>
            <a:endParaRPr lang="en-US" dirty="0"/>
          </a:p>
        </p:txBody>
      </p:sp>
    </p:spTree>
    <p:extLst>
      <p:ext uri="{BB962C8B-B14F-4D97-AF65-F5344CB8AC3E}">
        <p14:creationId xmlns:p14="http://schemas.microsoft.com/office/powerpoint/2010/main" val="3559036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C0BA307-186D-4A9F-B99B-57208907DAB0}" type="slidenum">
              <a:rPr lang="en-US"/>
              <a:pPr>
                <a:defRPr/>
              </a:pPr>
              <a:t>‹#›</a:t>
            </a:fld>
            <a:endParaRPr lang="en-US" dirty="0"/>
          </a:p>
        </p:txBody>
      </p:sp>
    </p:spTree>
    <p:extLst>
      <p:ext uri="{BB962C8B-B14F-4D97-AF65-F5344CB8AC3E}">
        <p14:creationId xmlns:p14="http://schemas.microsoft.com/office/powerpoint/2010/main" val="5634963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A3897C9-5F1C-4B05-8F6E-78301998B1B7}" type="slidenum">
              <a:rPr lang="en-US"/>
              <a:pPr>
                <a:defRPr/>
              </a:pPr>
              <a:t>‹#›</a:t>
            </a:fld>
            <a:endParaRPr lang="en-US" dirty="0"/>
          </a:p>
        </p:txBody>
      </p:sp>
    </p:spTree>
    <p:extLst>
      <p:ext uri="{BB962C8B-B14F-4D97-AF65-F5344CB8AC3E}">
        <p14:creationId xmlns:p14="http://schemas.microsoft.com/office/powerpoint/2010/main" val="3485939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913AE3FD-DD95-45F0-9A52-F27BCEEAF1DF}" type="slidenum">
              <a:rPr lang="en-US"/>
              <a:pPr>
                <a:defRPr/>
              </a:pPr>
              <a:t>‹#›</a:t>
            </a:fld>
            <a:endParaRPr lang="en-US" dirty="0"/>
          </a:p>
        </p:txBody>
      </p:sp>
    </p:spTree>
    <p:extLst>
      <p:ext uri="{BB962C8B-B14F-4D97-AF65-F5344CB8AC3E}">
        <p14:creationId xmlns:p14="http://schemas.microsoft.com/office/powerpoint/2010/main" val="16451220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F96B243-BA1D-4C56-A3A5-F998C28CFAA8}" type="slidenum">
              <a:rPr lang="en-US"/>
              <a:pPr>
                <a:defRPr/>
              </a:pPr>
              <a:t>‹#›</a:t>
            </a:fld>
            <a:endParaRPr lang="en-US" dirty="0"/>
          </a:p>
        </p:txBody>
      </p:sp>
    </p:spTree>
    <p:extLst>
      <p:ext uri="{BB962C8B-B14F-4D97-AF65-F5344CB8AC3E}">
        <p14:creationId xmlns:p14="http://schemas.microsoft.com/office/powerpoint/2010/main" val="19766760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D0EAC12A-CD26-4DED-9955-686253491968}" type="slidenum">
              <a:rPr lang="en-US"/>
              <a:pPr>
                <a:defRPr/>
              </a:pPr>
              <a:t>‹#›</a:t>
            </a:fld>
            <a:endParaRPr lang="en-US" dirty="0"/>
          </a:p>
        </p:txBody>
      </p:sp>
    </p:spTree>
    <p:extLst>
      <p:ext uri="{BB962C8B-B14F-4D97-AF65-F5344CB8AC3E}">
        <p14:creationId xmlns:p14="http://schemas.microsoft.com/office/powerpoint/2010/main" val="1213047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4BD0FD68-B706-4787-A1EC-7005311B73E5}" type="slidenum">
              <a:rPr lang="en-US"/>
              <a:pPr>
                <a:defRPr/>
              </a:pPr>
              <a:t>‹#›</a:t>
            </a:fld>
            <a:endParaRPr lang="en-US" dirty="0"/>
          </a:p>
        </p:txBody>
      </p:sp>
    </p:spTree>
    <p:extLst>
      <p:ext uri="{BB962C8B-B14F-4D97-AF65-F5344CB8AC3E}">
        <p14:creationId xmlns:p14="http://schemas.microsoft.com/office/powerpoint/2010/main" val="34038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F5EB64-9B34-4CC2-9ED2-644D3770DC20}"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828E479-2F9C-42FF-81AB-7FD1A79E6C99}" type="slidenum">
              <a:rPr lang="en-US"/>
              <a:pPr>
                <a:defRPr/>
              </a:pPr>
              <a:t>‹#›</a:t>
            </a:fld>
            <a:endParaRPr lang="en-US" dirty="0"/>
          </a:p>
        </p:txBody>
      </p:sp>
    </p:spTree>
    <p:extLst>
      <p:ext uri="{BB962C8B-B14F-4D97-AF65-F5344CB8AC3E}">
        <p14:creationId xmlns:p14="http://schemas.microsoft.com/office/powerpoint/2010/main" val="15565974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ABB34F2F-C2AF-4EA6-B966-9578658008A3}" type="slidenum">
              <a:rPr lang="en-US"/>
              <a:pPr>
                <a:defRPr/>
              </a:pPr>
              <a:t>‹#›</a:t>
            </a:fld>
            <a:endParaRPr lang="en-US" dirty="0"/>
          </a:p>
        </p:txBody>
      </p:sp>
    </p:spTree>
    <p:extLst>
      <p:ext uri="{BB962C8B-B14F-4D97-AF65-F5344CB8AC3E}">
        <p14:creationId xmlns:p14="http://schemas.microsoft.com/office/powerpoint/2010/main" val="3341937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B211DCD7-D02E-4799-8C9A-2EC65892EA05}" type="slidenum">
              <a:rPr lang="en-US"/>
              <a:pPr>
                <a:defRPr/>
              </a:pPr>
              <a:t>‹#›</a:t>
            </a:fld>
            <a:endParaRPr lang="en-US" dirty="0"/>
          </a:p>
        </p:txBody>
      </p:sp>
    </p:spTree>
    <p:extLst>
      <p:ext uri="{BB962C8B-B14F-4D97-AF65-F5344CB8AC3E}">
        <p14:creationId xmlns:p14="http://schemas.microsoft.com/office/powerpoint/2010/main" val="2012611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AA19AD-8E64-4C7B-83B1-997E3C66465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295400"/>
            <a:ext cx="4191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295400"/>
            <a:ext cx="4191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EE1D97A-394A-4242-9613-092881B22CE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3EE2A98-BFE8-4FC2-A89A-F6844C83E53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F4925F2-B588-44AC-9943-721E9E4B74F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F4ED9C8-85A7-43ED-83D4-C5775C41050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F4B7F1-876A-4710-B7DC-59A6F94AFB0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42041D-67EE-4443-B7A7-30C78411018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054" name="Rectangle 6"/>
          <p:cNvSpPr>
            <a:spLocks noGrp="1" noChangeArrowheads="1"/>
          </p:cNvSpPr>
          <p:nvPr>
            <p:ph type="title"/>
          </p:nvPr>
        </p:nvSpPr>
        <p:spPr bwMode="auto">
          <a:xfrm>
            <a:off x="381000" y="76200"/>
            <a:ext cx="85248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title style</a:t>
            </a:r>
          </a:p>
        </p:txBody>
      </p:sp>
      <p:sp>
        <p:nvSpPr>
          <p:cNvPr id="2055" name="Rectangle 7"/>
          <p:cNvSpPr>
            <a:spLocks noGrp="1" noChangeArrowheads="1"/>
          </p:cNvSpPr>
          <p:nvPr>
            <p:ph type="body" idx="1"/>
          </p:nvPr>
        </p:nvSpPr>
        <p:spPr bwMode="white">
          <a:xfrm>
            <a:off x="381000" y="1295400"/>
            <a:ext cx="85344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77" name="Rectangle 2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078" name="Rectangle 3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079" name="Rectangle 3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2ED5883-8DBC-48C4-80FD-8B257CFDA9A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1" fontAlgn="base" hangingPunct="1">
        <a:spcBef>
          <a:spcPct val="0"/>
        </a:spcBef>
        <a:spcAft>
          <a:spcPct val="0"/>
        </a:spcAft>
        <a:defRPr kumimoji="1" sz="4400">
          <a:solidFill>
            <a:schemeClr val="tx2"/>
          </a:solidFill>
          <a:latin typeface="+mj-lt"/>
          <a:ea typeface="+mj-ea"/>
          <a:cs typeface="+mj-cs"/>
        </a:defRPr>
      </a:lvl1pPr>
      <a:lvl2pPr algn="l" rtl="0" eaLnBrk="1" fontAlgn="base" hangingPunct="1">
        <a:spcBef>
          <a:spcPct val="0"/>
        </a:spcBef>
        <a:spcAft>
          <a:spcPct val="0"/>
        </a:spcAft>
        <a:defRPr kumimoji="1" sz="4400">
          <a:solidFill>
            <a:schemeClr val="tx2"/>
          </a:solidFill>
          <a:latin typeface="Tahoma" pitchFamily="34" charset="0"/>
        </a:defRPr>
      </a:lvl2pPr>
      <a:lvl3pPr algn="l" rtl="0" eaLnBrk="1" fontAlgn="base" hangingPunct="1">
        <a:spcBef>
          <a:spcPct val="0"/>
        </a:spcBef>
        <a:spcAft>
          <a:spcPct val="0"/>
        </a:spcAft>
        <a:defRPr kumimoji="1" sz="4400">
          <a:solidFill>
            <a:schemeClr val="tx2"/>
          </a:solidFill>
          <a:latin typeface="Tahoma" pitchFamily="34" charset="0"/>
        </a:defRPr>
      </a:lvl3pPr>
      <a:lvl4pPr algn="l" rtl="0" eaLnBrk="1" fontAlgn="base" hangingPunct="1">
        <a:spcBef>
          <a:spcPct val="0"/>
        </a:spcBef>
        <a:spcAft>
          <a:spcPct val="0"/>
        </a:spcAft>
        <a:defRPr kumimoji="1" sz="4400">
          <a:solidFill>
            <a:schemeClr val="tx2"/>
          </a:solidFill>
          <a:latin typeface="Tahoma" pitchFamily="34" charset="0"/>
        </a:defRPr>
      </a:lvl4pPr>
      <a:lvl5pPr algn="l" rtl="0" eaLnBrk="1" fontAlgn="base" hangingPunct="1">
        <a:spcBef>
          <a:spcPct val="0"/>
        </a:spcBef>
        <a:spcAft>
          <a:spcPct val="0"/>
        </a:spcAft>
        <a:defRPr kumimoji="1" sz="4400">
          <a:solidFill>
            <a:schemeClr val="tx2"/>
          </a:solidFill>
          <a:latin typeface="Tahoma" pitchFamily="34" charset="0"/>
        </a:defRPr>
      </a:lvl5pPr>
      <a:lvl6pPr marL="457200" algn="l" rtl="0" eaLnBrk="1" fontAlgn="base" hangingPunct="1">
        <a:spcBef>
          <a:spcPct val="0"/>
        </a:spcBef>
        <a:spcAft>
          <a:spcPct val="0"/>
        </a:spcAft>
        <a:defRPr kumimoji="1" sz="4400">
          <a:solidFill>
            <a:schemeClr val="tx2"/>
          </a:solidFill>
          <a:latin typeface="Tahoma" pitchFamily="34" charset="0"/>
        </a:defRPr>
      </a:lvl6pPr>
      <a:lvl7pPr marL="914400" algn="l" rtl="0" eaLnBrk="1" fontAlgn="base" hangingPunct="1">
        <a:spcBef>
          <a:spcPct val="0"/>
        </a:spcBef>
        <a:spcAft>
          <a:spcPct val="0"/>
        </a:spcAft>
        <a:defRPr kumimoji="1" sz="4400">
          <a:solidFill>
            <a:schemeClr val="tx2"/>
          </a:solidFill>
          <a:latin typeface="Tahoma" pitchFamily="34" charset="0"/>
        </a:defRPr>
      </a:lvl7pPr>
      <a:lvl8pPr marL="1371600" algn="l" rtl="0" eaLnBrk="1" fontAlgn="base" hangingPunct="1">
        <a:spcBef>
          <a:spcPct val="0"/>
        </a:spcBef>
        <a:spcAft>
          <a:spcPct val="0"/>
        </a:spcAft>
        <a:defRPr kumimoji="1" sz="4400">
          <a:solidFill>
            <a:schemeClr val="tx2"/>
          </a:solidFill>
          <a:latin typeface="Tahoma" pitchFamily="34" charset="0"/>
        </a:defRPr>
      </a:lvl8pPr>
      <a:lvl9pPr marL="1828800" algn="l" rtl="0" eaLnBrk="1" fontAlgn="base" hangingPunct="1">
        <a:spcBef>
          <a:spcPct val="0"/>
        </a:spcBef>
        <a:spcAft>
          <a:spcPct val="0"/>
        </a:spcAft>
        <a:defRPr kumimoji="1"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rgbClr val="000066"/>
        </a:buClr>
        <a:buSzPct val="75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000066"/>
        </a:buClr>
        <a:buSzPct val="7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rgbClr val="000066"/>
        </a:buClr>
        <a:buSzPct val="75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rgbClr val="000066"/>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2FC8C99E-60B8-430C-AF6D-FA3DADEEBEE3}" type="slidenum">
              <a:rPr lang="en-US"/>
              <a:pPr>
                <a:defRPr/>
              </a:pPr>
              <a:t>‹#›</a:t>
            </a:fld>
            <a:endParaRPr lang="en-US" dirty="0"/>
          </a:p>
        </p:txBody>
      </p:sp>
    </p:spTree>
    <p:extLst>
      <p:ext uri="{BB962C8B-B14F-4D97-AF65-F5344CB8AC3E}">
        <p14:creationId xmlns:p14="http://schemas.microsoft.com/office/powerpoint/2010/main" val="310535567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Exercise 29 - Skills</a:t>
            </a:r>
            <a:endParaRPr lang="en-US" b="1" dirty="0">
              <a:effectLst>
                <a:outerShdw blurRad="38100" dist="38100" dir="2700000" algn="tl">
                  <a:srgbClr val="000000">
                    <a:alpha val="43137"/>
                  </a:srgbClr>
                </a:outerShdw>
              </a:effectLst>
              <a:latin typeface="Bookman Old Style" pitchFamily="18" charset="0"/>
            </a:endParaRPr>
          </a:p>
        </p:txBody>
      </p:sp>
      <p:sp>
        <p:nvSpPr>
          <p:cNvPr id="7" name="Content Placeholder 6"/>
          <p:cNvSpPr>
            <a:spLocks noGrp="1"/>
          </p:cNvSpPr>
          <p:nvPr>
            <p:ph idx="1"/>
          </p:nvPr>
        </p:nvSpPr>
        <p:spPr/>
        <p:txBody>
          <a:bodyPr/>
          <a:lstStyle/>
          <a:p>
            <a:pPr>
              <a:buNone/>
            </a:pPr>
            <a:r>
              <a:rPr lang="en-US" sz="4000" dirty="0" smtClean="0">
                <a:latin typeface="Bookman Old Style" pitchFamily="18" charset="0"/>
              </a:rPr>
              <a:t>The text tools in Fireworks enable you to add special graphic touches to your design.</a:t>
            </a:r>
            <a:endParaRPr lang="en-US" sz="4000" dirty="0">
              <a:latin typeface="Bookman Old Style"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Exercise 29 - Terms</a:t>
            </a:r>
            <a:endParaRPr lang="en-US" b="1" dirty="0">
              <a:effectLst>
                <a:outerShdw blurRad="38100" dist="38100" dir="2700000" algn="tl">
                  <a:srgbClr val="000000">
                    <a:alpha val="43137"/>
                  </a:srgbClr>
                </a:outerShdw>
              </a:effectLst>
              <a:latin typeface="Bookman Old Style" pitchFamily="18" charset="0"/>
            </a:endParaRPr>
          </a:p>
        </p:txBody>
      </p:sp>
      <p:sp>
        <p:nvSpPr>
          <p:cNvPr id="5" name="Content Placeholder 4"/>
          <p:cNvSpPr>
            <a:spLocks noGrp="1"/>
          </p:cNvSpPr>
          <p:nvPr>
            <p:ph idx="1"/>
          </p:nvPr>
        </p:nvSpPr>
        <p:spPr/>
        <p:txBody>
          <a:bodyPr/>
          <a:lstStyle/>
          <a:p>
            <a:r>
              <a:rPr lang="en-US" sz="3600" b="1" dirty="0" smtClean="0">
                <a:latin typeface="Bookman Old Style" pitchFamily="18" charset="0"/>
              </a:rPr>
              <a:t>RTF –</a:t>
            </a:r>
            <a:r>
              <a:rPr lang="en-US" sz="3600" dirty="0" smtClean="0">
                <a:latin typeface="Bookman Old Style" pitchFamily="18" charset="0"/>
              </a:rPr>
              <a:t> Rich Text Format, a text file format that includes formatting information such as font name, size, and attributes like bold.</a:t>
            </a:r>
          </a:p>
          <a:p>
            <a:pPr>
              <a:buNone/>
            </a:pPr>
            <a:endParaRPr lang="en-US" sz="3600" dirty="0" smtClean="0">
              <a:latin typeface="Bookman Old Style" pitchFamily="18" charset="0"/>
            </a:endParaRPr>
          </a:p>
          <a:p>
            <a:r>
              <a:rPr lang="en-US" sz="3600" b="1" dirty="0" smtClean="0">
                <a:latin typeface="Bookman Old Style" pitchFamily="18" charset="0"/>
              </a:rPr>
              <a:t>Text blocks – </a:t>
            </a:r>
            <a:r>
              <a:rPr lang="en-US" sz="3600" dirty="0" smtClean="0">
                <a:latin typeface="Bookman Old Style" pitchFamily="18" charset="0"/>
              </a:rPr>
              <a:t>Groups of editable text used in Fireworks documents.</a:t>
            </a:r>
            <a:endParaRPr lang="en-US" sz="3600"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77000"/>
            <a:ext cx="6477000" cy="304800"/>
          </a:xfrm>
          <a:prstGeom prst="rect">
            <a:avLst/>
          </a:prstGeom>
        </p:spPr>
        <p:txBody>
          <a:bodyPr>
            <a:spAutoFit/>
          </a:bodyPr>
          <a:lstStyle/>
          <a:p>
            <a:pPr eaLnBrk="1" fontAlgn="auto" hangingPunct="1">
              <a:spcBef>
                <a:spcPts val="0"/>
              </a:spcBef>
              <a:spcAft>
                <a:spcPts val="0"/>
              </a:spcAft>
              <a:defRPr/>
            </a:pPr>
            <a:r>
              <a:rPr lang="en-US" sz="1400" dirty="0">
                <a:solidFill>
                  <a:srgbClr val="72A376">
                    <a:lumMod val="75000"/>
                  </a:srgbClr>
                </a:solidFill>
                <a:cs typeface="Arial" charset="0"/>
              </a:rPr>
              <a:t>Work with Graphic Elements and Templates : Lesson  4, Exercise 29</a:t>
            </a:r>
          </a:p>
        </p:txBody>
      </p:sp>
      <p:sp>
        <p:nvSpPr>
          <p:cNvPr id="23" name="Title 1"/>
          <p:cNvSpPr>
            <a:spLocks noGrp="1"/>
          </p:cNvSpPr>
          <p:nvPr>
            <p:ph type="title"/>
          </p:nvPr>
        </p:nvSpPr>
        <p:spPr>
          <a:xfrm>
            <a:off x="838200" y="-127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Working with Text</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228600" y="762000"/>
            <a:ext cx="4495800" cy="5619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In a Fireworks document, all text is contained in text blocks. You use the Text tool to create text blocks.</a:t>
            </a:r>
          </a:p>
          <a:p>
            <a:pPr marL="342900"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You can edit the text in a text block at any time.</a:t>
            </a:r>
          </a:p>
          <a:p>
            <a:pPr marL="342900"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You can change the properties of text blocks in much the same way you change the properties of vector objects. You can, for example, change the fill and stroke colors. You can also apply filters to text blocks to create special effects.</a:t>
            </a:r>
          </a:p>
          <a:p>
            <a:pPr marL="342900"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You can create a text block two ways:</a:t>
            </a:r>
          </a:p>
          <a:p>
            <a:pPr marL="800100" lvl="1"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Click once with the Text tool to create an auto-sizing text block that expands as you type.</a:t>
            </a:r>
          </a:p>
          <a:p>
            <a:pPr marL="800100" lvl="1" indent="-342900" eaLnBrk="1" fontAlgn="auto" hangingPunct="1">
              <a:spcBef>
                <a:spcPts val="0"/>
              </a:spcBef>
              <a:spcAft>
                <a:spcPts val="0"/>
              </a:spcAft>
              <a:buFont typeface="Arial" pitchFamily="34" charset="0"/>
              <a:buChar char="•"/>
              <a:defRPr/>
            </a:pPr>
            <a:r>
              <a:rPr lang="en-US" sz="1900" dirty="0">
                <a:solidFill>
                  <a:prstClr val="white"/>
                </a:solidFill>
                <a:latin typeface="Times New Roman" pitchFamily="18" charset="0"/>
              </a:rPr>
              <a:t>Drag the Text tool to create a fixed-width text block that expands vertically as you type.</a:t>
            </a:r>
          </a:p>
        </p:txBody>
      </p:sp>
      <p:grpSp>
        <p:nvGrpSpPr>
          <p:cNvPr id="49158" name="Group 14"/>
          <p:cNvGrpSpPr>
            <a:grpSpLocks/>
          </p:cNvGrpSpPr>
          <p:nvPr/>
        </p:nvGrpSpPr>
        <p:grpSpPr bwMode="auto">
          <a:xfrm>
            <a:off x="6210300" y="685800"/>
            <a:ext cx="2400300" cy="2057400"/>
            <a:chOff x="5943600" y="1066800"/>
            <a:chExt cx="2400300" cy="2124075"/>
          </a:xfrm>
        </p:grpSpPr>
        <p:pic>
          <p:nvPicPr>
            <p:cNvPr id="4916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447800"/>
              <a:ext cx="2400300"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6397625" y="1066800"/>
              <a:ext cx="1639888" cy="354013"/>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eaLnBrk="1" fontAlgn="auto" hangingPunct="1">
                <a:spcBef>
                  <a:spcPts val="0"/>
                </a:spcBef>
                <a:spcAft>
                  <a:spcPts val="0"/>
                </a:spcAft>
                <a:defRPr/>
              </a:pPr>
              <a:r>
                <a:rPr lang="en-US" sz="1400" dirty="0">
                  <a:solidFill>
                    <a:prstClr val="black"/>
                  </a:solidFill>
                  <a:latin typeface="Times New Roman" pitchFamily="18" charset="0"/>
                </a:rPr>
                <a:t>Fill Options for text</a:t>
              </a:r>
            </a:p>
          </p:txBody>
        </p:sp>
      </p:grpSp>
      <p:grpSp>
        <p:nvGrpSpPr>
          <p:cNvPr id="49159" name="Group 15"/>
          <p:cNvGrpSpPr>
            <a:grpSpLocks/>
          </p:cNvGrpSpPr>
          <p:nvPr/>
        </p:nvGrpSpPr>
        <p:grpSpPr bwMode="auto">
          <a:xfrm>
            <a:off x="4786313" y="2971800"/>
            <a:ext cx="4240212" cy="3282950"/>
            <a:chOff x="4786424" y="3232357"/>
            <a:chExt cx="4239895" cy="3282743"/>
          </a:xfrm>
        </p:grpSpPr>
        <p:pic>
          <p:nvPicPr>
            <p:cNvPr id="4916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6424" y="3581400"/>
              <a:ext cx="4239895" cy="293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p:nvSpPr>
          <p:spPr>
            <a:xfrm>
              <a:off x="6219829" y="3232357"/>
              <a:ext cx="1552459" cy="342878"/>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eaLnBrk="1" fontAlgn="auto" hangingPunct="1">
                <a:spcBef>
                  <a:spcPts val="0"/>
                </a:spcBef>
                <a:spcAft>
                  <a:spcPts val="0"/>
                </a:spcAft>
                <a:defRPr/>
              </a:pPr>
              <a:r>
                <a:rPr lang="en-US" sz="1400" dirty="0">
                  <a:solidFill>
                    <a:prstClr val="black"/>
                  </a:solidFill>
                  <a:latin typeface="Times New Roman" pitchFamily="18" charset="0"/>
                </a:rPr>
                <a:t>Text font samples</a:t>
              </a:r>
            </a:p>
          </p:txBody>
        </p:sp>
      </p:grpSp>
      <p:sp>
        <p:nvSpPr>
          <p:cNvPr id="14" name="Slide Number Placeholder 13"/>
          <p:cNvSpPr>
            <a:spLocks noGrp="1"/>
          </p:cNvSpPr>
          <p:nvPr>
            <p:ph type="sldNum" sz="quarter" idx="12"/>
          </p:nvPr>
        </p:nvSpPr>
        <p:spPr/>
        <p:txBody>
          <a:bodyPr/>
          <a:lstStyle/>
          <a:p>
            <a:pPr>
              <a:defRPr/>
            </a:pPr>
            <a:fld id="{CE7C5239-A421-428B-9EB4-0F0F559BDDB7}" type="slidenum">
              <a:rPr lang="en-US" smtClean="0"/>
              <a:pPr>
                <a:defRPr/>
              </a:pPr>
              <a:t>3</a:t>
            </a:fld>
            <a:endParaRPr lang="en-US" dirty="0"/>
          </a:p>
        </p:txBody>
      </p:sp>
      <p:sp>
        <p:nvSpPr>
          <p:cNvPr id="15" name="Date Placeholder 14"/>
          <p:cNvSpPr>
            <a:spLocks noGrp="1"/>
          </p:cNvSpPr>
          <p:nvPr>
            <p:ph type="dt" sz="quarter" idx="10"/>
          </p:nvPr>
        </p:nvSpPr>
        <p:spPr>
          <a:xfrm>
            <a:off x="5334000" y="6229350"/>
            <a:ext cx="33147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 </a:t>
            </a:r>
            <a:endParaRPr lang="en-US">
              <a:solidFill>
                <a:srgbClr val="676A55"/>
              </a:solidFill>
            </a:endParaRPr>
          </a:p>
        </p:txBody>
      </p:sp>
    </p:spTree>
    <p:extLst>
      <p:ext uri="{BB962C8B-B14F-4D97-AF65-F5344CB8AC3E}">
        <p14:creationId xmlns:p14="http://schemas.microsoft.com/office/powerpoint/2010/main" val="4065316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Add Text</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lstStyle/>
          <a:p>
            <a:r>
              <a:rPr lang="en-US" dirty="0" smtClean="0">
                <a:latin typeface="Bookman Old Style" pitchFamily="18" charset="0"/>
              </a:rPr>
              <a:t>The most common way to add text to a text block is simply to type the text directly into the text block.</a:t>
            </a:r>
          </a:p>
          <a:p>
            <a:r>
              <a:rPr lang="en-US" dirty="0" smtClean="0">
                <a:latin typeface="Bookman Old Style" pitchFamily="18" charset="0"/>
              </a:rPr>
              <a:t>You can also use text from another application in a Fireworks text block by following one of three methods:</a:t>
            </a:r>
          </a:p>
          <a:p>
            <a:r>
              <a:rPr lang="en-US" dirty="0" smtClean="0">
                <a:latin typeface="Bookman Old Style" pitchFamily="18" charset="0"/>
              </a:rPr>
              <a:t>Drag and Drop text from another open program in Fireworks.</a:t>
            </a:r>
          </a:p>
          <a:p>
            <a:r>
              <a:rPr lang="en-US" dirty="0" smtClean="0">
                <a:latin typeface="Bookman Old Style" pitchFamily="18" charset="0"/>
              </a:rPr>
              <a:t>Use Edit&gt;Copy and Edit&gt;Paste</a:t>
            </a:r>
          </a:p>
          <a:p>
            <a:r>
              <a:rPr lang="en-US" dirty="0" smtClean="0">
                <a:latin typeface="Bookman Old Style" pitchFamily="18" charset="0"/>
              </a:rPr>
              <a:t>Use the File&gt;Import menu</a:t>
            </a:r>
            <a:br>
              <a:rPr lang="en-US" dirty="0" smtClean="0">
                <a:latin typeface="Bookman Old Style" pitchFamily="18" charset="0"/>
              </a:rPr>
            </a:br>
            <a:endParaRPr lang="en-US" dirty="0">
              <a:latin typeface="Bookman Old Style" pitchFamily="18" charset="0"/>
            </a:endParaRPr>
          </a:p>
        </p:txBody>
      </p:sp>
    </p:spTree>
    <p:extLst>
      <p:ext uri="{BB962C8B-B14F-4D97-AF65-F5344CB8AC3E}">
        <p14:creationId xmlns:p14="http://schemas.microsoft.com/office/powerpoint/2010/main" val="401850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Choose a Font</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lstStyle/>
          <a:p>
            <a:r>
              <a:rPr lang="en-US" sz="3000" dirty="0" smtClean="0">
                <a:latin typeface="Bookman Old Style" pitchFamily="18" charset="0"/>
              </a:rPr>
              <a:t>Most computers have a variety of different fonts installed and available for use in your documents.</a:t>
            </a:r>
          </a:p>
          <a:p>
            <a:r>
              <a:rPr lang="en-US" sz="3000" dirty="0" smtClean="0">
                <a:latin typeface="Bookman Old Style" pitchFamily="18" charset="0"/>
              </a:rPr>
              <a:t>To choose a font, click the font list box in the Property Inspector.</a:t>
            </a:r>
          </a:p>
          <a:p>
            <a:r>
              <a:rPr lang="en-US" sz="3000" dirty="0" smtClean="0">
                <a:latin typeface="Bookman Old Style" pitchFamily="18" charset="0"/>
              </a:rPr>
              <a:t>You can use more than one font in a text block if needed, but be careful not to overdo it.</a:t>
            </a:r>
          </a:p>
          <a:p>
            <a:r>
              <a:rPr lang="en-US" sz="3000" dirty="0" smtClean="0">
                <a:latin typeface="Bookman Old Style" pitchFamily="18" charset="0"/>
              </a:rPr>
              <a:t>Using too many fonts or selecting novelty fonts can make content hard to read.</a:t>
            </a:r>
            <a:endParaRPr lang="en-US" sz="3000" dirty="0">
              <a:latin typeface="Bookman Old Style" pitchFamily="18" charset="0"/>
            </a:endParaRPr>
          </a:p>
        </p:txBody>
      </p:sp>
    </p:spTree>
    <p:extLst>
      <p:ext uri="{BB962C8B-B14F-4D97-AF65-F5344CB8AC3E}">
        <p14:creationId xmlns:p14="http://schemas.microsoft.com/office/powerpoint/2010/main" val="237923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Set Text Size</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lstStyle/>
          <a:p>
            <a:r>
              <a:rPr lang="en-US" sz="2900" dirty="0" smtClean="0">
                <a:latin typeface="Bookman Old Style" pitchFamily="18" charset="0"/>
              </a:rPr>
              <a:t>In the Property inspector, click the size box to choose the point size for text.</a:t>
            </a:r>
          </a:p>
          <a:p>
            <a:r>
              <a:rPr lang="en-US" sz="2900" dirty="0" smtClean="0">
                <a:latin typeface="Bookman Old Style" pitchFamily="18" charset="0"/>
              </a:rPr>
              <a:t>You can use the size slider to choose a value between 8 points and 96 points.  72 points equals 1 inch.</a:t>
            </a:r>
          </a:p>
          <a:p>
            <a:r>
              <a:rPr lang="en-US" sz="2900" dirty="0" smtClean="0">
                <a:latin typeface="Bookman Old Style" pitchFamily="18" charset="0"/>
              </a:rPr>
              <a:t>You can type point sizes directly into the size box.</a:t>
            </a:r>
          </a:p>
          <a:p>
            <a:r>
              <a:rPr lang="en-US" sz="2900" dirty="0" smtClean="0">
                <a:latin typeface="Bookman Old Style" pitchFamily="18" charset="0"/>
              </a:rPr>
              <a:t>Fro most text blocks, a size between 10 and 14 points is adequate.  Smaller sizes may be hard to read, and larger sized can take up too much room.</a:t>
            </a:r>
            <a:endParaRPr lang="en-US" sz="2900" dirty="0">
              <a:latin typeface="Bookman Old Style" pitchFamily="18" charset="0"/>
            </a:endParaRPr>
          </a:p>
        </p:txBody>
      </p:sp>
    </p:spTree>
    <p:extLst>
      <p:ext uri="{BB962C8B-B14F-4D97-AF65-F5344CB8AC3E}">
        <p14:creationId xmlns:p14="http://schemas.microsoft.com/office/powerpoint/2010/main" val="328634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Add Fills to Text</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lstStyle/>
          <a:p>
            <a:r>
              <a:rPr lang="en-US" sz="2600" dirty="0" smtClean="0">
                <a:latin typeface="Bookman Old Style" pitchFamily="18" charset="0"/>
              </a:rPr>
              <a:t>Fireworks automatically applies a solid, single color fill to text.</a:t>
            </a:r>
          </a:p>
          <a:p>
            <a:r>
              <a:rPr lang="en-US" sz="2600" dirty="0" smtClean="0">
                <a:latin typeface="Bookman Old Style" pitchFamily="18" charset="0"/>
              </a:rPr>
              <a:t>When you click the Fill Options button in the Fill Color Selector, the fill options pop-up.</a:t>
            </a:r>
          </a:p>
          <a:p>
            <a:r>
              <a:rPr lang="en-US" sz="2600" dirty="0" smtClean="0">
                <a:latin typeface="Bookman Old Style" pitchFamily="18" charset="0"/>
              </a:rPr>
              <a:t>You can choose none, solid, Web dither, gradient, or pattern files.</a:t>
            </a:r>
          </a:p>
          <a:p>
            <a:r>
              <a:rPr lang="en-US" sz="2600" dirty="0" smtClean="0">
                <a:latin typeface="Bookman Old Style" pitchFamily="18" charset="0"/>
              </a:rPr>
              <a:t>The fill options pop-up displays additional choices related to the type of fill you selected.</a:t>
            </a:r>
          </a:p>
          <a:p>
            <a:r>
              <a:rPr lang="en-US" sz="2600" dirty="0" smtClean="0">
                <a:latin typeface="Bookman Old Style" pitchFamily="18" charset="0"/>
              </a:rPr>
              <a:t>You can apply strokes and fills together or individually.</a:t>
            </a:r>
          </a:p>
          <a:p>
            <a:r>
              <a:rPr lang="en-US" sz="2600" dirty="0" smtClean="0">
                <a:latin typeface="Bookman Old Style" pitchFamily="18" charset="0"/>
              </a:rPr>
              <a:t>You can change the text at any time after you apply fills.</a:t>
            </a:r>
          </a:p>
        </p:txBody>
      </p:sp>
    </p:spTree>
    <p:extLst>
      <p:ext uri="{BB962C8B-B14F-4D97-AF65-F5344CB8AC3E}">
        <p14:creationId xmlns:p14="http://schemas.microsoft.com/office/powerpoint/2010/main" val="161833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Make Text Follow a Path</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a:xfrm>
            <a:off x="381000" y="1295400"/>
            <a:ext cx="8686800" cy="5257800"/>
          </a:xfrm>
        </p:spPr>
        <p:txBody>
          <a:bodyPr/>
          <a:lstStyle/>
          <a:p>
            <a:r>
              <a:rPr lang="en-US" sz="2500" dirty="0" smtClean="0">
                <a:latin typeface="Bookman Old Style" pitchFamily="18" charset="0"/>
              </a:rPr>
              <a:t>Normal text by default follows a straight horizontal line.  You can attach a path to make the text twist and curve in interesting ways.</a:t>
            </a:r>
          </a:p>
          <a:p>
            <a:r>
              <a:rPr lang="en-US" sz="2500" dirty="0" smtClean="0">
                <a:latin typeface="Bookman Old Style" pitchFamily="18" charset="0"/>
              </a:rPr>
              <a:t>When you attach text to a path, any stroke, fill, or , filter properties that have been applied to the path are hidden.</a:t>
            </a:r>
          </a:p>
          <a:p>
            <a:r>
              <a:rPr lang="en-US" sz="2500" dirty="0" smtClean="0">
                <a:latin typeface="Bookman Old Style" pitchFamily="18" charset="0"/>
              </a:rPr>
              <a:t>If you want the path to be visible after the text has been attached to the path, you can use the Edit&gt;Clone menu command to create an exact duplicate of the path.</a:t>
            </a:r>
          </a:p>
          <a:p>
            <a:r>
              <a:rPr lang="en-US" sz="2500" dirty="0" smtClean="0">
                <a:latin typeface="Bookman Old Style" pitchFamily="18" charset="0"/>
              </a:rPr>
              <a:t>For best results, keep the text on a single line; that is, don't press </a:t>
            </a:r>
            <a:r>
              <a:rPr lang="en-US" sz="2500" i="1" dirty="0" smtClean="0">
                <a:latin typeface="Bookman Old Style" pitchFamily="18" charset="0"/>
              </a:rPr>
              <a:t>enter </a:t>
            </a:r>
            <a:r>
              <a:rPr lang="en-US" sz="2500" dirty="0" smtClean="0">
                <a:latin typeface="Bookman Old Style" pitchFamily="18" charset="0"/>
              </a:rPr>
              <a:t>when you are entering the text.</a:t>
            </a:r>
          </a:p>
        </p:txBody>
      </p:sp>
    </p:spTree>
    <p:extLst>
      <p:ext uri="{BB962C8B-B14F-4D97-AF65-F5344CB8AC3E}">
        <p14:creationId xmlns:p14="http://schemas.microsoft.com/office/powerpoint/2010/main" val="84348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dirty="0" smtClean="0">
                <a:solidFill>
                  <a:srgbClr val="C00000"/>
                </a:solidFill>
                <a:effectLst>
                  <a:outerShdw blurRad="38100" dist="38100" dir="2700000" algn="tl">
                    <a:srgbClr val="000000">
                      <a:alpha val="43137"/>
                    </a:srgbClr>
                  </a:outerShdw>
                </a:effectLst>
                <a:latin typeface="Bookman Old Style" pitchFamily="18" charset="0"/>
              </a:rPr>
              <a:t>ASSIGNMENT</a:t>
            </a:r>
            <a:endParaRPr lang="en-US" sz="6000" b="1" dirty="0">
              <a:solidFill>
                <a:srgbClr val="C00000"/>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idx="1"/>
          </p:nvPr>
        </p:nvSpPr>
        <p:spPr/>
        <p:txBody>
          <a:bodyPr/>
          <a:lstStyle/>
          <a:p>
            <a:pPr algn="ctr"/>
            <a:r>
              <a:rPr lang="en-US" sz="5400" b="1" dirty="0" smtClean="0">
                <a:solidFill>
                  <a:srgbClr val="C00000"/>
                </a:solidFill>
                <a:latin typeface="Bookman Old Style" pitchFamily="18" charset="0"/>
              </a:rPr>
              <a:t>Page 155 – 156</a:t>
            </a:r>
          </a:p>
          <a:p>
            <a:pPr marL="0" indent="0" algn="ctr">
              <a:buNone/>
            </a:pPr>
            <a:r>
              <a:rPr lang="en-US" sz="5400" b="1" dirty="0" smtClean="0">
                <a:solidFill>
                  <a:srgbClr val="C00000"/>
                </a:solidFill>
                <a:latin typeface="Bookman Old Style" pitchFamily="18" charset="0"/>
              </a:rPr>
              <a:t>29_gslogo_xx.png</a:t>
            </a:r>
          </a:p>
          <a:p>
            <a:pPr algn="ctr"/>
            <a:r>
              <a:rPr lang="en-US" sz="5400" b="1" dirty="0" smtClean="0">
                <a:solidFill>
                  <a:srgbClr val="C00000"/>
                </a:solidFill>
                <a:latin typeface="Bookman Old Style" pitchFamily="18" charset="0"/>
              </a:rPr>
              <a:t>Page 156</a:t>
            </a:r>
          </a:p>
          <a:p>
            <a:pPr marL="0" indent="0" algn="ctr">
              <a:buNone/>
            </a:pPr>
            <a:r>
              <a:rPr lang="en-US" sz="5400" b="1" dirty="0" smtClean="0">
                <a:solidFill>
                  <a:srgbClr val="C00000"/>
                </a:solidFill>
                <a:latin typeface="Bookman Old Style" pitchFamily="18" charset="0"/>
              </a:rPr>
              <a:t>29_javalogo.png</a:t>
            </a:r>
            <a:endParaRPr lang="en-US" sz="5400" b="1" dirty="0">
              <a:solidFill>
                <a:srgbClr val="C00000"/>
              </a:solidFill>
              <a:latin typeface="Bookman Old Style" pitchFamily="18" charset="0"/>
            </a:endParaRPr>
          </a:p>
        </p:txBody>
      </p:sp>
    </p:spTree>
    <p:extLst>
      <p:ext uri="{BB962C8B-B14F-4D97-AF65-F5344CB8AC3E}">
        <p14:creationId xmlns:p14="http://schemas.microsoft.com/office/powerpoint/2010/main" val="406754890"/>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mputer monitor design template">
  <a:themeElements>
    <a:clrScheme name="">
      <a:dk1>
        <a:srgbClr val="080808"/>
      </a:dk1>
      <a:lt1>
        <a:srgbClr val="74C8E6"/>
      </a:lt1>
      <a:dk2>
        <a:srgbClr val="FFFFFF"/>
      </a:dk2>
      <a:lt2>
        <a:srgbClr val="080808"/>
      </a:lt2>
      <a:accent1>
        <a:srgbClr val="68A2B6"/>
      </a:accent1>
      <a:accent2>
        <a:srgbClr val="4192BF"/>
      </a:accent2>
      <a:accent3>
        <a:srgbClr val="BCE0F0"/>
      </a:accent3>
      <a:accent4>
        <a:srgbClr val="060606"/>
      </a:accent4>
      <a:accent5>
        <a:srgbClr val="B9CED7"/>
      </a:accent5>
      <a:accent6>
        <a:srgbClr val="3A84AD"/>
      </a:accent6>
      <a:hlink>
        <a:srgbClr val="3963AF"/>
      </a:hlink>
      <a:folHlink>
        <a:srgbClr val="000066"/>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80808"/>
        </a:dk1>
        <a:lt1>
          <a:srgbClr val="74C8E6"/>
        </a:lt1>
        <a:dk2>
          <a:srgbClr val="000000"/>
        </a:dk2>
        <a:lt2>
          <a:srgbClr val="080808"/>
        </a:lt2>
        <a:accent1>
          <a:srgbClr val="68A2B6"/>
        </a:accent1>
        <a:accent2>
          <a:srgbClr val="4192BF"/>
        </a:accent2>
        <a:accent3>
          <a:srgbClr val="BCE0F0"/>
        </a:accent3>
        <a:accent4>
          <a:srgbClr val="060606"/>
        </a:accent4>
        <a:accent5>
          <a:srgbClr val="B9CED7"/>
        </a:accent5>
        <a:accent6>
          <a:srgbClr val="3A84AD"/>
        </a:accent6>
        <a:hlink>
          <a:srgbClr val="3963AF"/>
        </a:hlink>
        <a:folHlink>
          <a:srgbClr val="00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monitor design template</Template>
  <TotalTime>135</TotalTime>
  <Words>664</Words>
  <Application>Microsoft Office PowerPoint</Application>
  <PresentationFormat>On-screen Show (4:3)</PresentationFormat>
  <Paragraphs>53</Paragraphs>
  <Slides>9</Slides>
  <Notes>2</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Computer monitor design template</vt:lpstr>
      <vt:lpstr>Equity</vt:lpstr>
      <vt:lpstr>Exercise 29 - Skills</vt:lpstr>
      <vt:lpstr>Exercise 29 - Terms</vt:lpstr>
      <vt:lpstr>Working with Text</vt:lpstr>
      <vt:lpstr>Add Text</vt:lpstr>
      <vt:lpstr>Choose a Font</vt:lpstr>
      <vt:lpstr>Set Text Size</vt:lpstr>
      <vt:lpstr>Add Fills to Text</vt:lpstr>
      <vt:lpstr>Make Text Follow a Path</vt:lpstr>
      <vt:lpstr>ASSIGNMENT</vt:lpstr>
    </vt:vector>
  </TitlesOfParts>
  <Company>Template Central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29 - Skills</dc:title>
  <dc:creator>Jim Williams</dc:creator>
  <cp:lastModifiedBy>Jim Williams</cp:lastModifiedBy>
  <cp:revision>5</cp:revision>
  <dcterms:created xsi:type="dcterms:W3CDTF">2010-10-04T03:53:08Z</dcterms:created>
  <dcterms:modified xsi:type="dcterms:W3CDTF">2011-10-09T23:35:50Z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TC011408351033</vt:lpwstr>
  </property>
</Properties>
</file>