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1" r:id="rId2"/>
  </p:sldMasterIdLst>
  <p:notesMasterIdLst>
    <p:notesMasterId r:id="rId26"/>
  </p:notesMasterIdLst>
  <p:sldIdLst>
    <p:sldId id="256" r:id="rId3"/>
    <p:sldId id="257" r:id="rId4"/>
    <p:sldId id="258" r:id="rId5"/>
    <p:sldId id="259" r:id="rId6"/>
    <p:sldId id="261"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EAEAEA"/>
    <a:srgbClr val="C0C0C0"/>
    <a:srgbClr val="5F5F5F"/>
    <a:srgbClr val="969696"/>
    <a:srgbClr val="000000"/>
    <a:srgbClr val="C65D2E"/>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5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13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1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13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13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13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55DC8F5-DD58-47E9-9EA7-547EC5774A74}" type="slidenum">
              <a:rPr lang="en-US"/>
              <a:pPr/>
              <a:t>‹#›</a:t>
            </a:fld>
            <a:endParaRPr lang="en-US"/>
          </a:p>
        </p:txBody>
      </p:sp>
    </p:spTree>
    <p:extLst>
      <p:ext uri="{BB962C8B-B14F-4D97-AF65-F5344CB8AC3E}">
        <p14:creationId xmlns:p14="http://schemas.microsoft.com/office/powerpoint/2010/main" val="3381703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12B9EE-5C50-466A-A9AB-2C2FD7B93CEC}" type="slidenum">
              <a:rPr lang="en-US"/>
              <a:pPr/>
              <a:t>1</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Creating a mask is as simple as creating the shape you want, choosing the Edit &gt; Cut menu command to place the shape on the clipboard, and then clicking the layer of the object you want to mask and choosing Modify &gt; Mask &gt; Paste as Mask.</a:t>
            </a:r>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32B1E4-9112-4736-B5C5-9D36F8F4EA74}" type="slidenum">
              <a:rPr lang="en-US">
                <a:solidFill>
                  <a:prstClr val="black"/>
                </a:solidFill>
              </a:rPr>
              <a:pPr>
                <a:defRPr/>
              </a:pPr>
              <a:t>5</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5029200"/>
            <a:ext cx="8686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5886450"/>
            <a:ext cx="8686800" cy="895350"/>
          </a:xfrm>
        </p:spPr>
        <p:txBody>
          <a:bodyPr/>
          <a:lstStyle>
            <a:lvl1pPr marL="0" indent="0">
              <a:buFont typeface="Wingdings" pitchFamily="2" charset="2"/>
              <a:buNone/>
              <a:defRPr>
                <a:solidFill>
                  <a:schemeClr val="tx2"/>
                </a:solidFill>
              </a:defRPr>
            </a:lvl1pPr>
          </a:lstStyle>
          <a:p>
            <a:r>
              <a:rPr lang="en-US" smtClean="0"/>
              <a:t>Click to edit Master subtitle style</a:t>
            </a:r>
            <a:endParaRPr lang="en-US"/>
          </a:p>
        </p:txBody>
      </p:sp>
      <p:sp>
        <p:nvSpPr>
          <p:cNvPr id="3104" name="Rectangle 32"/>
          <p:cNvSpPr>
            <a:spLocks noGrp="1" noChangeArrowheads="1"/>
          </p:cNvSpPr>
          <p:nvPr>
            <p:ph type="dt" sz="quarter" idx="2"/>
          </p:nvPr>
        </p:nvSpPr>
        <p:spPr/>
        <p:txBody>
          <a:bodyPr/>
          <a:lstStyle>
            <a:lvl1pPr>
              <a:defRPr/>
            </a:lvl1pPr>
          </a:lstStyle>
          <a:p>
            <a:endParaRPr lang="en-US"/>
          </a:p>
        </p:txBody>
      </p:sp>
      <p:sp>
        <p:nvSpPr>
          <p:cNvPr id="3105" name="Rectangle 33"/>
          <p:cNvSpPr>
            <a:spLocks noGrp="1" noChangeArrowheads="1"/>
          </p:cNvSpPr>
          <p:nvPr>
            <p:ph type="ftr" sz="quarter" idx="3"/>
          </p:nvPr>
        </p:nvSpPr>
        <p:spPr/>
        <p:txBody>
          <a:bodyPr/>
          <a:lstStyle>
            <a:lvl1pPr>
              <a:defRPr/>
            </a:lvl1pPr>
          </a:lstStyle>
          <a:p>
            <a:endParaRPr lang="en-US"/>
          </a:p>
        </p:txBody>
      </p:sp>
      <p:sp>
        <p:nvSpPr>
          <p:cNvPr id="3106" name="Rectangle 34"/>
          <p:cNvSpPr>
            <a:spLocks noGrp="1" noChangeArrowheads="1"/>
          </p:cNvSpPr>
          <p:nvPr>
            <p:ph type="sldNum" sz="quarter" idx="4"/>
          </p:nvPr>
        </p:nvSpPr>
        <p:spPr/>
        <p:txBody>
          <a:bodyPr/>
          <a:lstStyle>
            <a:lvl1pPr>
              <a:defRPr/>
            </a:lvl1pPr>
          </a:lstStyle>
          <a:p>
            <a:fld id="{13EE7AE0-66A8-4413-8FB6-8D031ACCD23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7FBFFD-C693-4CDD-B2DD-BE1237FA596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
            <a:ext cx="21336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6200"/>
            <a:ext cx="62484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0E8960-A99C-4D6B-97E6-82B685BDF15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latin typeface="Times New Roman" pitchFamily="18" charset="0"/>
            </a:endParaRPr>
          </a:p>
        </p:txBody>
      </p:sp>
      <p:sp useBgFill="1">
        <p:nvSpPr>
          <p:cNvPr id="5" name="Rounded Rectangle 4"/>
          <p:cNvSpPr/>
          <p:nvPr/>
        </p:nvSpPr>
        <p:spPr>
          <a:xfrm>
            <a:off x="65088" y="69850"/>
            <a:ext cx="9013825" cy="6691313"/>
          </a:xfrm>
          <a:prstGeom prst="roundRect">
            <a:avLst>
              <a:gd name="adj" fmla="val 4929"/>
            </a:avLst>
          </a:prstGeom>
          <a:ln w="12700" cap="sq" cmpd="sng" algn="ctr">
            <a:solidFill>
              <a:schemeClr val="accent1">
                <a:lumMod val="5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eaLnBrk="1" hangingPunct="1">
              <a:defRPr/>
            </a:pPr>
            <a:r>
              <a:rPr lang="en-US" sz="1800" dirty="0">
                <a:solidFill>
                  <a:prstClr val="white"/>
                </a:solidFill>
                <a:latin typeface="Times New Roman" pitchFamily="18" charset="0"/>
              </a:rPr>
              <a:t>Copyright © 2010 Pearson Education, Inc.      Publishing as Prentice Hall</a:t>
            </a:r>
            <a:endParaRPr lang="en-US" sz="1600" dirty="0">
              <a:solidFill>
                <a:prstClr val="white"/>
              </a:solidFill>
              <a:latin typeface="Times New Roman" pitchFamily="18" charset="0"/>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latin typeface="Times New Roman" pitchFamily="18" charset="0"/>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latin typeface="Times New Roman" pitchFamily="18" charset="0"/>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latin typeface="Times New Roman" pitchFamily="18" charset="0"/>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a:xfrm>
            <a:off x="5181600" y="6248400"/>
            <a:ext cx="3543300" cy="476250"/>
          </a:xfrm>
        </p:spPr>
        <p:txBody>
          <a:bodyPr/>
          <a:lstStyle>
            <a:lvl1pPr>
              <a:defRPr dirty="0"/>
            </a:lvl1pPr>
          </a:lstStyle>
          <a:p>
            <a:pPr>
              <a:defRPr/>
            </a:pPr>
            <a:r>
              <a:rPr lang="en-US">
                <a:solidFill>
                  <a:srgbClr val="676A55"/>
                </a:solidFill>
              </a:rPr>
              <a:t>Copyright © 2010 Pearson Education, Inc.      Publishing as Prentice Hall </a:t>
            </a:r>
          </a:p>
        </p:txBody>
      </p:sp>
      <p:sp>
        <p:nvSpPr>
          <p:cNvPr id="12" name="Footer Placeholder 16"/>
          <p:cNvSpPr>
            <a:spLocks noGrp="1"/>
          </p:cNvSpPr>
          <p:nvPr>
            <p:ph type="ftr" sz="quarter" idx="11"/>
          </p:nvPr>
        </p:nvSpPr>
        <p:spPr/>
        <p:txBody>
          <a:bodyPr/>
          <a:lstStyle>
            <a:lvl1pPr>
              <a:defRPr dirty="0"/>
            </a:lvl1pPr>
          </a:lstStyle>
          <a:p>
            <a:pPr>
              <a:defRPr/>
            </a:pPr>
            <a:endParaRPr lang="en-US">
              <a:solidFill>
                <a:srgbClr val="676A55"/>
              </a:solidFill>
            </a:endParaRP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2F61462B-D13C-4BC8-82B0-21C55D4A15D1}" type="slidenum">
              <a:rPr lang="en-US"/>
              <a:pPr>
                <a:defRPr/>
              </a:pPr>
              <a:t>‹#›</a:t>
            </a:fld>
            <a:endParaRPr lang="en-US" dirty="0"/>
          </a:p>
        </p:txBody>
      </p:sp>
    </p:spTree>
    <p:extLst>
      <p:ext uri="{BB962C8B-B14F-4D97-AF65-F5344CB8AC3E}">
        <p14:creationId xmlns:p14="http://schemas.microsoft.com/office/powerpoint/2010/main" val="272433237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dirty="0"/>
            </a:lvl1pPr>
          </a:lstStyle>
          <a:p>
            <a:pPr>
              <a:defRPr/>
            </a:pPr>
            <a:r>
              <a:rPr lang="en-US">
                <a:solidFill>
                  <a:srgbClr val="676A55"/>
                </a:solidFill>
              </a:rPr>
              <a:t>Copyright © 2010 Pearson Education, Inc.      Publishing as Prentice Hall </a:t>
            </a:r>
          </a:p>
        </p:txBody>
      </p:sp>
      <p:sp>
        <p:nvSpPr>
          <p:cNvPr id="5" name="Footer Placeholder 2"/>
          <p:cNvSpPr>
            <a:spLocks noGrp="1"/>
          </p:cNvSpPr>
          <p:nvPr>
            <p:ph type="ftr" sz="quarter" idx="11"/>
          </p:nvPr>
        </p:nvSpPr>
        <p:spPr/>
        <p:txBody>
          <a:bodyPr/>
          <a:lstStyle>
            <a:lvl1pPr>
              <a:defRPr dirty="0"/>
            </a:lvl1pPr>
          </a:lstStyle>
          <a:p>
            <a:pPr>
              <a:defRPr/>
            </a:pPr>
            <a:endParaRPr lang="en-US">
              <a:solidFill>
                <a:srgbClr val="676A55"/>
              </a:solidFill>
            </a:endParaRPr>
          </a:p>
        </p:txBody>
      </p:sp>
      <p:sp>
        <p:nvSpPr>
          <p:cNvPr id="6" name="Slide Number Placeholder 22"/>
          <p:cNvSpPr>
            <a:spLocks noGrp="1"/>
          </p:cNvSpPr>
          <p:nvPr>
            <p:ph type="sldNum" sz="quarter" idx="12"/>
          </p:nvPr>
        </p:nvSpPr>
        <p:spPr>
          <a:xfrm>
            <a:off x="152400" y="6324600"/>
            <a:ext cx="304800" cy="304800"/>
          </a:xfrm>
        </p:spPr>
        <p:txBody>
          <a:bodyPr/>
          <a:lstStyle>
            <a:lvl1pPr>
              <a:defRPr/>
            </a:lvl1pPr>
          </a:lstStyle>
          <a:p>
            <a:pPr>
              <a:defRPr/>
            </a:pPr>
            <a:fld id="{DBEE14B3-B0AB-4D01-97CF-647DE92872BF}" type="slidenum">
              <a:rPr lang="en-US"/>
              <a:pPr>
                <a:defRPr/>
              </a:pPr>
              <a:t>‹#›</a:t>
            </a:fld>
            <a:endParaRPr lang="en-US" dirty="0"/>
          </a:p>
        </p:txBody>
      </p:sp>
    </p:spTree>
    <p:extLst>
      <p:ext uri="{BB962C8B-B14F-4D97-AF65-F5344CB8AC3E}">
        <p14:creationId xmlns:p14="http://schemas.microsoft.com/office/powerpoint/2010/main" val="891841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latin typeface="Times New Roman" pitchFamily="18" charset="0"/>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latin typeface="Times New Roman" pitchFamily="18" charset="0"/>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latin typeface="Times New Roman" pitchFamily="18" charset="0"/>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latin typeface="Times New Roman" pitchFamily="18" charset="0"/>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latin typeface="Times New Roman" pitchFamily="18" charset="0"/>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9" name="Date Placeholder 3"/>
          <p:cNvSpPr>
            <a:spLocks noGrp="1"/>
          </p:cNvSpPr>
          <p:nvPr>
            <p:ph type="dt" sz="half" idx="10"/>
          </p:nvPr>
        </p:nvSpPr>
        <p:spPr/>
        <p:txBody>
          <a:bodyPr/>
          <a:lstStyle>
            <a:lvl1pPr>
              <a:defRPr dirty="0"/>
            </a:lvl1pPr>
          </a:lstStyle>
          <a:p>
            <a:pPr>
              <a:defRPr/>
            </a:pPr>
            <a:r>
              <a:rPr lang="en-US">
                <a:solidFill>
                  <a:srgbClr val="676A55"/>
                </a:solidFill>
              </a:rPr>
              <a:t>Copyright © 2010 Pearson Education, Inc.      Publishing as Prentice Hall </a:t>
            </a:r>
          </a:p>
        </p:txBody>
      </p:sp>
      <p:sp>
        <p:nvSpPr>
          <p:cNvPr id="10" name="Footer Placeholder 4"/>
          <p:cNvSpPr>
            <a:spLocks noGrp="1"/>
          </p:cNvSpPr>
          <p:nvPr>
            <p:ph type="ftr" sz="quarter" idx="11"/>
          </p:nvPr>
        </p:nvSpPr>
        <p:spPr>
          <a:xfrm>
            <a:off x="800100" y="6172200"/>
            <a:ext cx="4000500" cy="457200"/>
          </a:xfrm>
        </p:spPr>
        <p:txBody>
          <a:bodyPr/>
          <a:lstStyle>
            <a:lvl1pPr>
              <a:defRPr dirty="0"/>
            </a:lvl1pPr>
          </a:lstStyle>
          <a:p>
            <a:pPr>
              <a:defRPr/>
            </a:pPr>
            <a:endParaRPr lang="en-US">
              <a:solidFill>
                <a:srgbClr val="676A55"/>
              </a:solidFill>
            </a:endParaRP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3C0BA307-186D-4A9F-B99B-57208907DAB0}" type="slidenum">
              <a:rPr lang="en-US"/>
              <a:pPr>
                <a:defRPr/>
              </a:pPr>
              <a:t>‹#›</a:t>
            </a:fld>
            <a:endParaRPr lang="en-US" dirty="0"/>
          </a:p>
        </p:txBody>
      </p:sp>
    </p:spTree>
    <p:extLst>
      <p:ext uri="{BB962C8B-B14F-4D97-AF65-F5344CB8AC3E}">
        <p14:creationId xmlns:p14="http://schemas.microsoft.com/office/powerpoint/2010/main" val="2577880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4933950" y="1447800"/>
            <a:ext cx="374904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3"/>
          <p:cNvSpPr>
            <a:spLocks noGrp="1"/>
          </p:cNvSpPr>
          <p:nvPr>
            <p:ph type="dt" sz="half" idx="10"/>
          </p:nvPr>
        </p:nvSpPr>
        <p:spPr/>
        <p:txBody>
          <a:bodyPr/>
          <a:lstStyle>
            <a:lvl1pPr>
              <a:defRPr dirty="0"/>
            </a:lvl1pPr>
          </a:lstStyle>
          <a:p>
            <a:pPr>
              <a:defRPr/>
            </a:pPr>
            <a:r>
              <a:rPr lang="en-US">
                <a:solidFill>
                  <a:srgbClr val="676A55"/>
                </a:solidFill>
              </a:rPr>
              <a:t>Copyright © 2010 Pearson Education, </a:t>
            </a:r>
            <a:r>
              <a:rPr lang="en-US" smtClean="0">
                <a:solidFill>
                  <a:srgbClr val="676A55"/>
                </a:solidFill>
              </a:rPr>
              <a:t>Inc.      Publishing as Prentice Hall </a:t>
            </a:r>
            <a:endParaRPr lang="en-US">
              <a:solidFill>
                <a:srgbClr val="676A55"/>
              </a:solidFill>
            </a:endParaRPr>
          </a:p>
        </p:txBody>
      </p:sp>
      <p:sp>
        <p:nvSpPr>
          <p:cNvPr id="6" name="Footer Placeholder 2"/>
          <p:cNvSpPr>
            <a:spLocks noGrp="1"/>
          </p:cNvSpPr>
          <p:nvPr>
            <p:ph type="ftr" sz="quarter" idx="11"/>
          </p:nvPr>
        </p:nvSpPr>
        <p:spPr/>
        <p:txBody>
          <a:bodyPr/>
          <a:lstStyle>
            <a:lvl1pPr>
              <a:defRPr dirty="0"/>
            </a:lvl1pPr>
          </a:lstStyle>
          <a:p>
            <a:pPr>
              <a:defRPr/>
            </a:pPr>
            <a:endParaRPr lang="en-US">
              <a:solidFill>
                <a:srgbClr val="676A55"/>
              </a:solidFill>
            </a:endParaRPr>
          </a:p>
        </p:txBody>
      </p:sp>
      <p:sp>
        <p:nvSpPr>
          <p:cNvPr id="7" name="Slide Number Placeholder 22"/>
          <p:cNvSpPr>
            <a:spLocks noGrp="1"/>
          </p:cNvSpPr>
          <p:nvPr>
            <p:ph type="sldNum" sz="quarter" idx="12"/>
          </p:nvPr>
        </p:nvSpPr>
        <p:spPr/>
        <p:txBody>
          <a:bodyPr/>
          <a:lstStyle>
            <a:lvl1pPr>
              <a:defRPr/>
            </a:lvl1pPr>
          </a:lstStyle>
          <a:p>
            <a:pPr>
              <a:defRPr/>
            </a:pPr>
            <a:fld id="{6A3897C9-5F1C-4B05-8F6E-78301998B1B7}" type="slidenum">
              <a:rPr lang="en-US"/>
              <a:pPr>
                <a:defRPr/>
              </a:pPr>
              <a:t>‹#›</a:t>
            </a:fld>
            <a:endParaRPr lang="en-US" dirty="0"/>
          </a:p>
        </p:txBody>
      </p:sp>
    </p:spTree>
    <p:extLst>
      <p:ext uri="{BB962C8B-B14F-4D97-AF65-F5344CB8AC3E}">
        <p14:creationId xmlns:p14="http://schemas.microsoft.com/office/powerpoint/2010/main" val="3875084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half" idx="4"/>
          </p:nvPr>
        </p:nvSpPr>
        <p:spPr>
          <a:xfrm>
            <a:off x="4953000" y="2247900"/>
            <a:ext cx="3733800" cy="3886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13"/>
          <p:cNvSpPr>
            <a:spLocks noGrp="1"/>
          </p:cNvSpPr>
          <p:nvPr>
            <p:ph type="dt" sz="half" idx="10"/>
          </p:nvPr>
        </p:nvSpPr>
        <p:spPr/>
        <p:txBody>
          <a:bodyPr/>
          <a:lstStyle>
            <a:lvl1pPr>
              <a:defRPr dirty="0"/>
            </a:lvl1pPr>
          </a:lstStyle>
          <a:p>
            <a:pPr>
              <a:defRPr/>
            </a:pPr>
            <a:r>
              <a:rPr lang="en-US">
                <a:solidFill>
                  <a:srgbClr val="676A55"/>
                </a:solidFill>
              </a:rPr>
              <a:t>Copyright © 2010 Pearson Education, </a:t>
            </a:r>
            <a:r>
              <a:rPr lang="en-US" smtClean="0">
                <a:solidFill>
                  <a:srgbClr val="676A55"/>
                </a:solidFill>
              </a:rPr>
              <a:t>Inc.      Publishing as Prentice Hall </a:t>
            </a:r>
            <a:endParaRPr lang="en-US">
              <a:solidFill>
                <a:srgbClr val="676A55"/>
              </a:solidFill>
            </a:endParaRPr>
          </a:p>
        </p:txBody>
      </p:sp>
      <p:sp>
        <p:nvSpPr>
          <p:cNvPr id="8" name="Footer Placeholder 2"/>
          <p:cNvSpPr>
            <a:spLocks noGrp="1"/>
          </p:cNvSpPr>
          <p:nvPr>
            <p:ph type="ftr" sz="quarter" idx="11"/>
          </p:nvPr>
        </p:nvSpPr>
        <p:spPr/>
        <p:txBody>
          <a:bodyPr/>
          <a:lstStyle>
            <a:lvl1pPr>
              <a:defRPr dirty="0"/>
            </a:lvl1pPr>
          </a:lstStyle>
          <a:p>
            <a:pPr>
              <a:defRPr/>
            </a:pPr>
            <a:endParaRPr lang="en-US">
              <a:solidFill>
                <a:srgbClr val="676A55"/>
              </a:solidFill>
            </a:endParaRPr>
          </a:p>
        </p:txBody>
      </p:sp>
      <p:sp>
        <p:nvSpPr>
          <p:cNvPr id="9" name="Slide Number Placeholder 22"/>
          <p:cNvSpPr>
            <a:spLocks noGrp="1"/>
          </p:cNvSpPr>
          <p:nvPr>
            <p:ph type="sldNum" sz="quarter" idx="12"/>
          </p:nvPr>
        </p:nvSpPr>
        <p:spPr/>
        <p:txBody>
          <a:bodyPr/>
          <a:lstStyle>
            <a:lvl1pPr>
              <a:defRPr/>
            </a:lvl1pPr>
          </a:lstStyle>
          <a:p>
            <a:pPr>
              <a:defRPr/>
            </a:pPr>
            <a:fld id="{913AE3FD-DD95-45F0-9A52-F27BCEEAF1DF}" type="slidenum">
              <a:rPr lang="en-US"/>
              <a:pPr>
                <a:defRPr/>
              </a:pPr>
              <a:t>‹#›</a:t>
            </a:fld>
            <a:endParaRPr lang="en-US" dirty="0"/>
          </a:p>
        </p:txBody>
      </p:sp>
    </p:spTree>
    <p:extLst>
      <p:ext uri="{BB962C8B-B14F-4D97-AF65-F5344CB8AC3E}">
        <p14:creationId xmlns:p14="http://schemas.microsoft.com/office/powerpoint/2010/main" val="197996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dirty="0"/>
            </a:lvl1pPr>
          </a:lstStyle>
          <a:p>
            <a:pPr>
              <a:defRPr/>
            </a:pPr>
            <a:r>
              <a:rPr lang="en-US">
                <a:solidFill>
                  <a:srgbClr val="676A55"/>
                </a:solidFill>
              </a:rPr>
              <a:t>Copyright © 2010 Pearson Education, </a:t>
            </a:r>
            <a:r>
              <a:rPr lang="en-US" smtClean="0">
                <a:solidFill>
                  <a:srgbClr val="676A55"/>
                </a:solidFill>
              </a:rPr>
              <a:t>Inc.      Publishing as Prentice Hall </a:t>
            </a:r>
            <a:endParaRPr lang="en-US">
              <a:solidFill>
                <a:srgbClr val="676A55"/>
              </a:solidFill>
            </a:endParaRPr>
          </a:p>
        </p:txBody>
      </p:sp>
      <p:sp>
        <p:nvSpPr>
          <p:cNvPr id="4" name="Footer Placeholder 2"/>
          <p:cNvSpPr>
            <a:spLocks noGrp="1"/>
          </p:cNvSpPr>
          <p:nvPr>
            <p:ph type="ftr" sz="quarter" idx="11"/>
          </p:nvPr>
        </p:nvSpPr>
        <p:spPr/>
        <p:txBody>
          <a:bodyPr/>
          <a:lstStyle>
            <a:lvl1pPr>
              <a:defRPr dirty="0"/>
            </a:lvl1pPr>
          </a:lstStyle>
          <a:p>
            <a:pPr>
              <a:defRPr/>
            </a:pPr>
            <a:endParaRPr lang="en-US">
              <a:solidFill>
                <a:srgbClr val="676A55"/>
              </a:solidFill>
            </a:endParaRPr>
          </a:p>
        </p:txBody>
      </p:sp>
      <p:sp>
        <p:nvSpPr>
          <p:cNvPr id="5" name="Slide Number Placeholder 22"/>
          <p:cNvSpPr>
            <a:spLocks noGrp="1"/>
          </p:cNvSpPr>
          <p:nvPr>
            <p:ph type="sldNum" sz="quarter" idx="12"/>
          </p:nvPr>
        </p:nvSpPr>
        <p:spPr/>
        <p:txBody>
          <a:bodyPr/>
          <a:lstStyle>
            <a:lvl1pPr>
              <a:defRPr/>
            </a:lvl1pPr>
          </a:lstStyle>
          <a:p>
            <a:pPr>
              <a:defRPr/>
            </a:pPr>
            <a:fld id="{EF96B243-BA1D-4C56-A3A5-F998C28CFAA8}" type="slidenum">
              <a:rPr lang="en-US"/>
              <a:pPr>
                <a:defRPr/>
              </a:pPr>
              <a:t>‹#›</a:t>
            </a:fld>
            <a:endParaRPr lang="en-US" dirty="0"/>
          </a:p>
        </p:txBody>
      </p:sp>
    </p:spTree>
    <p:extLst>
      <p:ext uri="{BB962C8B-B14F-4D97-AF65-F5344CB8AC3E}">
        <p14:creationId xmlns:p14="http://schemas.microsoft.com/office/powerpoint/2010/main" val="3988849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dirty="0"/>
            </a:lvl1pPr>
          </a:lstStyle>
          <a:p>
            <a:pPr>
              <a:defRPr/>
            </a:pPr>
            <a:r>
              <a:rPr lang="en-US">
                <a:solidFill>
                  <a:srgbClr val="676A55"/>
                </a:solidFill>
              </a:rPr>
              <a:t>Copyright © 2010 Pearson Education, </a:t>
            </a:r>
            <a:r>
              <a:rPr lang="en-US" smtClean="0">
                <a:solidFill>
                  <a:srgbClr val="676A55"/>
                </a:solidFill>
              </a:rPr>
              <a:t>Inc.      Publishing as Prentice Hall </a:t>
            </a:r>
            <a:endParaRPr lang="en-US">
              <a:solidFill>
                <a:srgbClr val="676A55"/>
              </a:solidFill>
            </a:endParaRPr>
          </a:p>
        </p:txBody>
      </p:sp>
      <p:sp>
        <p:nvSpPr>
          <p:cNvPr id="3" name="Footer Placeholder 2"/>
          <p:cNvSpPr>
            <a:spLocks noGrp="1"/>
          </p:cNvSpPr>
          <p:nvPr>
            <p:ph type="ftr" sz="quarter" idx="11"/>
          </p:nvPr>
        </p:nvSpPr>
        <p:spPr/>
        <p:txBody>
          <a:bodyPr/>
          <a:lstStyle>
            <a:lvl1pPr>
              <a:defRPr dirty="0"/>
            </a:lvl1pPr>
          </a:lstStyle>
          <a:p>
            <a:pPr>
              <a:defRPr/>
            </a:pPr>
            <a:endParaRPr lang="en-US">
              <a:solidFill>
                <a:srgbClr val="676A55"/>
              </a:solidFill>
            </a:endParaRPr>
          </a:p>
        </p:txBody>
      </p:sp>
      <p:sp>
        <p:nvSpPr>
          <p:cNvPr id="4" name="Slide Number Placeholder 22"/>
          <p:cNvSpPr>
            <a:spLocks noGrp="1"/>
          </p:cNvSpPr>
          <p:nvPr>
            <p:ph type="sldNum" sz="quarter" idx="12"/>
          </p:nvPr>
        </p:nvSpPr>
        <p:spPr/>
        <p:txBody>
          <a:bodyPr/>
          <a:lstStyle>
            <a:lvl1pPr>
              <a:defRPr/>
            </a:lvl1pPr>
          </a:lstStyle>
          <a:p>
            <a:pPr>
              <a:defRPr/>
            </a:pPr>
            <a:fld id="{D0EAC12A-CD26-4DED-9955-686253491968}" type="slidenum">
              <a:rPr lang="en-US"/>
              <a:pPr>
                <a:defRPr/>
              </a:pPr>
              <a:t>‹#›</a:t>
            </a:fld>
            <a:endParaRPr lang="en-US" dirty="0"/>
          </a:p>
        </p:txBody>
      </p:sp>
    </p:spTree>
    <p:extLst>
      <p:ext uri="{BB962C8B-B14F-4D97-AF65-F5344CB8AC3E}">
        <p14:creationId xmlns:p14="http://schemas.microsoft.com/office/powerpoint/2010/main" val="1296291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latin typeface="Times New Roman" pitchFamily="18" charset="0"/>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latin typeface="Times New Roman" pitchFamily="18" charset="0"/>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10"/>
          </p:nvPr>
        </p:nvSpPr>
        <p:spPr/>
        <p:txBody>
          <a:bodyPr/>
          <a:lstStyle>
            <a:lvl1pPr>
              <a:defRPr dirty="0"/>
            </a:lvl1pPr>
          </a:lstStyle>
          <a:p>
            <a:pPr>
              <a:defRPr/>
            </a:pPr>
            <a:r>
              <a:rPr lang="en-US">
                <a:solidFill>
                  <a:srgbClr val="676A55"/>
                </a:solidFill>
              </a:rPr>
              <a:t>Copyright © 2010 Pearson Education, Inc.      Publishing as Prentice Hall </a:t>
            </a:r>
          </a:p>
        </p:txBody>
      </p:sp>
      <p:sp>
        <p:nvSpPr>
          <p:cNvPr id="8" name="Footer Placeholder 5"/>
          <p:cNvSpPr>
            <a:spLocks noGrp="1"/>
          </p:cNvSpPr>
          <p:nvPr>
            <p:ph type="ftr" sz="quarter" idx="11"/>
          </p:nvPr>
        </p:nvSpPr>
        <p:spPr/>
        <p:txBody>
          <a:bodyPr/>
          <a:lstStyle>
            <a:lvl1pPr>
              <a:defRPr dirty="0"/>
            </a:lvl1pPr>
          </a:lstStyle>
          <a:p>
            <a:pPr>
              <a:defRPr/>
            </a:pPr>
            <a:endParaRPr lang="en-US">
              <a:solidFill>
                <a:srgbClr val="676A55"/>
              </a:solidFill>
            </a:endParaRPr>
          </a:p>
        </p:txBody>
      </p:sp>
      <p:sp>
        <p:nvSpPr>
          <p:cNvPr id="9" name="Slide Number Placeholder 6"/>
          <p:cNvSpPr>
            <a:spLocks noGrp="1"/>
          </p:cNvSpPr>
          <p:nvPr>
            <p:ph type="sldNum" sz="quarter" idx="12"/>
          </p:nvPr>
        </p:nvSpPr>
        <p:spPr/>
        <p:txBody>
          <a:bodyPr/>
          <a:lstStyle>
            <a:lvl1pPr>
              <a:defRPr/>
            </a:lvl1pPr>
          </a:lstStyle>
          <a:p>
            <a:pPr>
              <a:defRPr/>
            </a:pPr>
            <a:fld id="{4BD0FD68-B706-4787-A1EC-7005311B73E5}" type="slidenum">
              <a:rPr lang="en-US"/>
              <a:pPr>
                <a:defRPr/>
              </a:pPr>
              <a:t>‹#›</a:t>
            </a:fld>
            <a:endParaRPr lang="en-US" dirty="0"/>
          </a:p>
        </p:txBody>
      </p:sp>
    </p:spTree>
    <p:extLst>
      <p:ext uri="{BB962C8B-B14F-4D97-AF65-F5344CB8AC3E}">
        <p14:creationId xmlns:p14="http://schemas.microsoft.com/office/powerpoint/2010/main" val="191950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C1819B-1085-4D1A-8A6F-1D5E5A2B54B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latin typeface="Times New Roman" pitchFamily="18" charset="0"/>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latin typeface="Times New Roman" pitchFamily="18" charset="0"/>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latin typeface="Times New Roman" pitchFamily="18" charset="0"/>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dirty="0"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dirty="0"/>
            </a:lvl1pPr>
          </a:lstStyle>
          <a:p>
            <a:pPr>
              <a:defRPr/>
            </a:pPr>
            <a:r>
              <a:rPr lang="en-US">
                <a:solidFill>
                  <a:srgbClr val="676A55"/>
                </a:solidFill>
              </a:rPr>
              <a:t>Copyright © 2010 Pearson Education, Inc.      Publishing as Prentice Hall </a:t>
            </a:r>
          </a:p>
        </p:txBody>
      </p:sp>
      <p:sp>
        <p:nvSpPr>
          <p:cNvPr id="9" name="Footer Placeholder 5"/>
          <p:cNvSpPr>
            <a:spLocks noGrp="1"/>
          </p:cNvSpPr>
          <p:nvPr>
            <p:ph type="ftr" sz="quarter" idx="11"/>
          </p:nvPr>
        </p:nvSpPr>
        <p:spPr>
          <a:xfrm>
            <a:off x="914400" y="6172200"/>
            <a:ext cx="3886200" cy="457200"/>
          </a:xfrm>
        </p:spPr>
        <p:txBody>
          <a:bodyPr/>
          <a:lstStyle>
            <a:lvl1pPr>
              <a:defRPr dirty="0"/>
            </a:lvl1pPr>
          </a:lstStyle>
          <a:p>
            <a:pPr>
              <a:defRPr/>
            </a:pPr>
            <a:endParaRPr lang="en-US">
              <a:solidFill>
                <a:srgbClr val="676A55"/>
              </a:solidFill>
            </a:endParaRP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E828E479-2F9C-42FF-81AB-7FD1A79E6C99}" type="slidenum">
              <a:rPr lang="en-US"/>
              <a:pPr>
                <a:defRPr/>
              </a:pPr>
              <a:t>‹#›</a:t>
            </a:fld>
            <a:endParaRPr lang="en-US" dirty="0"/>
          </a:p>
        </p:txBody>
      </p:sp>
    </p:spTree>
    <p:extLst>
      <p:ext uri="{BB962C8B-B14F-4D97-AF65-F5344CB8AC3E}">
        <p14:creationId xmlns:p14="http://schemas.microsoft.com/office/powerpoint/2010/main" val="3613012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dirty="0"/>
            </a:lvl1pPr>
          </a:lstStyle>
          <a:p>
            <a:pPr>
              <a:defRPr/>
            </a:pPr>
            <a:r>
              <a:rPr lang="en-US">
                <a:solidFill>
                  <a:srgbClr val="676A55"/>
                </a:solidFill>
              </a:rPr>
              <a:t>Copyright © 2010 Pearson Education, </a:t>
            </a:r>
            <a:r>
              <a:rPr lang="en-US" smtClean="0">
                <a:solidFill>
                  <a:srgbClr val="676A55"/>
                </a:solidFill>
              </a:rPr>
              <a:t>Inc.      Publishing as Prentice Hall </a:t>
            </a:r>
            <a:endParaRPr lang="en-US">
              <a:solidFill>
                <a:srgbClr val="676A55"/>
              </a:solidFill>
            </a:endParaRPr>
          </a:p>
        </p:txBody>
      </p:sp>
      <p:sp>
        <p:nvSpPr>
          <p:cNvPr id="5" name="Footer Placeholder 2"/>
          <p:cNvSpPr>
            <a:spLocks noGrp="1"/>
          </p:cNvSpPr>
          <p:nvPr>
            <p:ph type="ftr" sz="quarter" idx="11"/>
          </p:nvPr>
        </p:nvSpPr>
        <p:spPr/>
        <p:txBody>
          <a:bodyPr/>
          <a:lstStyle>
            <a:lvl1pPr>
              <a:defRPr dirty="0"/>
            </a:lvl1pPr>
          </a:lstStyle>
          <a:p>
            <a:pPr>
              <a:defRPr/>
            </a:pPr>
            <a:endParaRPr lang="en-US">
              <a:solidFill>
                <a:srgbClr val="676A55"/>
              </a:solidFill>
            </a:endParaRPr>
          </a:p>
        </p:txBody>
      </p:sp>
      <p:sp>
        <p:nvSpPr>
          <p:cNvPr id="6" name="Slide Number Placeholder 22"/>
          <p:cNvSpPr>
            <a:spLocks noGrp="1"/>
          </p:cNvSpPr>
          <p:nvPr>
            <p:ph type="sldNum" sz="quarter" idx="12"/>
          </p:nvPr>
        </p:nvSpPr>
        <p:spPr/>
        <p:txBody>
          <a:bodyPr/>
          <a:lstStyle>
            <a:lvl1pPr>
              <a:defRPr/>
            </a:lvl1pPr>
          </a:lstStyle>
          <a:p>
            <a:pPr>
              <a:defRPr/>
            </a:pPr>
            <a:fld id="{ABB34F2F-C2AF-4EA6-B966-9578658008A3}" type="slidenum">
              <a:rPr lang="en-US"/>
              <a:pPr>
                <a:defRPr/>
              </a:pPr>
              <a:t>‹#›</a:t>
            </a:fld>
            <a:endParaRPr lang="en-US" dirty="0"/>
          </a:p>
        </p:txBody>
      </p:sp>
    </p:spTree>
    <p:extLst>
      <p:ext uri="{BB962C8B-B14F-4D97-AF65-F5344CB8AC3E}">
        <p14:creationId xmlns:p14="http://schemas.microsoft.com/office/powerpoint/2010/main" val="3603573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dirty="0"/>
            </a:lvl1pPr>
          </a:lstStyle>
          <a:p>
            <a:pPr>
              <a:defRPr/>
            </a:pPr>
            <a:r>
              <a:rPr lang="en-US">
                <a:solidFill>
                  <a:srgbClr val="676A55"/>
                </a:solidFill>
              </a:rPr>
              <a:t>Copyright © 2010 Pearson Education, </a:t>
            </a:r>
            <a:r>
              <a:rPr lang="en-US" smtClean="0">
                <a:solidFill>
                  <a:srgbClr val="676A55"/>
                </a:solidFill>
              </a:rPr>
              <a:t>Inc.      Publishing as Prentice Hall </a:t>
            </a:r>
            <a:endParaRPr lang="en-US">
              <a:solidFill>
                <a:srgbClr val="676A55"/>
              </a:solidFill>
            </a:endParaRPr>
          </a:p>
        </p:txBody>
      </p:sp>
      <p:sp>
        <p:nvSpPr>
          <p:cNvPr id="5" name="Footer Placeholder 2"/>
          <p:cNvSpPr>
            <a:spLocks noGrp="1"/>
          </p:cNvSpPr>
          <p:nvPr>
            <p:ph type="ftr" sz="quarter" idx="11"/>
          </p:nvPr>
        </p:nvSpPr>
        <p:spPr/>
        <p:txBody>
          <a:bodyPr/>
          <a:lstStyle>
            <a:lvl1pPr>
              <a:defRPr dirty="0"/>
            </a:lvl1pPr>
          </a:lstStyle>
          <a:p>
            <a:pPr>
              <a:defRPr/>
            </a:pPr>
            <a:endParaRPr lang="en-US">
              <a:solidFill>
                <a:srgbClr val="676A55"/>
              </a:solidFill>
            </a:endParaRPr>
          </a:p>
        </p:txBody>
      </p:sp>
      <p:sp>
        <p:nvSpPr>
          <p:cNvPr id="6" name="Slide Number Placeholder 22"/>
          <p:cNvSpPr>
            <a:spLocks noGrp="1"/>
          </p:cNvSpPr>
          <p:nvPr>
            <p:ph type="sldNum" sz="quarter" idx="12"/>
          </p:nvPr>
        </p:nvSpPr>
        <p:spPr/>
        <p:txBody>
          <a:bodyPr/>
          <a:lstStyle>
            <a:lvl1pPr>
              <a:defRPr/>
            </a:lvl1pPr>
          </a:lstStyle>
          <a:p>
            <a:pPr>
              <a:defRPr/>
            </a:pPr>
            <a:fld id="{B211DCD7-D02E-4799-8C9A-2EC65892EA05}" type="slidenum">
              <a:rPr lang="en-US"/>
              <a:pPr>
                <a:defRPr/>
              </a:pPr>
              <a:t>‹#›</a:t>
            </a:fld>
            <a:endParaRPr lang="en-US" dirty="0"/>
          </a:p>
        </p:txBody>
      </p:sp>
    </p:spTree>
    <p:extLst>
      <p:ext uri="{BB962C8B-B14F-4D97-AF65-F5344CB8AC3E}">
        <p14:creationId xmlns:p14="http://schemas.microsoft.com/office/powerpoint/2010/main" val="165866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51BCA4-9963-4F2F-8215-FC0A80EEEC4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954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46D58B-9D00-457E-98D8-61841D640A0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BAEB42B-0A0B-4AB8-BF01-0B32A799967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E21981B-536F-4456-8336-ABBFF587D29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DABFC9D-6224-4661-89C9-102D24883D5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AECFB1-5B78-4939-BD67-459D32DF376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0C12FB-60F4-4EDC-B122-C90ED1A9251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bwMode="auto">
          <a:xfrm>
            <a:off x="381000" y="76200"/>
            <a:ext cx="8524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2055" name="Rectangle 7"/>
          <p:cNvSpPr>
            <a:spLocks noGrp="1" noChangeArrowheads="1"/>
          </p:cNvSpPr>
          <p:nvPr>
            <p:ph type="body" idx="1"/>
          </p:nvPr>
        </p:nvSpPr>
        <p:spPr bwMode="white">
          <a:xfrm>
            <a:off x="381000" y="1295400"/>
            <a:ext cx="8534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7" name="Rectangle 2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078" name="Rectangle 3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079" name="Rectangle 3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181BDDB-90CC-46F2-8309-101F1306BD9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ahoma" pitchFamily="34" charset="0"/>
        </a:defRPr>
      </a:lvl2pPr>
      <a:lvl3pPr algn="l" rtl="0" eaLnBrk="1" fontAlgn="base" hangingPunct="1">
        <a:spcBef>
          <a:spcPct val="0"/>
        </a:spcBef>
        <a:spcAft>
          <a:spcPct val="0"/>
        </a:spcAft>
        <a:defRPr kumimoji="1" sz="4400">
          <a:solidFill>
            <a:schemeClr val="tx2"/>
          </a:solidFill>
          <a:latin typeface="Tahoma" pitchFamily="34" charset="0"/>
        </a:defRPr>
      </a:lvl3pPr>
      <a:lvl4pPr algn="l" rtl="0" eaLnBrk="1" fontAlgn="base" hangingPunct="1">
        <a:spcBef>
          <a:spcPct val="0"/>
        </a:spcBef>
        <a:spcAft>
          <a:spcPct val="0"/>
        </a:spcAft>
        <a:defRPr kumimoji="1" sz="4400">
          <a:solidFill>
            <a:schemeClr val="tx2"/>
          </a:solidFill>
          <a:latin typeface="Tahoma" pitchFamily="34" charset="0"/>
        </a:defRPr>
      </a:lvl4pPr>
      <a:lvl5pPr algn="l" rtl="0" eaLnBrk="1" fontAlgn="base" hangingPunct="1">
        <a:spcBef>
          <a:spcPct val="0"/>
        </a:spcBef>
        <a:spcAft>
          <a:spcPct val="0"/>
        </a:spcAft>
        <a:defRPr kumimoji="1" sz="4400">
          <a:solidFill>
            <a:schemeClr val="tx2"/>
          </a:solidFill>
          <a:latin typeface="Tahoma" pitchFamily="34" charset="0"/>
        </a:defRPr>
      </a:lvl5pPr>
      <a:lvl6pPr marL="457200" algn="l" rtl="0" eaLnBrk="1" fontAlgn="base" hangingPunct="1">
        <a:spcBef>
          <a:spcPct val="0"/>
        </a:spcBef>
        <a:spcAft>
          <a:spcPct val="0"/>
        </a:spcAft>
        <a:defRPr kumimoji="1" sz="4400">
          <a:solidFill>
            <a:schemeClr val="tx2"/>
          </a:solidFill>
          <a:latin typeface="Tahoma" pitchFamily="34" charset="0"/>
        </a:defRPr>
      </a:lvl6pPr>
      <a:lvl7pPr marL="914400" algn="l" rtl="0" eaLnBrk="1" fontAlgn="base" hangingPunct="1">
        <a:spcBef>
          <a:spcPct val="0"/>
        </a:spcBef>
        <a:spcAft>
          <a:spcPct val="0"/>
        </a:spcAft>
        <a:defRPr kumimoji="1" sz="4400">
          <a:solidFill>
            <a:schemeClr val="tx2"/>
          </a:solidFill>
          <a:latin typeface="Tahoma" pitchFamily="34" charset="0"/>
        </a:defRPr>
      </a:lvl7pPr>
      <a:lvl8pPr marL="1371600" algn="l" rtl="0" eaLnBrk="1" fontAlgn="base" hangingPunct="1">
        <a:spcBef>
          <a:spcPct val="0"/>
        </a:spcBef>
        <a:spcAft>
          <a:spcPct val="0"/>
        </a:spcAft>
        <a:defRPr kumimoji="1" sz="4400">
          <a:solidFill>
            <a:schemeClr val="tx2"/>
          </a:solidFill>
          <a:latin typeface="Tahoma" pitchFamily="34" charset="0"/>
        </a:defRPr>
      </a:lvl8pPr>
      <a:lvl9pPr marL="1828800" algn="l" rtl="0" eaLnBrk="1" fontAlgn="base" hangingPunct="1">
        <a:spcBef>
          <a:spcPct val="0"/>
        </a:spcBef>
        <a:spcAft>
          <a:spcPct val="0"/>
        </a:spcAft>
        <a:defRPr kumimoji="1"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rgbClr val="000066"/>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66"/>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000066"/>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000066"/>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000066"/>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000066"/>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000066"/>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000066"/>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000066"/>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latin typeface="Times New Roman" pitchFamily="18" charset="0"/>
            </a:endParaRPr>
          </a:p>
        </p:txBody>
      </p:sp>
      <p:sp useBgFill="1">
        <p:nvSpPr>
          <p:cNvPr id="8" name="Rounded Rectangle 7"/>
          <p:cNvSpPr/>
          <p:nvPr/>
        </p:nvSpPr>
        <p:spPr>
          <a:xfrm>
            <a:off x="63500" y="69850"/>
            <a:ext cx="9013825" cy="6692900"/>
          </a:xfrm>
          <a:prstGeom prst="roundRect">
            <a:avLst>
              <a:gd name="adj" fmla="val 4929"/>
            </a:avLst>
          </a:prstGeom>
          <a:ln w="12700" cap="sq" cmpd="sng" algn="ctr">
            <a:solidFill>
              <a:schemeClr val="accent1">
                <a:lumMod val="5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latin typeface="Times New Roman" pitchFamily="18" charset="0"/>
            </a:endParaRPr>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dirty="0">
                <a:solidFill>
                  <a:schemeClr val="tx2"/>
                </a:solidFill>
                <a:latin typeface="Times New Roman" pitchFamily="18" charset="0"/>
                <a:cs typeface="+mn-cs"/>
              </a:defRPr>
            </a:lvl1pPr>
          </a:lstStyle>
          <a:p>
            <a:pPr>
              <a:defRPr/>
            </a:pPr>
            <a:r>
              <a:rPr lang="en-US">
                <a:solidFill>
                  <a:srgbClr val="676A55"/>
                </a:solidFill>
              </a:rPr>
              <a:t>Copyright © 2010 Pearson Education, Inc.      Publishing as Prentice Hall </a:t>
            </a: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Times New Roman" pitchFamily="18" charset="0"/>
                <a:cs typeface="+mn-cs"/>
              </a:defRPr>
            </a:lvl1pPr>
          </a:lstStyle>
          <a:p>
            <a:pPr>
              <a:defRPr/>
            </a:pPr>
            <a:endParaRPr lang="en-US">
              <a:solidFill>
                <a:srgbClr val="676A55"/>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2FC8C99E-60B8-430C-AF6D-FA3DADEEBEE3}" type="slidenum">
              <a:rPr lang="en-US"/>
              <a:pPr>
                <a:defRPr/>
              </a:pPr>
              <a:t>‹#›</a:t>
            </a:fld>
            <a:endParaRPr lang="en-US" dirty="0"/>
          </a:p>
        </p:txBody>
      </p:sp>
    </p:spTree>
    <p:extLst>
      <p:ext uri="{BB962C8B-B14F-4D97-AF65-F5344CB8AC3E}">
        <p14:creationId xmlns:p14="http://schemas.microsoft.com/office/powerpoint/2010/main" val="23753212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Times New Roman" pitchFamily="18" charset="0"/>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Times New Roman" pitchFamily="18" charset="0"/>
          <a:ea typeface="+mn-ea"/>
          <a:cs typeface="+mn-cs"/>
        </a:defRPr>
      </a:lvl2pPr>
      <a:lvl3pPr marL="822325" indent="-228600" algn="l" rtl="0" eaLnBrk="0" fontAlgn="base" hangingPunct="0">
        <a:spcBef>
          <a:spcPts val="375"/>
        </a:spcBef>
        <a:spcAft>
          <a:spcPct val="0"/>
        </a:spcAft>
        <a:buClr>
          <a:srgbClr val="BCCEBD"/>
        </a:buClr>
        <a:buSzPct val="85000"/>
        <a:buFont typeface="Wingdings 2" pitchFamily="18" charset="2"/>
        <a:buChar char=""/>
        <a:defRPr sz="2000" kern="1200">
          <a:solidFill>
            <a:schemeClr val="tx1"/>
          </a:solidFill>
          <a:latin typeface="Times New Roman" pitchFamily="18" charset="0"/>
          <a:ea typeface="+mn-ea"/>
          <a:cs typeface="+mn-cs"/>
        </a:defRPr>
      </a:lvl3pPr>
      <a:lvl4pPr marL="1096963" indent="-228600" algn="l" rtl="0" eaLnBrk="0" fontAlgn="base" hangingPunct="0">
        <a:spcBef>
          <a:spcPts val="375"/>
        </a:spcBef>
        <a:spcAft>
          <a:spcPct val="0"/>
        </a:spcAft>
        <a:buClr>
          <a:srgbClr val="A8CDD7"/>
        </a:buClr>
        <a:buSzPct val="80000"/>
        <a:buFont typeface="Wingdings 2" pitchFamily="18" charset="2"/>
        <a:buChar char=""/>
        <a:defRPr sz="2000" kern="1200">
          <a:solidFill>
            <a:schemeClr val="tx1"/>
          </a:solidFill>
          <a:latin typeface="Times New Roman" pitchFamily="18" charset="0"/>
          <a:ea typeface="+mn-ea"/>
          <a:cs typeface="+mn-cs"/>
        </a:defRPr>
      </a:lvl4pPr>
      <a:lvl5pPr marL="1371600" indent="-228600" algn="l" rtl="0" eaLnBrk="0" fontAlgn="base" hangingPunct="0">
        <a:spcBef>
          <a:spcPts val="375"/>
        </a:spcBef>
        <a:spcAft>
          <a:spcPct val="0"/>
        </a:spcAft>
        <a:buClr>
          <a:srgbClr val="A8CDD7"/>
        </a:buClr>
        <a:buChar char="o"/>
        <a:defRPr sz="2000" kern="1200">
          <a:solidFill>
            <a:schemeClr val="tx1"/>
          </a:solidFill>
          <a:latin typeface="Times New Roman" pitchFamily="18"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latin typeface="Bookman Old Style" pitchFamily="18" charset="0"/>
              </a:rPr>
              <a:t>Exercise 30 - Skills</a:t>
            </a:r>
            <a:endParaRPr lang="en-US" b="1" dirty="0">
              <a:effectLst>
                <a:outerShdw blurRad="38100" dist="38100" dir="2700000" algn="tl">
                  <a:srgbClr val="000000">
                    <a:alpha val="43137"/>
                  </a:srgbClr>
                </a:outerShdw>
              </a:effectLst>
              <a:latin typeface="Bookman Old Style" pitchFamily="18" charset="0"/>
            </a:endParaRPr>
          </a:p>
        </p:txBody>
      </p:sp>
      <p:sp>
        <p:nvSpPr>
          <p:cNvPr id="7" name="Content Placeholder 6"/>
          <p:cNvSpPr>
            <a:spLocks noGrp="1"/>
          </p:cNvSpPr>
          <p:nvPr>
            <p:ph idx="1"/>
          </p:nvPr>
        </p:nvSpPr>
        <p:spPr/>
        <p:txBody>
          <a:bodyPr/>
          <a:lstStyle/>
          <a:p>
            <a:pPr>
              <a:buNone/>
            </a:pPr>
            <a:r>
              <a:rPr lang="en-US" sz="4000" dirty="0" smtClean="0">
                <a:latin typeface="Bookman Old Style" pitchFamily="18" charset="0"/>
              </a:rPr>
              <a:t>Fireworks uses layers to help you organize and work with the various elements in your drawings.  You can us layers to keep objects independent of each other and to make it appear as though your document has depth.</a:t>
            </a:r>
            <a:endParaRPr lang="en-US" sz="4000" dirty="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latin typeface="Bookman Old Style" pitchFamily="18" charset="0"/>
              </a:rPr>
              <a:t>The vector remains on its own layer, alone.</a:t>
            </a:r>
          </a:p>
          <a:p>
            <a:r>
              <a:rPr lang="en-US" dirty="0" smtClean="0">
                <a:latin typeface="Bookman Old Style" pitchFamily="18" charset="0"/>
              </a:rPr>
              <a:t>You can tell whether a layer is a vector or a bitmap layer by looking for the identifier to the right of the layer's thumbnail.</a:t>
            </a:r>
          </a:p>
          <a:p>
            <a:r>
              <a:rPr lang="en-US" dirty="0" smtClean="0">
                <a:latin typeface="Bookman Old Style" pitchFamily="18" charset="0"/>
              </a:rPr>
              <a:t>It's a good idea to pay careful attention to the way you organize your layers when you just getting started.</a:t>
            </a:r>
            <a:endParaRPr lang="en-US" dirty="0">
              <a:latin typeface="Bookman Old Style" pitchFamily="18" charset="0"/>
            </a:endParaRPr>
          </a:p>
        </p:txBody>
      </p:sp>
    </p:spTree>
    <p:extLst>
      <p:ext uri="{BB962C8B-B14F-4D97-AF65-F5344CB8AC3E}">
        <p14:creationId xmlns:p14="http://schemas.microsoft.com/office/powerpoint/2010/main" val="173677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latin typeface="Bookman Old Style" pitchFamily="18" charset="0"/>
              </a:rPr>
              <a:t>Hide and Display Layers</a:t>
            </a:r>
            <a:endParaRPr lang="en-US" b="1" dirty="0">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p:txBody>
          <a:bodyPr/>
          <a:lstStyle/>
          <a:p>
            <a:r>
              <a:rPr lang="en-US" dirty="0" smtClean="0">
                <a:latin typeface="Bookman Old Style" pitchFamily="18" charset="0"/>
              </a:rPr>
              <a:t>You can hide a layer completely to see how your drawing will look without it.</a:t>
            </a:r>
          </a:p>
          <a:p>
            <a:r>
              <a:rPr lang="en-US" dirty="0" smtClean="0">
                <a:latin typeface="Bookman Old Style" pitchFamily="18" charset="0"/>
              </a:rPr>
              <a:t>You can alternately show and then hide each item so that you can easily choose between them.</a:t>
            </a:r>
          </a:p>
          <a:p>
            <a:r>
              <a:rPr lang="en-US" dirty="0" smtClean="0">
                <a:latin typeface="Bookman Old Style" pitchFamily="18" charset="0"/>
              </a:rPr>
              <a:t>To hide a layer, click the eye for that layer in the first column of the Layers panel.</a:t>
            </a:r>
          </a:p>
          <a:p>
            <a:r>
              <a:rPr lang="en-US" dirty="0" smtClean="0">
                <a:latin typeface="Bookman Old Style" pitchFamily="18" charset="0"/>
              </a:rPr>
              <a:t>To display the layer, click the first column again.</a:t>
            </a:r>
            <a:endParaRPr lang="en-US" dirty="0">
              <a:latin typeface="Bookman Old Style" pitchFamily="18" charset="0"/>
            </a:endParaRPr>
          </a:p>
        </p:txBody>
      </p:sp>
    </p:spTree>
    <p:extLst>
      <p:ext uri="{BB962C8B-B14F-4D97-AF65-F5344CB8AC3E}">
        <p14:creationId xmlns:p14="http://schemas.microsoft.com/office/powerpoint/2010/main" val="191437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81000" y="1295400"/>
            <a:ext cx="8686800" cy="5257800"/>
          </a:xfrm>
        </p:spPr>
        <p:txBody>
          <a:bodyPr/>
          <a:lstStyle/>
          <a:p>
            <a:r>
              <a:rPr lang="en-US" sz="2700" dirty="0" smtClean="0">
                <a:latin typeface="Bookman Old Style" pitchFamily="18" charset="0"/>
              </a:rPr>
              <a:t>Hiding a Layer does not affect objects on any of the other layers in your Fireworks document.</a:t>
            </a:r>
          </a:p>
          <a:p>
            <a:r>
              <a:rPr lang="en-US" sz="2700" dirty="0" smtClean="0">
                <a:latin typeface="Bookman Old Style" pitchFamily="18" charset="0"/>
              </a:rPr>
              <a:t>Once a layer is hidden, the objects on that layer cannot be selected.</a:t>
            </a:r>
          </a:p>
          <a:p>
            <a:r>
              <a:rPr lang="en-US" sz="2700" dirty="0" smtClean="0">
                <a:latin typeface="Bookman Old Style" pitchFamily="18" charset="0"/>
              </a:rPr>
              <a:t>Similarly, when you print or export your Fireworks document, any hidden layers will not be included in the print or export procedure.</a:t>
            </a:r>
          </a:p>
          <a:p>
            <a:r>
              <a:rPr lang="en-US" sz="2700" dirty="0" smtClean="0">
                <a:latin typeface="Bookman Old Style" pitchFamily="18" charset="0"/>
              </a:rPr>
              <a:t>When you get your layers just the way you want them, protect them by adding inadvertently changing by locking them.</a:t>
            </a:r>
          </a:p>
          <a:p>
            <a:r>
              <a:rPr lang="en-US" sz="2700" dirty="0" smtClean="0">
                <a:latin typeface="Bookman Old Style" pitchFamily="18" charset="0"/>
              </a:rPr>
              <a:t>To lock a layer, click in the second column of the Layers panel.</a:t>
            </a:r>
          </a:p>
          <a:p>
            <a:endParaRPr lang="en-US" dirty="0">
              <a:latin typeface="Bookman Old Style" pitchFamily="18" charset="0"/>
            </a:endParaRPr>
          </a:p>
        </p:txBody>
      </p:sp>
    </p:spTree>
    <p:extLst>
      <p:ext uri="{BB962C8B-B14F-4D97-AF65-F5344CB8AC3E}">
        <p14:creationId xmlns:p14="http://schemas.microsoft.com/office/powerpoint/2010/main" val="258965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out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latin typeface="Bookman Old Style" pitchFamily="18" charset="0"/>
              </a:rPr>
              <a:t>Create a Vector Mask</a:t>
            </a:r>
            <a:endParaRPr lang="en-US" b="1" dirty="0">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p:txBody>
          <a:bodyPr/>
          <a:lstStyle/>
          <a:p>
            <a:r>
              <a:rPr lang="en-US" sz="3000" dirty="0" smtClean="0">
                <a:latin typeface="Bookman Old Style" pitchFamily="18" charset="0"/>
              </a:rPr>
              <a:t>You can use a mask change how much of an object is visible in a Fireworks document.</a:t>
            </a:r>
          </a:p>
          <a:p>
            <a:r>
              <a:rPr lang="en-US" sz="3000" dirty="0" smtClean="0">
                <a:latin typeface="Bookman Old Style" pitchFamily="18" charset="0"/>
              </a:rPr>
              <a:t>Masking an object is similar to cropping, but you are not limited to a rectangular area as you are when you crop an image</a:t>
            </a:r>
            <a:r>
              <a:rPr lang="en-US" sz="3000" dirty="0" smtClean="0">
                <a:latin typeface="Bookman Old Style" pitchFamily="18" charset="0"/>
              </a:rPr>
              <a:t>.</a:t>
            </a:r>
          </a:p>
          <a:p>
            <a:r>
              <a:rPr lang="en-US" sz="3000" dirty="0" smtClean="0">
                <a:latin typeface="Bookman Old Style" pitchFamily="18" charset="0"/>
              </a:rPr>
              <a:t>You can use any vector object to create a mask in Fireworks.</a:t>
            </a:r>
          </a:p>
          <a:p>
            <a:r>
              <a:rPr lang="en-US" sz="3000" dirty="0" smtClean="0">
                <a:latin typeface="Bookman Old Style" pitchFamily="18" charset="0"/>
              </a:rPr>
              <a:t>It is easiest to create the object you want to mask first and then create a mask.</a:t>
            </a:r>
            <a:endParaRPr lang="en-US" sz="3000" dirty="0">
              <a:latin typeface="Bookman Old Style" pitchFamily="18" charset="0"/>
            </a:endParaRPr>
          </a:p>
        </p:txBody>
      </p:sp>
    </p:spTree>
    <p:extLst>
      <p:ext uri="{BB962C8B-B14F-4D97-AF65-F5344CB8AC3E}">
        <p14:creationId xmlns:p14="http://schemas.microsoft.com/office/powerpoint/2010/main" val="335414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latin typeface="Bookman Old Style" pitchFamily="18" charset="0"/>
              </a:rPr>
              <a:t>Creating a mask is as simple as creating the shape you want, choosing the Edit&gt;Cut menu command to place the shape on the clipboard, and then clicking the layer of the object you want to mask  and choosing Modify&gt;Mask&gt;Paste as Mask.</a:t>
            </a:r>
          </a:p>
          <a:p>
            <a:r>
              <a:rPr lang="en-US" dirty="0" smtClean="0">
                <a:latin typeface="Bookman Old Style" pitchFamily="18" charset="0"/>
              </a:rPr>
              <a:t>Masks and the objects are grouped together on the same layer after you apply the mask.</a:t>
            </a:r>
            <a:endParaRPr lang="en-US" dirty="0">
              <a:latin typeface="Bookman Old Style" pitchFamily="18" charset="0"/>
            </a:endParaRPr>
          </a:p>
        </p:txBody>
      </p:sp>
    </p:spTree>
    <p:extLst>
      <p:ext uri="{BB962C8B-B14F-4D97-AF65-F5344CB8AC3E}">
        <p14:creationId xmlns:p14="http://schemas.microsoft.com/office/powerpoint/2010/main" val="208318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latin typeface="Bookman Old Style" pitchFamily="18" charset="0"/>
              </a:rPr>
              <a:t>Create a Bitmap Mask</a:t>
            </a:r>
            <a:endParaRPr lang="en-US" b="1" dirty="0">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p:txBody>
          <a:bodyPr/>
          <a:lstStyle/>
          <a:p>
            <a:r>
              <a:rPr lang="en-US" dirty="0" smtClean="0">
                <a:latin typeface="Bookman Old Style" pitchFamily="18" charset="0"/>
              </a:rPr>
              <a:t>A bitmap mask is similar in that it influences the display of the object to which it is applied, but it goes about the process differently.</a:t>
            </a:r>
          </a:p>
          <a:p>
            <a:r>
              <a:rPr lang="en-US" dirty="0" smtClean="0">
                <a:latin typeface="Bookman Old Style" pitchFamily="18" charset="0"/>
              </a:rPr>
              <a:t>A bitmap mask in effect masks every pixel instead of applying an object mask to the drawing.</a:t>
            </a:r>
          </a:p>
          <a:p>
            <a:r>
              <a:rPr lang="en-US" dirty="0" smtClean="0">
                <a:latin typeface="Bookman Old Style" pitchFamily="18" charset="0"/>
              </a:rPr>
              <a:t>The bitmap mask overlays the object you want to mask, and the underlying objects shows through.</a:t>
            </a:r>
            <a:endParaRPr lang="en-US" dirty="0">
              <a:latin typeface="Bookman Old Style" pitchFamily="18" charset="0"/>
            </a:endParaRPr>
          </a:p>
        </p:txBody>
      </p:sp>
    </p:spTree>
    <p:extLst>
      <p:ext uri="{BB962C8B-B14F-4D97-AF65-F5344CB8AC3E}">
        <p14:creationId xmlns:p14="http://schemas.microsoft.com/office/powerpoint/2010/main" val="136878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latin typeface="Bookman Old Style" pitchFamily="18" charset="0"/>
              </a:rPr>
              <a:t>To create a new bitmap mask from scratch, select the object you want to mask and then click the Add Mask button along the bottom of the Layers panel.</a:t>
            </a:r>
          </a:p>
          <a:p>
            <a:r>
              <a:rPr lang="en-US" dirty="0" smtClean="0">
                <a:latin typeface="Bookman Old Style" pitchFamily="18" charset="0"/>
              </a:rPr>
              <a:t>Then select the Brush tool to draw the mask and use the Property Inspector to set the attributes.</a:t>
            </a:r>
            <a:endParaRPr lang="en-US" dirty="0">
              <a:latin typeface="Bookman Old Style" pitchFamily="18" charset="0"/>
            </a:endParaRPr>
          </a:p>
        </p:txBody>
      </p:sp>
    </p:spTree>
    <p:extLst>
      <p:ext uri="{BB962C8B-B14F-4D97-AF65-F5344CB8AC3E}">
        <p14:creationId xmlns:p14="http://schemas.microsoft.com/office/powerpoint/2010/main" val="125796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829675" cy="1066800"/>
          </a:xfrm>
        </p:spPr>
        <p:txBody>
          <a:bodyPr/>
          <a:lstStyle/>
          <a:p>
            <a:pPr algn="ctr"/>
            <a:r>
              <a:rPr lang="en-US" b="1" dirty="0" smtClean="0">
                <a:effectLst>
                  <a:outerShdw blurRad="38100" dist="38100" dir="2700000" algn="tl">
                    <a:srgbClr val="000000">
                      <a:alpha val="43137"/>
                    </a:srgbClr>
                  </a:outerShdw>
                </a:effectLst>
                <a:latin typeface="Bookman Old Style" pitchFamily="18" charset="0"/>
              </a:rPr>
              <a:t>Convert an Object to a Mask</a:t>
            </a:r>
            <a:endParaRPr lang="en-US" b="1" dirty="0">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p:txBody>
          <a:bodyPr/>
          <a:lstStyle/>
          <a:p>
            <a:r>
              <a:rPr lang="en-US" sz="3000" dirty="0" smtClean="0">
                <a:latin typeface="Bookman Old Style" pitchFamily="18" charset="0"/>
              </a:rPr>
              <a:t>To convert an object into a mask, place the mask object over the object you want to mask and then group the objects. This places both objects onto the same sublayer in the Layers panel and links them so they function as a single unit.</a:t>
            </a:r>
          </a:p>
          <a:p>
            <a:r>
              <a:rPr lang="en-US" sz="3000" dirty="0" smtClean="0">
                <a:latin typeface="Bookman Old Style" pitchFamily="18" charset="0"/>
              </a:rPr>
              <a:t>If you previously placed an object on the clipboard and want to turn it into a mask, you can choose Modify&gt;Mask&gt;Paste as Mask menu command.</a:t>
            </a:r>
            <a:endParaRPr lang="en-US" sz="3000" dirty="0">
              <a:latin typeface="Bookman Old Style" pitchFamily="18" charset="0"/>
            </a:endParaRPr>
          </a:p>
        </p:txBody>
      </p:sp>
    </p:spTree>
    <p:extLst>
      <p:ext uri="{BB962C8B-B14F-4D97-AF65-F5344CB8AC3E}">
        <p14:creationId xmlns:p14="http://schemas.microsoft.com/office/powerpoint/2010/main" val="283181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latin typeface="Bookman Old Style" pitchFamily="18" charset="0"/>
              </a:rPr>
              <a:t>To turn off a mask, choose the Modify&gt;Mask&gt;Disable Mask menu command.  A red X appears across the mask's thumbnail to show it is not in use.</a:t>
            </a:r>
          </a:p>
          <a:p>
            <a:r>
              <a:rPr lang="en-US" dirty="0" smtClean="0">
                <a:latin typeface="Bookman Old Style" pitchFamily="18" charset="0"/>
              </a:rPr>
              <a:t>To delete a mask, choose the Modify&gt;Mask&gt;Delete Mask command and click Discard.</a:t>
            </a:r>
            <a:endParaRPr lang="en-US" dirty="0">
              <a:latin typeface="Bookman Old Style" pitchFamily="18" charset="0"/>
            </a:endParaRPr>
          </a:p>
        </p:txBody>
      </p:sp>
    </p:spTree>
    <p:extLst>
      <p:ext uri="{BB962C8B-B14F-4D97-AF65-F5344CB8AC3E}">
        <p14:creationId xmlns:p14="http://schemas.microsoft.com/office/powerpoint/2010/main" val="14322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latin typeface="Bookman Old Style" pitchFamily="18" charset="0"/>
              </a:rPr>
              <a:t>Add a Blend</a:t>
            </a:r>
            <a:endParaRPr lang="en-US" b="1" dirty="0">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p:txBody>
          <a:bodyPr/>
          <a:lstStyle/>
          <a:p>
            <a:r>
              <a:rPr lang="en-US" sz="2900" dirty="0" smtClean="0">
                <a:latin typeface="Bookman Old Style" pitchFamily="18" charset="0"/>
              </a:rPr>
              <a:t>A blend is created when you overlap two objects and join the two colors to produce a mixture of both.</a:t>
            </a:r>
          </a:p>
          <a:p>
            <a:r>
              <a:rPr lang="en-US" sz="2900" dirty="0" smtClean="0">
                <a:latin typeface="Bookman Old Style" pitchFamily="18" charset="0"/>
              </a:rPr>
              <a:t>Fireworks includes more than 20 different blending modes.</a:t>
            </a:r>
          </a:p>
          <a:p>
            <a:r>
              <a:rPr lang="en-US" sz="2900" dirty="0" smtClean="0">
                <a:latin typeface="Bookman Old Style" pitchFamily="18" charset="0"/>
              </a:rPr>
              <a:t>You choose a blend using the blend mode list box in the Property Inspector or in the Layers panel.</a:t>
            </a:r>
          </a:p>
          <a:p>
            <a:r>
              <a:rPr lang="en-US" sz="2900" dirty="0" smtClean="0">
                <a:latin typeface="Bookman Old Style" pitchFamily="18" charset="0"/>
              </a:rPr>
              <a:t>You can apply a blend that adds, subtracts, multiplies, or otherwise combines the colors and brightness levels of the two images. </a:t>
            </a:r>
            <a:endParaRPr lang="en-US" sz="2900" dirty="0">
              <a:latin typeface="Bookman Old Style" pitchFamily="18" charset="0"/>
            </a:endParaRPr>
          </a:p>
        </p:txBody>
      </p:sp>
    </p:spTree>
    <p:extLst>
      <p:ext uri="{BB962C8B-B14F-4D97-AF65-F5344CB8AC3E}">
        <p14:creationId xmlns:p14="http://schemas.microsoft.com/office/powerpoint/2010/main" val="38472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8)">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8)">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8)">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latin typeface="Bookman Old Style" pitchFamily="18" charset="0"/>
              </a:rPr>
              <a:t>Exercise 30 - Skills</a:t>
            </a:r>
            <a:endParaRPr lang="en-US" dirty="0"/>
          </a:p>
        </p:txBody>
      </p:sp>
      <p:sp>
        <p:nvSpPr>
          <p:cNvPr id="3" name="Content Placeholder 2"/>
          <p:cNvSpPr>
            <a:spLocks noGrp="1"/>
          </p:cNvSpPr>
          <p:nvPr>
            <p:ph idx="1"/>
          </p:nvPr>
        </p:nvSpPr>
        <p:spPr/>
        <p:txBody>
          <a:bodyPr/>
          <a:lstStyle/>
          <a:p>
            <a:pPr>
              <a:buNone/>
            </a:pPr>
            <a:r>
              <a:rPr lang="en-US" sz="4400" dirty="0" smtClean="0">
                <a:latin typeface="Bookman Old Style" pitchFamily="18" charset="0"/>
              </a:rPr>
              <a:t>Masks and blends add further design options by enabling you to change the overall appearance of the object.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sz="3600" dirty="0" smtClean="0">
                <a:latin typeface="Bookman Old Style" pitchFamily="18" charset="0"/>
              </a:rPr>
              <a:t>Each blending mode combines these elements in different ways to produce variety of effects.</a:t>
            </a:r>
          </a:p>
          <a:p>
            <a:r>
              <a:rPr lang="en-US" sz="3600" dirty="0" smtClean="0">
                <a:latin typeface="Bookman Old Style" pitchFamily="18" charset="0"/>
              </a:rPr>
              <a:t>In the default Normal mode, no blending occurs; when objects are overlapped, one object appears in front, and the other behind.</a:t>
            </a:r>
            <a:endParaRPr lang="en-US" sz="3600" dirty="0">
              <a:latin typeface="Bookman Old Style" pitchFamily="18" charset="0"/>
            </a:endParaRPr>
          </a:p>
        </p:txBody>
      </p:sp>
    </p:spTree>
    <p:extLst>
      <p:ext uri="{BB962C8B-B14F-4D97-AF65-F5344CB8AC3E}">
        <p14:creationId xmlns:p14="http://schemas.microsoft.com/office/powerpoint/2010/main" val="158347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8)">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latin typeface="Bookman Old Style" pitchFamily="18" charset="0"/>
              </a:rPr>
              <a:t>Set Opacity</a:t>
            </a:r>
            <a:endParaRPr lang="en-US" b="1" dirty="0">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p:txBody>
          <a:bodyPr/>
          <a:lstStyle/>
          <a:p>
            <a:r>
              <a:rPr lang="en-US" sz="3000" dirty="0" smtClean="0">
                <a:latin typeface="Bookman Old Style" pitchFamily="18" charset="0"/>
              </a:rPr>
              <a:t>The opacity of an image is the degree to which the object is transparent.</a:t>
            </a:r>
          </a:p>
          <a:p>
            <a:r>
              <a:rPr lang="en-US" sz="3000" dirty="0" smtClean="0">
                <a:latin typeface="Bookman Old Style" pitchFamily="18" charset="0"/>
              </a:rPr>
              <a:t>When an object is transparent, the opacity is set to 0%.</a:t>
            </a:r>
          </a:p>
          <a:p>
            <a:r>
              <a:rPr lang="en-US" sz="3000" dirty="0" smtClean="0">
                <a:latin typeface="Bookman Old Style" pitchFamily="18" charset="0"/>
              </a:rPr>
              <a:t>When an object is solid and you cannot see through it, the opacity is set to 100%.You will often work with opacity while you're creating blends because the two are related.  When you change opacity, you change the strength of a blend.</a:t>
            </a:r>
            <a:endParaRPr lang="en-US" sz="3000" dirty="0">
              <a:latin typeface="Bookman Old Style" pitchFamily="18" charset="0"/>
            </a:endParaRPr>
          </a:p>
        </p:txBody>
      </p:sp>
    </p:spTree>
    <p:extLst>
      <p:ext uri="{BB962C8B-B14F-4D97-AF65-F5344CB8AC3E}">
        <p14:creationId xmlns:p14="http://schemas.microsoft.com/office/powerpoint/2010/main" val="22902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latin typeface="Bookman Old Style" pitchFamily="18" charset="0"/>
              </a:rPr>
              <a:t>Setting a Blended Mode</a:t>
            </a:r>
            <a:endParaRPr lang="en-US" b="1" dirty="0">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p:txBody>
          <a:bodyPr/>
          <a:lstStyle/>
          <a:p>
            <a:r>
              <a:rPr lang="en-US" dirty="0" smtClean="0">
                <a:latin typeface="Bookman Old Style" pitchFamily="18" charset="0"/>
              </a:rPr>
              <a:t>After you have added the objects you want to blend, select the top object and then choose the blending mode in the Property Inspector or the Layers panel.</a:t>
            </a:r>
          </a:p>
          <a:p>
            <a:r>
              <a:rPr lang="en-US" dirty="0" smtClean="0">
                <a:latin typeface="Bookman Old Style" pitchFamily="18" charset="0"/>
              </a:rPr>
              <a:t>To set the blending mode before you create an object, choose the blending mode in the Property inspector before you draw.</a:t>
            </a:r>
          </a:p>
          <a:p>
            <a:r>
              <a:rPr lang="en-US" dirty="0" smtClean="0">
                <a:latin typeface="Bookman Old Style" pitchFamily="18" charset="0"/>
              </a:rPr>
              <a:t>Only one blending mode can be active at any one time.</a:t>
            </a:r>
            <a:endParaRPr lang="en-US" dirty="0">
              <a:latin typeface="Bookman Old Style" pitchFamily="18" charset="0"/>
            </a:endParaRPr>
          </a:p>
        </p:txBody>
      </p:sp>
    </p:spTree>
    <p:extLst>
      <p:ext uri="{BB962C8B-B14F-4D97-AF65-F5344CB8AC3E}">
        <p14:creationId xmlns:p14="http://schemas.microsoft.com/office/powerpoint/2010/main" val="26569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smtClean="0">
                <a:effectLst>
                  <a:outerShdw blurRad="38100" dist="38100" dir="2700000" algn="tl">
                    <a:srgbClr val="000000">
                      <a:alpha val="43137"/>
                    </a:srgbClr>
                  </a:outerShdw>
                </a:effectLst>
                <a:latin typeface="Bookman Old Style" pitchFamily="18" charset="0"/>
              </a:rPr>
              <a:t>ASSIGNMENT</a:t>
            </a:r>
            <a:endParaRPr lang="en-US" sz="6000" b="1" dirty="0">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p:txBody>
          <a:bodyPr/>
          <a:lstStyle/>
          <a:p>
            <a:pPr algn="ctr"/>
            <a:r>
              <a:rPr lang="en-US" sz="5400" b="1" dirty="0" smtClean="0">
                <a:latin typeface="Bookman Old Style" pitchFamily="18" charset="0"/>
              </a:rPr>
              <a:t>Pages 162 – 164</a:t>
            </a:r>
          </a:p>
          <a:p>
            <a:pPr marL="0" indent="0" algn="ctr">
              <a:buNone/>
            </a:pPr>
            <a:r>
              <a:rPr lang="en-US" sz="5400" b="1" dirty="0" smtClean="0">
                <a:latin typeface="Bookman Old Style" pitchFamily="18" charset="0"/>
              </a:rPr>
              <a:t>SO_30_tierraverde.png</a:t>
            </a:r>
          </a:p>
          <a:p>
            <a:pPr algn="ctr"/>
            <a:r>
              <a:rPr lang="en-US" sz="5400" b="1" dirty="0" smtClean="0">
                <a:latin typeface="Bookman Old Style" pitchFamily="18" charset="0"/>
              </a:rPr>
              <a:t>Page 164</a:t>
            </a:r>
          </a:p>
          <a:p>
            <a:pPr marL="0" indent="0" algn="ctr">
              <a:buNone/>
            </a:pPr>
            <a:r>
              <a:rPr lang="en-US" sz="5400" b="1" dirty="0" smtClean="0">
                <a:latin typeface="Bookman Old Style" pitchFamily="18" charset="0"/>
              </a:rPr>
              <a:t>Classroom connections</a:t>
            </a:r>
          </a:p>
          <a:p>
            <a:pPr algn="ctr"/>
            <a:endParaRPr lang="en-US" sz="5400" b="1" dirty="0">
              <a:latin typeface="Bookman Old Style" pitchFamily="18" charset="0"/>
            </a:endParaRPr>
          </a:p>
        </p:txBody>
      </p:sp>
    </p:spTree>
    <p:extLst>
      <p:ext uri="{BB962C8B-B14F-4D97-AF65-F5344CB8AC3E}">
        <p14:creationId xmlns:p14="http://schemas.microsoft.com/office/powerpoint/2010/main" val="2153264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Exercise 30 - Skills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latin typeface="Bookman Old Style" pitchFamily="18" charset="0"/>
              </a:rPr>
              <a:t>Mastering the concept of layers is a great benefit for any serious Web designer, because in order to put objects together professionally on the page, you need to be able to position, overlap, and work with them as objects in their own right.  A good designer knows how to use layers, masks, and blends to create the best possible effect in a drawing.</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Exercise 30 - Terms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4000" b="1" dirty="0" smtClean="0">
                <a:latin typeface="Bookman Old Style" pitchFamily="18" charset="0"/>
              </a:rPr>
              <a:t>Mask – </a:t>
            </a:r>
            <a:r>
              <a:rPr lang="en-US" sz="4000" dirty="0" smtClean="0">
                <a:latin typeface="Bookman Old Style" pitchFamily="18" charset="0"/>
              </a:rPr>
              <a:t>An object that influences the display of other objects by applying a form or shape through which the object is viewed.</a:t>
            </a:r>
          </a:p>
          <a:p>
            <a:r>
              <a:rPr lang="en-US" sz="4000" b="1" dirty="0" smtClean="0">
                <a:latin typeface="Bookman Old Style" pitchFamily="18" charset="0"/>
              </a:rPr>
              <a:t>Thumbnail – </a:t>
            </a:r>
            <a:r>
              <a:rPr lang="en-US" sz="4000" dirty="0" smtClean="0">
                <a:latin typeface="Bookman Old Style" pitchFamily="18" charset="0"/>
              </a:rPr>
              <a:t>A small picture that represents the contents of each layer in the Layers panel.</a:t>
            </a:r>
            <a:endParaRPr lang="en-US" sz="4000" b="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1000" y="6477000"/>
            <a:ext cx="6477000" cy="306388"/>
          </a:xfrm>
          <a:prstGeom prst="rect">
            <a:avLst/>
          </a:prstGeom>
        </p:spPr>
        <p:txBody>
          <a:bodyPr>
            <a:spAutoFit/>
          </a:bodyPr>
          <a:lstStyle/>
          <a:p>
            <a:pPr eaLnBrk="1" fontAlgn="auto" hangingPunct="1">
              <a:spcBef>
                <a:spcPts val="0"/>
              </a:spcBef>
              <a:spcAft>
                <a:spcPts val="0"/>
              </a:spcAft>
              <a:defRPr/>
            </a:pPr>
            <a:r>
              <a:rPr lang="en-US" sz="1400" dirty="0">
                <a:solidFill>
                  <a:srgbClr val="72A376">
                    <a:lumMod val="75000"/>
                  </a:srgbClr>
                </a:solidFill>
                <a:cs typeface="Arial" charset="0"/>
              </a:rPr>
              <a:t>Work with Graphic Elements and Templates : Lesson  4, Exercise 30</a:t>
            </a:r>
          </a:p>
        </p:txBody>
      </p:sp>
      <p:sp>
        <p:nvSpPr>
          <p:cNvPr id="23" name="Title 1"/>
          <p:cNvSpPr>
            <a:spLocks noGrp="1"/>
          </p:cNvSpPr>
          <p:nvPr>
            <p:ph type="title"/>
          </p:nvPr>
        </p:nvSpPr>
        <p:spPr>
          <a:xfrm>
            <a:off x="838200" y="228600"/>
            <a:ext cx="7772400" cy="731838"/>
          </a:xfrm>
          <a:ln>
            <a:miter lim="800000"/>
            <a:headEnd/>
            <a:tailEnd/>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Aft>
                <a:spcPts val="0"/>
              </a:spcAft>
              <a:defRPr/>
            </a:pPr>
            <a:r>
              <a:rPr lang="en-US" sz="36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ea typeface="+mn-ea"/>
                <a:cs typeface="+mn-cs"/>
              </a:rPr>
              <a:t>Working with Layers</a:t>
            </a:r>
          </a:p>
        </p:txBody>
      </p:sp>
      <p:cxnSp>
        <p:nvCxnSpPr>
          <p:cNvPr id="10" name="Straight Connector 9"/>
          <p:cNvCxnSpPr/>
          <p:nvPr/>
        </p:nvCxnSpPr>
        <p:spPr>
          <a:xfrm rot="5400000">
            <a:off x="2247901" y="3467100"/>
            <a:ext cx="4648200" cy="3175"/>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228600" y="1076325"/>
            <a:ext cx="4495800" cy="1516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457200" indent="-457200" eaLnBrk="1" fontAlgn="auto" hangingPunct="1">
              <a:spcBef>
                <a:spcPts val="0"/>
              </a:spcBef>
              <a:spcAft>
                <a:spcPts val="0"/>
              </a:spcAft>
              <a:buFont typeface="Arial" pitchFamily="34" charset="0"/>
              <a:buChar char="•"/>
              <a:defRPr/>
            </a:pPr>
            <a:r>
              <a:rPr lang="en-US" sz="1850" dirty="0">
                <a:solidFill>
                  <a:prstClr val="white"/>
                </a:solidFill>
                <a:latin typeface="Times New Roman" pitchFamily="18" charset="0"/>
              </a:rPr>
              <a:t>Each vector or path object you create is automatically placed on its own layer.</a:t>
            </a:r>
          </a:p>
          <a:p>
            <a:pPr marL="457200" indent="-457200" eaLnBrk="1" fontAlgn="auto" hangingPunct="1">
              <a:spcBef>
                <a:spcPts val="0"/>
              </a:spcBef>
              <a:spcAft>
                <a:spcPts val="0"/>
              </a:spcAft>
              <a:buFont typeface="Arial" pitchFamily="34" charset="0"/>
              <a:buChar char="•"/>
              <a:defRPr/>
            </a:pPr>
            <a:r>
              <a:rPr lang="en-US" sz="1850" dirty="0">
                <a:solidFill>
                  <a:prstClr val="white"/>
                </a:solidFill>
                <a:latin typeface="Times New Roman" pitchFamily="18" charset="0"/>
              </a:rPr>
              <a:t>You can add layers to add to the level of control you have over the way objects are organized in your document.</a:t>
            </a:r>
          </a:p>
        </p:txBody>
      </p:sp>
      <p:pic>
        <p:nvPicPr>
          <p:cNvPr id="501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14400"/>
            <a:ext cx="31051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181600" y="3581400"/>
            <a:ext cx="3581400" cy="258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342900" indent="-342900" eaLnBrk="1" fontAlgn="auto" hangingPunct="1">
              <a:spcBef>
                <a:spcPts val="0"/>
              </a:spcBef>
              <a:spcAft>
                <a:spcPts val="0"/>
              </a:spcAft>
              <a:buFont typeface="Arial" pitchFamily="34" charset="0"/>
              <a:buChar char="•"/>
              <a:defRPr/>
            </a:pPr>
            <a:r>
              <a:rPr lang="en-US" sz="1800" dirty="0">
                <a:solidFill>
                  <a:prstClr val="white"/>
                </a:solidFill>
                <a:latin typeface="Times New Roman" pitchFamily="18" charset="0"/>
              </a:rPr>
              <a:t>You can use a </a:t>
            </a:r>
            <a:r>
              <a:rPr lang="en-US" sz="1800" b="1" dirty="0">
                <a:solidFill>
                  <a:prstClr val="white"/>
                </a:solidFill>
                <a:latin typeface="Times New Roman" pitchFamily="18" charset="0"/>
              </a:rPr>
              <a:t>mask </a:t>
            </a:r>
            <a:r>
              <a:rPr lang="en-US" sz="1800" dirty="0">
                <a:solidFill>
                  <a:prstClr val="white"/>
                </a:solidFill>
                <a:latin typeface="Times New Roman" pitchFamily="18" charset="0"/>
              </a:rPr>
              <a:t>to change how much of an object is visible in a Fireworks document.</a:t>
            </a:r>
          </a:p>
          <a:p>
            <a:pPr marL="342900" indent="-342900" eaLnBrk="1" fontAlgn="auto" hangingPunct="1">
              <a:spcBef>
                <a:spcPts val="0"/>
              </a:spcBef>
              <a:spcAft>
                <a:spcPts val="0"/>
              </a:spcAft>
              <a:buFont typeface="Arial" pitchFamily="34" charset="0"/>
              <a:buChar char="•"/>
              <a:defRPr/>
            </a:pPr>
            <a:r>
              <a:rPr lang="en-US" sz="1800" dirty="0">
                <a:solidFill>
                  <a:prstClr val="white"/>
                </a:solidFill>
                <a:latin typeface="Times New Roman" pitchFamily="18" charset="0"/>
              </a:rPr>
              <a:t>Masking an object is similar to cropping, but you are not limited to a rectangular area as you are when you crop an image.</a:t>
            </a:r>
          </a:p>
          <a:p>
            <a:pPr marL="342900" indent="-342900" eaLnBrk="1" fontAlgn="auto" hangingPunct="1">
              <a:spcBef>
                <a:spcPts val="0"/>
              </a:spcBef>
              <a:spcAft>
                <a:spcPts val="0"/>
              </a:spcAft>
              <a:buFont typeface="Arial" pitchFamily="34" charset="0"/>
              <a:buChar char="•"/>
              <a:defRPr/>
            </a:pPr>
            <a:r>
              <a:rPr lang="en-US" sz="1800" dirty="0">
                <a:solidFill>
                  <a:prstClr val="white"/>
                </a:solidFill>
                <a:latin typeface="Times New Roman" pitchFamily="18" charset="0"/>
              </a:rPr>
              <a:t>You can use any vector object to create a mask in Fireworks.</a:t>
            </a:r>
          </a:p>
        </p:txBody>
      </p:sp>
      <p:pic>
        <p:nvPicPr>
          <p:cNvPr id="501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971800"/>
            <a:ext cx="42021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pPr>
              <a:defRPr/>
            </a:pPr>
            <a:fld id="{29FECB46-4E36-47E4-8398-B07FC2ECE1EB}" type="slidenum">
              <a:rPr lang="en-US" smtClean="0"/>
              <a:pPr>
                <a:defRPr/>
              </a:pPr>
              <a:t>5</a:t>
            </a:fld>
            <a:endParaRPr lang="en-US" dirty="0"/>
          </a:p>
        </p:txBody>
      </p:sp>
      <p:sp>
        <p:nvSpPr>
          <p:cNvPr id="11" name="Date Placeholder 10"/>
          <p:cNvSpPr>
            <a:spLocks noGrp="1"/>
          </p:cNvSpPr>
          <p:nvPr>
            <p:ph type="dt" sz="quarter" idx="10"/>
          </p:nvPr>
        </p:nvSpPr>
        <p:spPr>
          <a:xfrm>
            <a:off x="5257800" y="6191250"/>
            <a:ext cx="3390900" cy="476250"/>
          </a:xfrm>
        </p:spPr>
        <p:txBody>
          <a:bodyPr/>
          <a:lstStyle/>
          <a:p>
            <a:pPr>
              <a:defRPr/>
            </a:pPr>
            <a:r>
              <a:rPr lang="en-US">
                <a:solidFill>
                  <a:srgbClr val="676A55"/>
                </a:solidFill>
              </a:rPr>
              <a:t>Copyright © 2010 Pearson Education, </a:t>
            </a:r>
            <a:r>
              <a:rPr lang="en-US" smtClean="0">
                <a:solidFill>
                  <a:srgbClr val="676A55"/>
                </a:solidFill>
              </a:rPr>
              <a:t>Inc.      </a:t>
            </a:r>
            <a:r>
              <a:rPr lang="en-US">
                <a:solidFill>
                  <a:srgbClr val="676A55"/>
                </a:solidFill>
              </a:rPr>
              <a:t>Publishing as Prentice </a:t>
            </a:r>
            <a:r>
              <a:rPr lang="en-US" smtClean="0">
                <a:solidFill>
                  <a:srgbClr val="676A55"/>
                </a:solidFill>
              </a:rPr>
              <a:t>Hall</a:t>
            </a:r>
            <a:endParaRPr lang="en-US">
              <a:solidFill>
                <a:srgbClr val="676A55"/>
              </a:solidFill>
            </a:endParaRPr>
          </a:p>
        </p:txBody>
      </p:sp>
    </p:spTree>
    <p:extLst>
      <p:ext uri="{BB962C8B-B14F-4D97-AF65-F5344CB8AC3E}">
        <p14:creationId xmlns:p14="http://schemas.microsoft.com/office/powerpoint/2010/main" val="2915826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latin typeface="Bookman Old Style" pitchFamily="18" charset="0"/>
              </a:rPr>
              <a:t>Add Layers</a:t>
            </a:r>
            <a:endParaRPr lang="en-US" b="1" dirty="0">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a:xfrm>
            <a:off x="381000" y="1143000"/>
            <a:ext cx="8534400" cy="5410200"/>
          </a:xfrm>
        </p:spPr>
        <p:txBody>
          <a:bodyPr/>
          <a:lstStyle/>
          <a:p>
            <a:r>
              <a:rPr lang="en-US" sz="3600" dirty="0" smtClean="0">
                <a:latin typeface="Bookman Old Style" pitchFamily="18" charset="0"/>
              </a:rPr>
              <a:t>You use the Layers panel to add remove, move, hide, or lock layers in Fireworks.</a:t>
            </a:r>
          </a:p>
          <a:p>
            <a:r>
              <a:rPr lang="en-US" sz="3600" dirty="0" smtClean="0">
                <a:latin typeface="Bookman Old Style" pitchFamily="18" charset="0"/>
              </a:rPr>
              <a:t>Each vector or path object you create is automatically placed on its own layer.</a:t>
            </a:r>
          </a:p>
          <a:p>
            <a:r>
              <a:rPr lang="en-US" sz="3600" dirty="0" smtClean="0">
                <a:latin typeface="Bookman Old Style" pitchFamily="18" charset="0"/>
              </a:rPr>
              <a:t>The Web Layer is a special layer that sits above all other layers in a fireworks document</a:t>
            </a:r>
            <a:r>
              <a:rPr lang="en-US" sz="4000" dirty="0" smtClean="0">
                <a:latin typeface="Bookman Old Style" pitchFamily="18" charset="0"/>
              </a:rPr>
              <a:t>.</a:t>
            </a:r>
            <a:endParaRPr lang="en-US" sz="4000"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latin typeface="Bookman Old Style" pitchFamily="18" charset="0"/>
              </a:rPr>
              <a:t>You can add layers to add to the level of control you have over the way objects are organized in your document.</a:t>
            </a:r>
          </a:p>
          <a:p>
            <a:r>
              <a:rPr lang="en-US" dirty="0" smtClean="0">
                <a:latin typeface="Bookman Old Style" pitchFamily="18" charset="0"/>
              </a:rPr>
              <a:t>Fireworks automatically create a layer called Layer 1. When you add layers, they will be numbered sequentially.  You can rename a layer by double-clicking its name in the Layers panel and entering the new name.</a:t>
            </a:r>
          </a:p>
        </p:txBody>
      </p:sp>
    </p:spTree>
    <p:extLst>
      <p:ext uri="{BB962C8B-B14F-4D97-AF65-F5344CB8AC3E}">
        <p14:creationId xmlns:p14="http://schemas.microsoft.com/office/powerpoint/2010/main" val="77217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lvl="0"/>
            <a:r>
              <a:rPr lang="en-US" sz="2500" dirty="0">
                <a:solidFill>
                  <a:srgbClr val="080808"/>
                </a:solidFill>
                <a:latin typeface="Bookman Old Style" pitchFamily="18" charset="0"/>
              </a:rPr>
              <a:t>The Layers panel shows you the content of each layer and provides information about each object</a:t>
            </a:r>
            <a:r>
              <a:rPr lang="en-US" sz="2500" dirty="0" smtClean="0">
                <a:solidFill>
                  <a:srgbClr val="080808"/>
                </a:solidFill>
                <a:latin typeface="Bookman Old Style" pitchFamily="18" charset="0"/>
              </a:rPr>
              <a:t>.</a:t>
            </a:r>
          </a:p>
          <a:p>
            <a:pPr lvl="0"/>
            <a:r>
              <a:rPr lang="en-US" sz="2500" dirty="0" smtClean="0">
                <a:solidFill>
                  <a:srgbClr val="080808"/>
                </a:solidFill>
                <a:latin typeface="Bookman Old Style" pitchFamily="18" charset="0"/>
              </a:rPr>
              <a:t>You can add a layer using several different methods:</a:t>
            </a:r>
          </a:p>
          <a:p>
            <a:pPr lvl="0"/>
            <a:r>
              <a:rPr lang="en-US" sz="2500" dirty="0" smtClean="0">
                <a:solidFill>
                  <a:srgbClr val="080808"/>
                </a:solidFill>
                <a:latin typeface="Bookman Old Style" pitchFamily="18" charset="0"/>
              </a:rPr>
              <a:t>Select the Edit&gt;Insert&gt;Layer menu command.</a:t>
            </a:r>
          </a:p>
          <a:p>
            <a:pPr lvl="0"/>
            <a:r>
              <a:rPr lang="en-US" sz="2500" dirty="0" smtClean="0">
                <a:solidFill>
                  <a:srgbClr val="080808"/>
                </a:solidFill>
                <a:latin typeface="Bookman Old Style" pitchFamily="18" charset="0"/>
              </a:rPr>
              <a:t>Click Options in the upper-right corner of the Layers panel to display the menu, and click New Layer.</a:t>
            </a:r>
          </a:p>
          <a:p>
            <a:pPr lvl="0"/>
            <a:r>
              <a:rPr lang="en-US" sz="2500" dirty="0" smtClean="0">
                <a:solidFill>
                  <a:srgbClr val="080808"/>
                </a:solidFill>
                <a:latin typeface="Bookman Old Style" pitchFamily="18" charset="0"/>
              </a:rPr>
              <a:t>Click the New/Duplicate Layer button at the bottom of the Layers panel.</a:t>
            </a:r>
          </a:p>
          <a:p>
            <a:pPr lvl="0"/>
            <a:r>
              <a:rPr lang="en-US" sz="2500" dirty="0" smtClean="0">
                <a:solidFill>
                  <a:srgbClr val="080808"/>
                </a:solidFill>
                <a:latin typeface="Bookman Old Style" pitchFamily="18" charset="0"/>
              </a:rPr>
              <a:t>When you add a new layer, the layer is inserted above the currently selected layer.</a:t>
            </a:r>
            <a:endParaRPr lang="en-US" sz="2500" dirty="0">
              <a:solidFill>
                <a:srgbClr val="080808"/>
              </a:solidFill>
              <a:latin typeface="Bookman Old Style" pitchFamily="18" charset="0"/>
            </a:endParaRPr>
          </a:p>
          <a:p>
            <a:endParaRPr lang="en-US" dirty="0">
              <a:latin typeface="Bookman Old Style" pitchFamily="18" charset="0"/>
            </a:endParaRPr>
          </a:p>
        </p:txBody>
      </p:sp>
    </p:spTree>
    <p:extLst>
      <p:ext uri="{BB962C8B-B14F-4D97-AF65-F5344CB8AC3E}">
        <p14:creationId xmlns:p14="http://schemas.microsoft.com/office/powerpoint/2010/main" val="21458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latin typeface="Bookman Old Style" pitchFamily="18" charset="0"/>
              </a:rPr>
              <a:t>Place Objects on Layers</a:t>
            </a:r>
            <a:endParaRPr lang="en-US" b="1" dirty="0">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p:txBody>
          <a:bodyPr/>
          <a:lstStyle/>
          <a:p>
            <a:r>
              <a:rPr lang="en-US" sz="3000" dirty="0" smtClean="0">
                <a:latin typeface="Bookman Old Style" pitchFamily="18" charset="0"/>
              </a:rPr>
              <a:t>Fireworks handles bitmap and vector objects differently. The Layers panel is no exception.  When a bitmap object layer is selected and you draw another bitmap object, the new object is added to the same layer the existing object occupies.</a:t>
            </a:r>
          </a:p>
          <a:p>
            <a:r>
              <a:rPr lang="en-US" sz="3000" dirty="0" smtClean="0">
                <a:latin typeface="Bookman Old Style" pitchFamily="18" charset="0"/>
              </a:rPr>
              <a:t>When a vector layer is selected and you add a bitmap object, a new bitmap object layer is automatically corrected and the new bitmap object is added to that layer. </a:t>
            </a:r>
            <a:endParaRPr lang="en-US" sz="3000" dirty="0">
              <a:latin typeface="Bookman Old Style" pitchFamily="18" charset="0"/>
            </a:endParaRPr>
          </a:p>
        </p:txBody>
      </p:sp>
    </p:spTree>
    <p:extLst>
      <p:ext uri="{BB962C8B-B14F-4D97-AF65-F5344CB8AC3E}">
        <p14:creationId xmlns:p14="http://schemas.microsoft.com/office/powerpoint/2010/main" val="146219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omputer monitor design template">
  <a:themeElements>
    <a:clrScheme name="">
      <a:dk1>
        <a:srgbClr val="080808"/>
      </a:dk1>
      <a:lt1>
        <a:srgbClr val="74C8E6"/>
      </a:lt1>
      <a:dk2>
        <a:srgbClr val="FFFFFF"/>
      </a:dk2>
      <a:lt2>
        <a:srgbClr val="080808"/>
      </a:lt2>
      <a:accent1>
        <a:srgbClr val="68A2B6"/>
      </a:accent1>
      <a:accent2>
        <a:srgbClr val="4192BF"/>
      </a:accent2>
      <a:accent3>
        <a:srgbClr val="BCE0F0"/>
      </a:accent3>
      <a:accent4>
        <a:srgbClr val="060606"/>
      </a:accent4>
      <a:accent5>
        <a:srgbClr val="B9CED7"/>
      </a:accent5>
      <a:accent6>
        <a:srgbClr val="3A84AD"/>
      </a:accent6>
      <a:hlink>
        <a:srgbClr val="3963AF"/>
      </a:hlink>
      <a:folHlink>
        <a:srgbClr val="000066"/>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4C8E6"/>
        </a:lt1>
        <a:dk2>
          <a:srgbClr val="000000"/>
        </a:dk2>
        <a:lt2>
          <a:srgbClr val="080808"/>
        </a:lt2>
        <a:accent1>
          <a:srgbClr val="68A2B6"/>
        </a:accent1>
        <a:accent2>
          <a:srgbClr val="4192BF"/>
        </a:accent2>
        <a:accent3>
          <a:srgbClr val="BCE0F0"/>
        </a:accent3>
        <a:accent4>
          <a:srgbClr val="060606"/>
        </a:accent4>
        <a:accent5>
          <a:srgbClr val="B9CED7"/>
        </a:accent5>
        <a:accent6>
          <a:srgbClr val="3A84AD"/>
        </a:accent6>
        <a:hlink>
          <a:srgbClr val="3963AF"/>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quit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Computer monitor design template</Template>
  <TotalTime>122</TotalTime>
  <Words>1528</Words>
  <Application>Microsoft Office PowerPoint</Application>
  <PresentationFormat>On-screen Show (4:3)</PresentationFormat>
  <Paragraphs>95</Paragraphs>
  <Slides>23</Slides>
  <Notes>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Computer monitor design template</vt:lpstr>
      <vt:lpstr>Equity</vt:lpstr>
      <vt:lpstr>Exercise 30 - Skills</vt:lpstr>
      <vt:lpstr>Exercise 30 - Skills</vt:lpstr>
      <vt:lpstr>Exercise 30 - Skills</vt:lpstr>
      <vt:lpstr>Exercise 30 - Terms</vt:lpstr>
      <vt:lpstr>Working with Layers</vt:lpstr>
      <vt:lpstr>Add Layers</vt:lpstr>
      <vt:lpstr>   </vt:lpstr>
      <vt:lpstr>    </vt:lpstr>
      <vt:lpstr>Place Objects on Layers</vt:lpstr>
      <vt:lpstr>   </vt:lpstr>
      <vt:lpstr>Hide and Display Layers</vt:lpstr>
      <vt:lpstr>    </vt:lpstr>
      <vt:lpstr>Create a Vector Mask</vt:lpstr>
      <vt:lpstr>   </vt:lpstr>
      <vt:lpstr>Create a Bitmap Mask</vt:lpstr>
      <vt:lpstr>    </vt:lpstr>
      <vt:lpstr>Convert an Object to a Mask</vt:lpstr>
      <vt:lpstr>     </vt:lpstr>
      <vt:lpstr>Add a Blend</vt:lpstr>
      <vt:lpstr>     </vt:lpstr>
      <vt:lpstr>Set Opacity</vt:lpstr>
      <vt:lpstr>Setting a Blended Mode</vt:lpstr>
      <vt:lpstr>ASSIGNMENT</vt:lpstr>
    </vt:vector>
  </TitlesOfParts>
  <Company>Template Central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Williams</dc:creator>
  <cp:lastModifiedBy>Jim Williams</cp:lastModifiedBy>
  <cp:revision>14</cp:revision>
  <dcterms:created xsi:type="dcterms:W3CDTF">2010-10-13T01:58:22Z</dcterms:created>
  <dcterms:modified xsi:type="dcterms:W3CDTF">2011-10-10T01:31:24Z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TC011408351033</vt:lpwstr>
  </property>
</Properties>
</file>