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 id="2147483708" r:id="rId4"/>
  </p:sldMasterIdLst>
  <p:notesMasterIdLst>
    <p:notesMasterId r:id="rId20"/>
  </p:notesMasterIdLst>
  <p:sldIdLst>
    <p:sldId id="256" r:id="rId5"/>
    <p:sldId id="257" r:id="rId6"/>
    <p:sldId id="258" r:id="rId7"/>
    <p:sldId id="259" r:id="rId8"/>
    <p:sldId id="260" r:id="rId9"/>
    <p:sldId id="261" r:id="rId10"/>
    <p:sldId id="262" r:id="rId11"/>
    <p:sldId id="264" r:id="rId12"/>
    <p:sldId id="263" r:id="rId13"/>
    <p:sldId id="265" r:id="rId14"/>
    <p:sldId id="267" r:id="rId15"/>
    <p:sldId id="266" r:id="rId16"/>
    <p:sldId id="268" r:id="rId17"/>
    <p:sldId id="269"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89AE44-242B-45CC-8CF0-AC1BDA2CB2E1}" type="datetimeFigureOut">
              <a:rPr lang="en-US" smtClean="0"/>
              <a:t>10/12/2011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D1E8D4-D96E-464C-A8F3-1AAAD069F419}" type="slidenum">
              <a:rPr lang="en-US" smtClean="0"/>
              <a:t>‹#›</a:t>
            </a:fld>
            <a:endParaRPr lang="en-US"/>
          </a:p>
        </p:txBody>
      </p:sp>
    </p:spTree>
    <p:extLst>
      <p:ext uri="{BB962C8B-B14F-4D97-AF65-F5344CB8AC3E}">
        <p14:creationId xmlns:p14="http://schemas.microsoft.com/office/powerpoint/2010/main" val="2455916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87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C774AC7-4EDE-45EB-B0F6-B3FE8B27972A}" type="slidenum">
              <a:rPr lang="en-US">
                <a:solidFill>
                  <a:prstClr val="black"/>
                </a:solidFill>
              </a:rPr>
              <a:pPr>
                <a:defRPr/>
              </a:pPr>
              <a:t>8</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98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FF48B02-1092-4EB7-87B1-A11309F3360D}" type="slidenum">
              <a:rPr lang="en-US">
                <a:solidFill>
                  <a:prstClr val="black"/>
                </a:solidFill>
              </a:rPr>
              <a:pPr>
                <a:defRPr/>
              </a:pPr>
              <a:t>10</a:t>
            </a:fld>
            <a:endParaRPr lang="en-US"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08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92B7490-86BD-4F1A-87F5-258B104CB757}" type="slidenum">
              <a:rPr lang="en-US">
                <a:solidFill>
                  <a:prstClr val="black"/>
                </a:solidFill>
              </a:rPr>
              <a:pPr>
                <a:defRPr/>
              </a:pPr>
              <a:t>12</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lgn="ctr" eaLnBrk="1" latinLnBrk="0" hangingPunct="1"/>
            <a:fld id="{23A271A1-F6D6-438B-A432-4747EE7ECD40}" type="datetimeFigureOut">
              <a:rPr lang="en-US" smtClean="0"/>
              <a:pPr algn="ctr" eaLnBrk="1" latinLnBrk="0" hangingPunct="1"/>
              <a:t>10/12/2011</a:t>
            </a:fld>
            <a:endParaRPr lang="en-US" sz="2000" dirty="0">
              <a:solidFill>
                <a:srgbClr val="FFFFFF"/>
              </a:solidFill>
            </a:endParaRPr>
          </a:p>
        </p:txBody>
      </p:sp>
      <p:sp>
        <p:nvSpPr>
          <p:cNvPr id="19" name="Footer Placeholder 18"/>
          <p:cNvSpPr>
            <a:spLocks noGrp="1"/>
          </p:cNvSpPr>
          <p:nvPr>
            <p:ph type="ftr" sz="quarter" idx="11"/>
          </p:nvPr>
        </p:nvSpPr>
        <p:spPr/>
        <p:txBody>
          <a:bodyPr/>
          <a:lstStyle/>
          <a:p>
            <a:pPr algn="r" eaLnBrk="1" latinLnBrk="0" hangingPunct="1"/>
            <a:endParaRPr kumimoji="0" lang="en-US" dirty="0">
              <a:solidFill>
                <a:schemeClr val="tx2"/>
              </a:solidFill>
            </a:endParaRPr>
          </a:p>
        </p:txBody>
      </p:sp>
      <p:sp>
        <p:nvSpPr>
          <p:cNvPr id="27" name="Slide Number Placeholder 26"/>
          <p:cNvSpPr>
            <a:spLocks noGrp="1"/>
          </p:cNvSpPr>
          <p:nvPr>
            <p:ph type="sldNum" sz="quarter" idx="12"/>
          </p:nvPr>
        </p:nvSpPr>
        <p:spPr/>
        <p:txBody>
          <a:body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A271A1-F6D6-438B-A432-4747EE7ECD40}" type="datetimeFigureOut">
              <a:rPr lang="en-US" smtClean="0"/>
              <a:pPr/>
              <a:t>10/12/2011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A271A1-F6D6-438B-A432-4747EE7ECD40}" type="datetimeFigureOut">
              <a:rPr lang="en-US" smtClean="0"/>
              <a:pPr/>
              <a:t>10/12/2011</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ED31EB15-91D0-4DCB-BAB2-67C1A4B21355}" type="slidenum">
              <a:rPr lang="en-US"/>
              <a:pPr>
                <a:defRPr/>
              </a:pPr>
              <a:t>‹#›</a:t>
            </a:fld>
            <a:endParaRPr lang="en-US" dirty="0"/>
          </a:p>
        </p:txBody>
      </p:sp>
    </p:spTree>
    <p:extLst>
      <p:ext uri="{BB962C8B-B14F-4D97-AF65-F5344CB8AC3E}">
        <p14:creationId xmlns:p14="http://schemas.microsoft.com/office/powerpoint/2010/main" val="13108931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1CB6E4CE-4452-4A31-BEF2-3AA9C5C0F7F7}" type="slidenum">
              <a:rPr lang="en-US"/>
              <a:pPr>
                <a:defRPr/>
              </a:pPr>
              <a:t>‹#›</a:t>
            </a:fld>
            <a:endParaRPr lang="en-US" dirty="0"/>
          </a:p>
        </p:txBody>
      </p:sp>
    </p:spTree>
    <p:extLst>
      <p:ext uri="{BB962C8B-B14F-4D97-AF65-F5344CB8AC3E}">
        <p14:creationId xmlns:p14="http://schemas.microsoft.com/office/powerpoint/2010/main" val="3482598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F90C261-2D14-4DA6-9EFB-7183AEEE1985}" type="slidenum">
              <a:rPr lang="en-US"/>
              <a:pPr>
                <a:defRPr/>
              </a:pPr>
              <a:t>‹#›</a:t>
            </a:fld>
            <a:endParaRPr lang="en-US" dirty="0"/>
          </a:p>
        </p:txBody>
      </p:sp>
    </p:spTree>
    <p:extLst>
      <p:ext uri="{BB962C8B-B14F-4D97-AF65-F5344CB8AC3E}">
        <p14:creationId xmlns:p14="http://schemas.microsoft.com/office/powerpoint/2010/main" val="335228097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634E0217-597A-47BE-94CB-723AD6D55B23}" type="slidenum">
              <a:rPr lang="en-US"/>
              <a:pPr>
                <a:defRPr/>
              </a:pPr>
              <a:t>‹#›</a:t>
            </a:fld>
            <a:endParaRPr lang="en-US" dirty="0"/>
          </a:p>
        </p:txBody>
      </p:sp>
    </p:spTree>
    <p:extLst>
      <p:ext uri="{BB962C8B-B14F-4D97-AF65-F5344CB8AC3E}">
        <p14:creationId xmlns:p14="http://schemas.microsoft.com/office/powerpoint/2010/main" val="3072833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2D8EC750-2AD3-475A-93DA-ABEF12527FEA}" type="slidenum">
              <a:rPr lang="en-US"/>
              <a:pPr>
                <a:defRPr/>
              </a:pPr>
              <a:t>‹#›</a:t>
            </a:fld>
            <a:endParaRPr lang="en-US" dirty="0"/>
          </a:p>
        </p:txBody>
      </p:sp>
    </p:spTree>
    <p:extLst>
      <p:ext uri="{BB962C8B-B14F-4D97-AF65-F5344CB8AC3E}">
        <p14:creationId xmlns:p14="http://schemas.microsoft.com/office/powerpoint/2010/main" val="1059986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2C32839-2294-4027-91B9-96ABF57BA1F3}" type="slidenum">
              <a:rPr lang="en-US"/>
              <a:pPr>
                <a:defRPr/>
              </a:pPr>
              <a:t>‹#›</a:t>
            </a:fld>
            <a:endParaRPr lang="en-US" dirty="0"/>
          </a:p>
        </p:txBody>
      </p:sp>
    </p:spTree>
    <p:extLst>
      <p:ext uri="{BB962C8B-B14F-4D97-AF65-F5344CB8AC3E}">
        <p14:creationId xmlns:p14="http://schemas.microsoft.com/office/powerpoint/2010/main" val="25277743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F18EC987-B74D-400C-BE28-485973F118C4}" type="slidenum">
              <a:rPr lang="en-US"/>
              <a:pPr>
                <a:defRPr/>
              </a:pPr>
              <a:t>‹#›</a:t>
            </a:fld>
            <a:endParaRPr lang="en-US" dirty="0"/>
          </a:p>
        </p:txBody>
      </p:sp>
    </p:spTree>
    <p:extLst>
      <p:ext uri="{BB962C8B-B14F-4D97-AF65-F5344CB8AC3E}">
        <p14:creationId xmlns:p14="http://schemas.microsoft.com/office/powerpoint/2010/main" val="40598343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11746532-BAA2-4C14-A010-95F359CB6245}" type="slidenum">
              <a:rPr lang="en-US"/>
              <a:pPr>
                <a:defRPr/>
              </a:pPr>
              <a:t>‹#›</a:t>
            </a:fld>
            <a:endParaRPr lang="en-US" dirty="0"/>
          </a:p>
        </p:txBody>
      </p:sp>
    </p:spTree>
    <p:extLst>
      <p:ext uri="{BB962C8B-B14F-4D97-AF65-F5344CB8AC3E}">
        <p14:creationId xmlns:p14="http://schemas.microsoft.com/office/powerpoint/2010/main" val="2064436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A271A1-F6D6-438B-A432-4747EE7ECD40}" type="datetimeFigureOut">
              <a:rPr lang="en-US" smtClean="0"/>
              <a:pPr/>
              <a:t>10/12/2011</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01DE41AF-2343-46E1-9A48-7A1B836DFB95}" type="slidenum">
              <a:rPr lang="en-US"/>
              <a:pPr>
                <a:defRPr/>
              </a:pPr>
              <a:t>‹#›</a:t>
            </a:fld>
            <a:endParaRPr lang="en-US" dirty="0"/>
          </a:p>
        </p:txBody>
      </p:sp>
    </p:spTree>
    <p:extLst>
      <p:ext uri="{BB962C8B-B14F-4D97-AF65-F5344CB8AC3E}">
        <p14:creationId xmlns:p14="http://schemas.microsoft.com/office/powerpoint/2010/main" val="27567092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FD87948C-2051-43B2-8EAD-E9269EA37FB6}" type="slidenum">
              <a:rPr lang="en-US"/>
              <a:pPr>
                <a:defRPr/>
              </a:pPr>
              <a:t>‹#›</a:t>
            </a:fld>
            <a:endParaRPr lang="en-US" dirty="0"/>
          </a:p>
        </p:txBody>
      </p:sp>
    </p:spTree>
    <p:extLst>
      <p:ext uri="{BB962C8B-B14F-4D97-AF65-F5344CB8AC3E}">
        <p14:creationId xmlns:p14="http://schemas.microsoft.com/office/powerpoint/2010/main" val="159246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18DEB9F0-D778-4B4D-850E-6DBA2851F603}" type="slidenum">
              <a:rPr lang="en-US"/>
              <a:pPr>
                <a:defRPr/>
              </a:pPr>
              <a:t>‹#›</a:t>
            </a:fld>
            <a:endParaRPr lang="en-US" dirty="0"/>
          </a:p>
        </p:txBody>
      </p:sp>
    </p:spTree>
    <p:extLst>
      <p:ext uri="{BB962C8B-B14F-4D97-AF65-F5344CB8AC3E}">
        <p14:creationId xmlns:p14="http://schemas.microsoft.com/office/powerpoint/2010/main" val="1781970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ED31EB15-91D0-4DCB-BAB2-67C1A4B21355}" type="slidenum">
              <a:rPr lang="en-US"/>
              <a:pPr>
                <a:defRPr/>
              </a:pPr>
              <a:t>‹#›</a:t>
            </a:fld>
            <a:endParaRPr lang="en-US" dirty="0"/>
          </a:p>
        </p:txBody>
      </p:sp>
    </p:spTree>
    <p:extLst>
      <p:ext uri="{BB962C8B-B14F-4D97-AF65-F5344CB8AC3E}">
        <p14:creationId xmlns:p14="http://schemas.microsoft.com/office/powerpoint/2010/main" val="3902433381"/>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1CB6E4CE-4452-4A31-BEF2-3AA9C5C0F7F7}" type="slidenum">
              <a:rPr lang="en-US"/>
              <a:pPr>
                <a:defRPr/>
              </a:pPr>
              <a:t>‹#›</a:t>
            </a:fld>
            <a:endParaRPr lang="en-US" dirty="0"/>
          </a:p>
        </p:txBody>
      </p:sp>
    </p:spTree>
    <p:extLst>
      <p:ext uri="{BB962C8B-B14F-4D97-AF65-F5344CB8AC3E}">
        <p14:creationId xmlns:p14="http://schemas.microsoft.com/office/powerpoint/2010/main" val="6645677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F90C261-2D14-4DA6-9EFB-7183AEEE1985}" type="slidenum">
              <a:rPr lang="en-US"/>
              <a:pPr>
                <a:defRPr/>
              </a:pPr>
              <a:t>‹#›</a:t>
            </a:fld>
            <a:endParaRPr lang="en-US" dirty="0"/>
          </a:p>
        </p:txBody>
      </p:sp>
    </p:spTree>
    <p:extLst>
      <p:ext uri="{BB962C8B-B14F-4D97-AF65-F5344CB8AC3E}">
        <p14:creationId xmlns:p14="http://schemas.microsoft.com/office/powerpoint/2010/main" val="76836473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634E0217-597A-47BE-94CB-723AD6D55B23}" type="slidenum">
              <a:rPr lang="en-US"/>
              <a:pPr>
                <a:defRPr/>
              </a:pPr>
              <a:t>‹#›</a:t>
            </a:fld>
            <a:endParaRPr lang="en-US" dirty="0"/>
          </a:p>
        </p:txBody>
      </p:sp>
    </p:spTree>
    <p:extLst>
      <p:ext uri="{BB962C8B-B14F-4D97-AF65-F5344CB8AC3E}">
        <p14:creationId xmlns:p14="http://schemas.microsoft.com/office/powerpoint/2010/main" val="21051908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2D8EC750-2AD3-475A-93DA-ABEF12527FEA}" type="slidenum">
              <a:rPr lang="en-US"/>
              <a:pPr>
                <a:defRPr/>
              </a:pPr>
              <a:t>‹#›</a:t>
            </a:fld>
            <a:endParaRPr lang="en-US" dirty="0"/>
          </a:p>
        </p:txBody>
      </p:sp>
    </p:spTree>
    <p:extLst>
      <p:ext uri="{BB962C8B-B14F-4D97-AF65-F5344CB8AC3E}">
        <p14:creationId xmlns:p14="http://schemas.microsoft.com/office/powerpoint/2010/main" val="17280218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2C32839-2294-4027-91B9-96ABF57BA1F3}" type="slidenum">
              <a:rPr lang="en-US"/>
              <a:pPr>
                <a:defRPr/>
              </a:pPr>
              <a:t>‹#›</a:t>
            </a:fld>
            <a:endParaRPr lang="en-US" dirty="0"/>
          </a:p>
        </p:txBody>
      </p:sp>
    </p:spTree>
    <p:extLst>
      <p:ext uri="{BB962C8B-B14F-4D97-AF65-F5344CB8AC3E}">
        <p14:creationId xmlns:p14="http://schemas.microsoft.com/office/powerpoint/2010/main" val="9899691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F18EC987-B74D-400C-BE28-485973F118C4}" type="slidenum">
              <a:rPr lang="en-US"/>
              <a:pPr>
                <a:defRPr/>
              </a:pPr>
              <a:t>‹#›</a:t>
            </a:fld>
            <a:endParaRPr lang="en-US" dirty="0"/>
          </a:p>
        </p:txBody>
      </p:sp>
    </p:spTree>
    <p:extLst>
      <p:ext uri="{BB962C8B-B14F-4D97-AF65-F5344CB8AC3E}">
        <p14:creationId xmlns:p14="http://schemas.microsoft.com/office/powerpoint/2010/main" val="1834136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3A271A1-F6D6-438B-A432-4747EE7ECD40}" type="datetimeFigureOut">
              <a:rPr lang="en-US" smtClean="0"/>
              <a:pPr/>
              <a:t>10/12/2011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11746532-BAA2-4C14-A010-95F359CB6245}" type="slidenum">
              <a:rPr lang="en-US"/>
              <a:pPr>
                <a:defRPr/>
              </a:pPr>
              <a:t>‹#›</a:t>
            </a:fld>
            <a:endParaRPr lang="en-US" dirty="0"/>
          </a:p>
        </p:txBody>
      </p:sp>
    </p:spTree>
    <p:extLst>
      <p:ext uri="{BB962C8B-B14F-4D97-AF65-F5344CB8AC3E}">
        <p14:creationId xmlns:p14="http://schemas.microsoft.com/office/powerpoint/2010/main" val="11834101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01DE41AF-2343-46E1-9A48-7A1B836DFB95}" type="slidenum">
              <a:rPr lang="en-US"/>
              <a:pPr>
                <a:defRPr/>
              </a:pPr>
              <a:t>‹#›</a:t>
            </a:fld>
            <a:endParaRPr lang="en-US" dirty="0"/>
          </a:p>
        </p:txBody>
      </p:sp>
    </p:spTree>
    <p:extLst>
      <p:ext uri="{BB962C8B-B14F-4D97-AF65-F5344CB8AC3E}">
        <p14:creationId xmlns:p14="http://schemas.microsoft.com/office/powerpoint/2010/main" val="37129448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FD87948C-2051-43B2-8EAD-E9269EA37FB6}" type="slidenum">
              <a:rPr lang="en-US"/>
              <a:pPr>
                <a:defRPr/>
              </a:pPr>
              <a:t>‹#›</a:t>
            </a:fld>
            <a:endParaRPr lang="en-US" dirty="0"/>
          </a:p>
        </p:txBody>
      </p:sp>
    </p:spTree>
    <p:extLst>
      <p:ext uri="{BB962C8B-B14F-4D97-AF65-F5344CB8AC3E}">
        <p14:creationId xmlns:p14="http://schemas.microsoft.com/office/powerpoint/2010/main" val="16482026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18DEB9F0-D778-4B4D-850E-6DBA2851F603}" type="slidenum">
              <a:rPr lang="en-US"/>
              <a:pPr>
                <a:defRPr/>
              </a:pPr>
              <a:t>‹#›</a:t>
            </a:fld>
            <a:endParaRPr lang="en-US" dirty="0"/>
          </a:p>
        </p:txBody>
      </p:sp>
    </p:spTree>
    <p:extLst>
      <p:ext uri="{BB962C8B-B14F-4D97-AF65-F5344CB8AC3E}">
        <p14:creationId xmlns:p14="http://schemas.microsoft.com/office/powerpoint/2010/main" val="25903197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ED31EB15-91D0-4DCB-BAB2-67C1A4B21355}" type="slidenum">
              <a:rPr lang="en-US"/>
              <a:pPr>
                <a:defRPr/>
              </a:pPr>
              <a:t>‹#›</a:t>
            </a:fld>
            <a:endParaRPr lang="en-US" dirty="0"/>
          </a:p>
        </p:txBody>
      </p:sp>
    </p:spTree>
    <p:extLst>
      <p:ext uri="{BB962C8B-B14F-4D97-AF65-F5344CB8AC3E}">
        <p14:creationId xmlns:p14="http://schemas.microsoft.com/office/powerpoint/2010/main" val="486113059"/>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1CB6E4CE-4452-4A31-BEF2-3AA9C5C0F7F7}" type="slidenum">
              <a:rPr lang="en-US"/>
              <a:pPr>
                <a:defRPr/>
              </a:pPr>
              <a:t>‹#›</a:t>
            </a:fld>
            <a:endParaRPr lang="en-US" dirty="0"/>
          </a:p>
        </p:txBody>
      </p:sp>
    </p:spTree>
    <p:extLst>
      <p:ext uri="{BB962C8B-B14F-4D97-AF65-F5344CB8AC3E}">
        <p14:creationId xmlns:p14="http://schemas.microsoft.com/office/powerpoint/2010/main" val="13879690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F90C261-2D14-4DA6-9EFB-7183AEEE1985}" type="slidenum">
              <a:rPr lang="en-US"/>
              <a:pPr>
                <a:defRPr/>
              </a:pPr>
              <a:t>‹#›</a:t>
            </a:fld>
            <a:endParaRPr lang="en-US" dirty="0"/>
          </a:p>
        </p:txBody>
      </p:sp>
    </p:spTree>
    <p:extLst>
      <p:ext uri="{BB962C8B-B14F-4D97-AF65-F5344CB8AC3E}">
        <p14:creationId xmlns:p14="http://schemas.microsoft.com/office/powerpoint/2010/main" val="3685315547"/>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634E0217-597A-47BE-94CB-723AD6D55B23}" type="slidenum">
              <a:rPr lang="en-US"/>
              <a:pPr>
                <a:defRPr/>
              </a:pPr>
              <a:t>‹#›</a:t>
            </a:fld>
            <a:endParaRPr lang="en-US" dirty="0"/>
          </a:p>
        </p:txBody>
      </p:sp>
    </p:spTree>
    <p:extLst>
      <p:ext uri="{BB962C8B-B14F-4D97-AF65-F5344CB8AC3E}">
        <p14:creationId xmlns:p14="http://schemas.microsoft.com/office/powerpoint/2010/main" val="353668906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2D8EC750-2AD3-475A-93DA-ABEF12527FEA}" type="slidenum">
              <a:rPr lang="en-US"/>
              <a:pPr>
                <a:defRPr/>
              </a:pPr>
              <a:t>‹#›</a:t>
            </a:fld>
            <a:endParaRPr lang="en-US" dirty="0"/>
          </a:p>
        </p:txBody>
      </p:sp>
    </p:spTree>
    <p:extLst>
      <p:ext uri="{BB962C8B-B14F-4D97-AF65-F5344CB8AC3E}">
        <p14:creationId xmlns:p14="http://schemas.microsoft.com/office/powerpoint/2010/main" val="74461699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2C32839-2294-4027-91B9-96ABF57BA1F3}" type="slidenum">
              <a:rPr lang="en-US"/>
              <a:pPr>
                <a:defRPr/>
              </a:pPr>
              <a:t>‹#›</a:t>
            </a:fld>
            <a:endParaRPr lang="en-US" dirty="0"/>
          </a:p>
        </p:txBody>
      </p:sp>
    </p:spTree>
    <p:extLst>
      <p:ext uri="{BB962C8B-B14F-4D97-AF65-F5344CB8AC3E}">
        <p14:creationId xmlns:p14="http://schemas.microsoft.com/office/powerpoint/2010/main" val="350274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A271A1-F6D6-438B-A432-4747EE7ECD40}" type="datetimeFigureOut">
              <a:rPr lang="en-US" smtClean="0"/>
              <a:pPr/>
              <a:t>10/12/2011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F18EC987-B74D-400C-BE28-485973F118C4}" type="slidenum">
              <a:rPr lang="en-US"/>
              <a:pPr>
                <a:defRPr/>
              </a:pPr>
              <a:t>‹#›</a:t>
            </a:fld>
            <a:endParaRPr lang="en-US" dirty="0"/>
          </a:p>
        </p:txBody>
      </p:sp>
    </p:spTree>
    <p:extLst>
      <p:ext uri="{BB962C8B-B14F-4D97-AF65-F5344CB8AC3E}">
        <p14:creationId xmlns:p14="http://schemas.microsoft.com/office/powerpoint/2010/main" val="34748470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11746532-BAA2-4C14-A010-95F359CB6245}" type="slidenum">
              <a:rPr lang="en-US"/>
              <a:pPr>
                <a:defRPr/>
              </a:pPr>
              <a:t>‹#›</a:t>
            </a:fld>
            <a:endParaRPr lang="en-US" dirty="0"/>
          </a:p>
        </p:txBody>
      </p:sp>
    </p:spTree>
    <p:extLst>
      <p:ext uri="{BB962C8B-B14F-4D97-AF65-F5344CB8AC3E}">
        <p14:creationId xmlns:p14="http://schemas.microsoft.com/office/powerpoint/2010/main" val="373794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01DE41AF-2343-46E1-9A48-7A1B836DFB95}" type="slidenum">
              <a:rPr lang="en-US"/>
              <a:pPr>
                <a:defRPr/>
              </a:pPr>
              <a:t>‹#›</a:t>
            </a:fld>
            <a:endParaRPr lang="en-US" dirty="0"/>
          </a:p>
        </p:txBody>
      </p:sp>
    </p:spTree>
    <p:extLst>
      <p:ext uri="{BB962C8B-B14F-4D97-AF65-F5344CB8AC3E}">
        <p14:creationId xmlns:p14="http://schemas.microsoft.com/office/powerpoint/2010/main" val="122925838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FD87948C-2051-43B2-8EAD-E9269EA37FB6}" type="slidenum">
              <a:rPr lang="en-US"/>
              <a:pPr>
                <a:defRPr/>
              </a:pPr>
              <a:t>‹#›</a:t>
            </a:fld>
            <a:endParaRPr lang="en-US" dirty="0"/>
          </a:p>
        </p:txBody>
      </p:sp>
    </p:spTree>
    <p:extLst>
      <p:ext uri="{BB962C8B-B14F-4D97-AF65-F5344CB8AC3E}">
        <p14:creationId xmlns:p14="http://schemas.microsoft.com/office/powerpoint/2010/main" val="8166259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18DEB9F0-D778-4B4D-850E-6DBA2851F603}" type="slidenum">
              <a:rPr lang="en-US"/>
              <a:pPr>
                <a:defRPr/>
              </a:pPr>
              <a:t>‹#›</a:t>
            </a:fld>
            <a:endParaRPr lang="en-US" dirty="0"/>
          </a:p>
        </p:txBody>
      </p:sp>
    </p:spTree>
    <p:extLst>
      <p:ext uri="{BB962C8B-B14F-4D97-AF65-F5344CB8AC3E}">
        <p14:creationId xmlns:p14="http://schemas.microsoft.com/office/powerpoint/2010/main" val="43220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3A271A1-F6D6-438B-A432-4747EE7ECD40}" type="datetimeFigureOut">
              <a:rPr lang="en-US" smtClean="0"/>
              <a:pPr/>
              <a:t>10/12/2011</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A271A1-F6D6-438B-A432-4747EE7ECD40}" type="datetimeFigureOut">
              <a:rPr lang="en-US" smtClean="0"/>
              <a:pPr/>
              <a:t>10/12/2011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A271A1-F6D6-438B-A432-4747EE7ECD40}" type="datetimeFigureOut">
              <a:rPr lang="en-US" smtClean="0"/>
              <a:pPr/>
              <a:t>10/12/2011</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A271A1-F6D6-438B-A432-4747EE7ECD40}" type="datetimeFigureOut">
              <a:rPr lang="en-US" smtClean="0"/>
              <a:pPr/>
              <a:t>10/12/2011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3A271A1-F6D6-438B-A432-4747EE7ECD40}" type="datetimeFigureOut">
              <a:rPr lang="en-US" smtClean="0"/>
              <a:pPr/>
              <a:t>10/12/2011</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a:xfrm>
            <a:off x="8077200" y="6356350"/>
            <a:ext cx="609600" cy="365125"/>
          </a:xfrm>
        </p:spPr>
        <p:txBody>
          <a:body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A271A1-F6D6-438B-A432-4747EE7ECD40}" type="datetimeFigureOut">
              <a:rPr lang="en-US" smtClean="0"/>
              <a:pPr/>
              <a:t>10/12/2011</a:t>
            </a:fld>
            <a:endParaRPr lang="en-US" sz="1400" dirty="0">
              <a:solidFill>
                <a:schemeClr val="tx2"/>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r" eaLnBrk="1" latinLnBrk="0" hangingPunct="1"/>
            <a:endParaRPr kumimoji="0" lang="en-US" sz="1400" dirty="0">
              <a:solidFill>
                <a:schemeClr val="tx2"/>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A334CA7-A3BC-42B9-9C0A-1A6E9393A460}" type="slidenum">
              <a:rPr lang="en-US"/>
              <a:pPr>
                <a:defRPr/>
              </a:pPr>
              <a:t>‹#›</a:t>
            </a:fld>
            <a:endParaRPr lang="en-US" dirty="0"/>
          </a:p>
        </p:txBody>
      </p:sp>
    </p:spTree>
    <p:extLst>
      <p:ext uri="{BB962C8B-B14F-4D97-AF65-F5344CB8AC3E}">
        <p14:creationId xmlns:p14="http://schemas.microsoft.com/office/powerpoint/2010/main" val="8730594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A334CA7-A3BC-42B9-9C0A-1A6E9393A460}" type="slidenum">
              <a:rPr lang="en-US"/>
              <a:pPr>
                <a:defRPr/>
              </a:pPr>
              <a:t>‹#›</a:t>
            </a:fld>
            <a:endParaRPr lang="en-US" dirty="0"/>
          </a:p>
        </p:txBody>
      </p:sp>
    </p:spTree>
    <p:extLst>
      <p:ext uri="{BB962C8B-B14F-4D97-AF65-F5344CB8AC3E}">
        <p14:creationId xmlns:p14="http://schemas.microsoft.com/office/powerpoint/2010/main" val="100763712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smtClean="0">
                <a:solidFill>
                  <a:srgbClr val="676A55"/>
                </a:solidFill>
              </a:rPr>
              <a:t>Copyright © 2010 Pearson Education, Inc.      Publishing as Prentice Hall </a:t>
            </a:r>
            <a:endParaRPr lang="en-US">
              <a:solidFill>
                <a:srgbClr val="676A55"/>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A334CA7-A3BC-42B9-9C0A-1A6E9393A460}" type="slidenum">
              <a:rPr lang="en-US"/>
              <a:pPr>
                <a:defRPr/>
              </a:pPr>
              <a:t>‹#›</a:t>
            </a:fld>
            <a:endParaRPr lang="en-US" dirty="0"/>
          </a:p>
        </p:txBody>
      </p:sp>
    </p:spTree>
    <p:extLst>
      <p:ext uri="{BB962C8B-B14F-4D97-AF65-F5344CB8AC3E}">
        <p14:creationId xmlns:p14="http://schemas.microsoft.com/office/powerpoint/2010/main" val="297805643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09600"/>
            <a:ext cx="8229600" cy="1008888"/>
          </a:xfrm>
        </p:spPr>
        <p:txBody>
          <a:bodyPr>
            <a:normAutofit/>
          </a:bodyPr>
          <a:lstStyle/>
          <a:p>
            <a:pPr algn="ctr"/>
            <a:r>
              <a:rPr lang="en-US" sz="4400" b="1" dirty="0" smtClean="0">
                <a:effectLst>
                  <a:outerShdw blurRad="38100" dist="38100" dir="2700000" algn="tl">
                    <a:srgbClr val="000000">
                      <a:alpha val="43137"/>
                    </a:srgbClr>
                  </a:outerShdw>
                </a:effectLst>
                <a:latin typeface="Bookman Old Style" pitchFamily="18" charset="0"/>
              </a:rPr>
              <a:t>Exercise 32 - Skills </a:t>
            </a:r>
            <a:endParaRPr lang="en-US" sz="4400" b="1" dirty="0">
              <a:effectLst>
                <a:outerShdw blurRad="38100" dist="38100" dir="2700000" algn="tl">
                  <a:srgbClr val="000000">
                    <a:alpha val="43137"/>
                  </a:srgbClr>
                </a:outerShdw>
              </a:effectLst>
              <a:latin typeface="Bookman Old Style" pitchFamily="18" charset="0"/>
            </a:endParaRPr>
          </a:p>
        </p:txBody>
      </p:sp>
      <p:sp>
        <p:nvSpPr>
          <p:cNvPr id="5" name="Content Placeholder 4"/>
          <p:cNvSpPr>
            <a:spLocks noGrp="1"/>
          </p:cNvSpPr>
          <p:nvPr>
            <p:ph idx="1"/>
          </p:nvPr>
        </p:nvSpPr>
        <p:spPr>
          <a:xfrm>
            <a:off x="457200" y="1676400"/>
            <a:ext cx="8229600" cy="4648200"/>
          </a:xfrm>
        </p:spPr>
        <p:txBody>
          <a:bodyPr>
            <a:normAutofit fontScale="92500" lnSpcReduction="20000"/>
          </a:bodyPr>
          <a:lstStyle/>
          <a:p>
            <a:r>
              <a:rPr lang="en-US" sz="3200" dirty="0" smtClean="0">
                <a:latin typeface="Bookman Old Style" pitchFamily="18" charset="0"/>
              </a:rPr>
              <a:t>Another way to add visual impact to your Web page is to add a background picture behind the text.</a:t>
            </a:r>
          </a:p>
          <a:p>
            <a:r>
              <a:rPr lang="en-US" sz="3200" dirty="0" smtClean="0">
                <a:latin typeface="Bookman Old Style" pitchFamily="18" charset="0"/>
              </a:rPr>
              <a:t>You can also make your picture functional by creating image maps and navigation bars that enable visitors to get around on your Web site.</a:t>
            </a:r>
          </a:p>
          <a:p>
            <a:r>
              <a:rPr lang="en-US" sz="3200" dirty="0" smtClean="0">
                <a:latin typeface="Bookman Old Style" pitchFamily="18" charset="0"/>
              </a:rPr>
              <a:t>Rollover images also add a dynamic touch to a Web page.</a:t>
            </a:r>
          </a:p>
          <a:p>
            <a:r>
              <a:rPr lang="en-US" sz="3200" dirty="0" smtClean="0">
                <a:latin typeface="Bookman Old Style" pitchFamily="18" charset="0"/>
              </a:rPr>
              <a:t>You can use the Assets panel to view and access all these objects in a Web site.</a:t>
            </a:r>
          </a:p>
          <a:p>
            <a:endParaRPr lang="en-US" sz="40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heckerboard(across)">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checkerboard(across)">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checkerboard(across)">
                                      <p:cBhvr>
                                        <p:cTn id="1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516688"/>
            <a:ext cx="6477000" cy="306387"/>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32</a:t>
            </a:r>
          </a:p>
        </p:txBody>
      </p:sp>
      <p:sp>
        <p:nvSpPr>
          <p:cNvPr id="23" name="Title 1"/>
          <p:cNvSpPr>
            <a:spLocks noGrp="1"/>
          </p:cNvSpPr>
          <p:nvPr>
            <p:ph type="title"/>
          </p:nvPr>
        </p:nvSpPr>
        <p:spPr>
          <a:xfrm>
            <a:off x="838200" y="2286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Rollover Images</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8" name="Rectangle 7"/>
          <p:cNvSpPr/>
          <p:nvPr/>
        </p:nvSpPr>
        <p:spPr>
          <a:xfrm>
            <a:off x="228600" y="1446213"/>
            <a:ext cx="8534400" cy="1754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buFont typeface="Arial" pitchFamily="34" charset="0"/>
              <a:buChar char="•"/>
              <a:defRPr/>
            </a:pPr>
            <a:r>
              <a:rPr lang="en-US" dirty="0">
                <a:solidFill>
                  <a:prstClr val="white"/>
                </a:solidFill>
                <a:latin typeface="Times New Roman" pitchFamily="18" charset="0"/>
              </a:rPr>
              <a:t>A </a:t>
            </a:r>
            <a:r>
              <a:rPr lang="en-US" b="1" dirty="0">
                <a:solidFill>
                  <a:prstClr val="white"/>
                </a:solidFill>
                <a:latin typeface="Times New Roman" pitchFamily="18" charset="0"/>
              </a:rPr>
              <a:t>rollover image </a:t>
            </a:r>
            <a:r>
              <a:rPr lang="en-US" dirty="0">
                <a:solidFill>
                  <a:prstClr val="white"/>
                </a:solidFill>
                <a:latin typeface="Times New Roman" pitchFamily="18" charset="0"/>
              </a:rPr>
              <a:t>is composed of two images that are controlled by JavaScript. The original image loads with the page. When a site visitor hovers the mouse over the image, the original image is replaced by another.</a:t>
            </a:r>
          </a:p>
          <a:p>
            <a:pPr marL="342900" indent="-342900">
              <a:buFont typeface="Arial" pitchFamily="34" charset="0"/>
              <a:buChar char="•"/>
              <a:defRPr/>
            </a:pPr>
            <a:r>
              <a:rPr lang="en-US" dirty="0">
                <a:solidFill>
                  <a:prstClr val="white"/>
                </a:solidFill>
                <a:latin typeface="Times New Roman" pitchFamily="18" charset="0"/>
              </a:rPr>
              <a:t>Rollover images can be used in a number of ways on a Web site. Use them to show two different versions of an image or to display related images. Rollover images can also be used to create navigation buttons.</a:t>
            </a:r>
          </a:p>
        </p:txBody>
      </p:sp>
      <p:pic>
        <p:nvPicPr>
          <p:cNvPr id="5427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640138"/>
            <a:ext cx="4572000" cy="207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27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3952875"/>
            <a:ext cx="3762375" cy="144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8"/>
          <p:cNvSpPr>
            <a:spLocks noGrp="1"/>
          </p:cNvSpPr>
          <p:nvPr>
            <p:ph type="sldNum" sz="quarter" idx="12"/>
          </p:nvPr>
        </p:nvSpPr>
        <p:spPr/>
        <p:txBody>
          <a:bodyPr/>
          <a:lstStyle/>
          <a:p>
            <a:pPr>
              <a:defRPr/>
            </a:pPr>
            <a:fld id="{B740B64C-B63C-4433-8550-A4D6298BE088}" type="slidenum">
              <a:rPr lang="en-US" smtClean="0"/>
              <a:pPr>
                <a:defRPr/>
              </a:pPr>
              <a:t>10</a:t>
            </a:fld>
            <a:endParaRPr lang="en-US" dirty="0"/>
          </a:p>
        </p:txBody>
      </p:sp>
      <p:sp>
        <p:nvSpPr>
          <p:cNvPr id="11" name="Date Placeholder 10"/>
          <p:cNvSpPr>
            <a:spLocks noGrp="1"/>
          </p:cNvSpPr>
          <p:nvPr>
            <p:ph type="dt" sz="quarter" idx="10"/>
          </p:nvPr>
        </p:nvSpPr>
        <p:spPr>
          <a:xfrm>
            <a:off x="5562600" y="6191250"/>
            <a:ext cx="3352800" cy="476250"/>
          </a:xfrm>
        </p:spPr>
        <p:txBody>
          <a:bodyPr/>
          <a:lstStyle/>
          <a:p>
            <a:pPr>
              <a:defRPr/>
            </a:pPr>
            <a:r>
              <a:rPr lang="en-US" smtClean="0">
                <a:solidFill>
                  <a:srgbClr val="676A55"/>
                </a:solidFill>
              </a:rPr>
              <a:t>Copyright © 2010 Pearson Education, Inc.      Publishing as Prentice Hall </a:t>
            </a:r>
            <a:endParaRPr lang="en-US">
              <a:solidFill>
                <a:srgbClr val="676A55"/>
              </a:solidFill>
            </a:endParaRPr>
          </a:p>
        </p:txBody>
      </p:sp>
    </p:spTree>
    <p:extLst>
      <p:ext uri="{BB962C8B-B14F-4D97-AF65-F5344CB8AC3E}">
        <p14:creationId xmlns:p14="http://schemas.microsoft.com/office/powerpoint/2010/main" val="20681108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86512"/>
          </a:xfrm>
        </p:spPr>
        <p:txBody>
          <a:bodyPr>
            <a:normAutofit/>
          </a:bodyPr>
          <a:lstStyle/>
          <a:p>
            <a:r>
              <a:rPr lang="en-US" sz="800" dirty="0" smtClean="0"/>
              <a:t>   </a:t>
            </a:r>
            <a:endParaRPr lang="en-US" sz="800" dirty="0"/>
          </a:p>
        </p:txBody>
      </p:sp>
      <p:sp>
        <p:nvSpPr>
          <p:cNvPr id="3" name="Content Placeholder 2"/>
          <p:cNvSpPr>
            <a:spLocks noGrp="1"/>
          </p:cNvSpPr>
          <p:nvPr>
            <p:ph idx="1"/>
          </p:nvPr>
        </p:nvSpPr>
        <p:spPr/>
        <p:txBody>
          <a:bodyPr>
            <a:normAutofit/>
          </a:bodyPr>
          <a:lstStyle/>
          <a:p>
            <a:pPr marL="0" indent="0">
              <a:buNone/>
            </a:pPr>
            <a:r>
              <a:rPr lang="en-US" sz="4400" b="1" dirty="0" smtClean="0">
                <a:solidFill>
                  <a:srgbClr val="FF0000"/>
                </a:solidFill>
                <a:latin typeface="Bookman Old Style" pitchFamily="18" charset="0"/>
              </a:rPr>
              <a:t>Read Page 183 for the steps on how to Create a new rollover image.</a:t>
            </a:r>
            <a:endParaRPr lang="en-US" sz="4400" b="1" dirty="0">
              <a:solidFill>
                <a:srgbClr val="FF0000"/>
              </a:solidFill>
              <a:latin typeface="Bookman Old Style" pitchFamily="18" charset="0"/>
            </a:endParaRPr>
          </a:p>
        </p:txBody>
      </p:sp>
    </p:spTree>
    <p:extLst>
      <p:ext uri="{BB962C8B-B14F-4D97-AF65-F5344CB8AC3E}">
        <p14:creationId xmlns:p14="http://schemas.microsoft.com/office/powerpoint/2010/main" val="35014150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77000"/>
            <a:ext cx="6477000" cy="306388"/>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32</a:t>
            </a:r>
          </a:p>
        </p:txBody>
      </p:sp>
      <p:sp>
        <p:nvSpPr>
          <p:cNvPr id="23" name="Title 1"/>
          <p:cNvSpPr>
            <a:spLocks noGrp="1"/>
          </p:cNvSpPr>
          <p:nvPr>
            <p:ph type="title"/>
          </p:nvPr>
        </p:nvSpPr>
        <p:spPr>
          <a:xfrm>
            <a:off x="838200" y="-762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Navigation Bars</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8" name="Rectangle 7"/>
          <p:cNvSpPr/>
          <p:nvPr/>
        </p:nvSpPr>
        <p:spPr>
          <a:xfrm>
            <a:off x="152400" y="769938"/>
            <a:ext cx="4522788" cy="5478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buFont typeface="Arial" pitchFamily="34" charset="0"/>
              <a:buChar char="•"/>
              <a:defRPr/>
            </a:pPr>
            <a:r>
              <a:rPr lang="en-US" sz="1750" dirty="0">
                <a:solidFill>
                  <a:prstClr val="white"/>
                </a:solidFill>
                <a:latin typeface="Times New Roman" pitchFamily="18" charset="0"/>
              </a:rPr>
              <a:t>A </a:t>
            </a:r>
            <a:r>
              <a:rPr lang="en-US" sz="1750" b="1" dirty="0">
                <a:solidFill>
                  <a:prstClr val="white"/>
                </a:solidFill>
                <a:latin typeface="Times New Roman" pitchFamily="18" charset="0"/>
              </a:rPr>
              <a:t>navigation bar </a:t>
            </a:r>
            <a:r>
              <a:rPr lang="en-US" sz="1750" dirty="0">
                <a:solidFill>
                  <a:prstClr val="white"/>
                </a:solidFill>
                <a:latin typeface="Times New Roman" pitchFamily="18" charset="0"/>
              </a:rPr>
              <a:t>is a set of links to pages in a Web site. Navigation bars display text or image links horizontally or vertically in a group to make it easy for visitors to get to other pages in the site.</a:t>
            </a:r>
          </a:p>
          <a:p>
            <a:pPr marL="342900" indent="-342900">
              <a:buFont typeface="Arial" pitchFamily="34" charset="0"/>
              <a:buChar char="•"/>
              <a:defRPr/>
            </a:pPr>
            <a:r>
              <a:rPr lang="en-US" sz="1750" dirty="0">
                <a:solidFill>
                  <a:prstClr val="white"/>
                </a:solidFill>
                <a:latin typeface="Times New Roman" pitchFamily="18" charset="0"/>
              </a:rPr>
              <a:t>The links in a navigation bar are often Included inside a table structure to make it easy to position the links.</a:t>
            </a:r>
          </a:p>
          <a:p>
            <a:pPr marL="342900" indent="-342900">
              <a:buFont typeface="Arial" pitchFamily="34" charset="0"/>
              <a:buChar char="•"/>
              <a:defRPr/>
            </a:pPr>
            <a:r>
              <a:rPr lang="en-US" sz="1750" dirty="0">
                <a:solidFill>
                  <a:prstClr val="white"/>
                </a:solidFill>
                <a:latin typeface="Times New Roman" pitchFamily="18" charset="0"/>
              </a:rPr>
              <a:t>You can provide up to four images for each element in a navigation bar:</a:t>
            </a:r>
          </a:p>
          <a:p>
            <a:pPr lvl="1">
              <a:defRPr/>
            </a:pPr>
            <a:r>
              <a:rPr lang="en-US" sz="1750" b="1" dirty="0">
                <a:solidFill>
                  <a:prstClr val="white"/>
                </a:solidFill>
                <a:latin typeface="Times New Roman" pitchFamily="18" charset="0"/>
              </a:rPr>
              <a:t>Up</a:t>
            </a:r>
            <a:r>
              <a:rPr lang="en-US" sz="1750" dirty="0">
                <a:solidFill>
                  <a:prstClr val="white"/>
                </a:solidFill>
                <a:latin typeface="Times New Roman" pitchFamily="18" charset="0"/>
              </a:rPr>
              <a:t> —This image is the one that appears when the page opens.</a:t>
            </a:r>
          </a:p>
          <a:p>
            <a:pPr lvl="1">
              <a:defRPr/>
            </a:pPr>
            <a:r>
              <a:rPr lang="en-US" sz="1750" b="1" dirty="0">
                <a:solidFill>
                  <a:prstClr val="white"/>
                </a:solidFill>
                <a:latin typeface="Times New Roman" pitchFamily="18" charset="0"/>
              </a:rPr>
              <a:t>Over</a:t>
            </a:r>
            <a:r>
              <a:rPr lang="en-US" sz="1750" dirty="0">
                <a:solidFill>
                  <a:prstClr val="white"/>
                </a:solidFill>
                <a:latin typeface="Times New Roman" pitchFamily="18" charset="0"/>
              </a:rPr>
              <a:t> —This image appears when the visitor</a:t>
            </a:r>
          </a:p>
          <a:p>
            <a:pPr lvl="1">
              <a:defRPr/>
            </a:pPr>
            <a:r>
              <a:rPr lang="en-US" sz="1750" dirty="0">
                <a:solidFill>
                  <a:prstClr val="white"/>
                </a:solidFill>
                <a:latin typeface="Times New Roman" pitchFamily="18" charset="0"/>
              </a:rPr>
              <a:t>moves the mouse pointer over the element.</a:t>
            </a:r>
          </a:p>
          <a:p>
            <a:pPr lvl="1">
              <a:defRPr/>
            </a:pPr>
            <a:r>
              <a:rPr lang="en-US" sz="1750" b="1" dirty="0">
                <a:solidFill>
                  <a:prstClr val="white"/>
                </a:solidFill>
                <a:latin typeface="Times New Roman" pitchFamily="18" charset="0"/>
              </a:rPr>
              <a:t>Down</a:t>
            </a:r>
            <a:r>
              <a:rPr lang="en-US" sz="1750" dirty="0">
                <a:solidFill>
                  <a:prstClr val="white"/>
                </a:solidFill>
                <a:latin typeface="Times New Roman" pitchFamily="18" charset="0"/>
              </a:rPr>
              <a:t> —This image appears when the navigation bar element is clicked.</a:t>
            </a:r>
          </a:p>
          <a:p>
            <a:pPr lvl="1">
              <a:defRPr/>
            </a:pPr>
            <a:r>
              <a:rPr lang="en-US" sz="1750" b="1" dirty="0">
                <a:solidFill>
                  <a:prstClr val="white"/>
                </a:solidFill>
                <a:latin typeface="Times New Roman" pitchFamily="18" charset="0"/>
              </a:rPr>
              <a:t>Over While Down </a:t>
            </a:r>
            <a:r>
              <a:rPr lang="en-US" sz="1750" dirty="0">
                <a:solidFill>
                  <a:prstClr val="white"/>
                </a:solidFill>
                <a:latin typeface="Times New Roman" pitchFamily="18" charset="0"/>
              </a:rPr>
              <a:t>—This image appears when the visitor moves the pointer over the element after it has been clicked</a:t>
            </a:r>
            <a:r>
              <a:rPr lang="en-US" sz="1600" dirty="0">
                <a:solidFill>
                  <a:prstClr val="white"/>
                </a:solidFill>
                <a:latin typeface="Times New Roman" pitchFamily="18" charset="0"/>
              </a:rPr>
              <a:t>.</a:t>
            </a:r>
          </a:p>
        </p:txBody>
      </p:sp>
      <p:pic>
        <p:nvPicPr>
          <p:cNvPr id="553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990600"/>
            <a:ext cx="4135438"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0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4495800"/>
            <a:ext cx="40005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8"/>
          <p:cNvSpPr>
            <a:spLocks noGrp="1"/>
          </p:cNvSpPr>
          <p:nvPr>
            <p:ph type="sldNum" sz="quarter" idx="12"/>
          </p:nvPr>
        </p:nvSpPr>
        <p:spPr/>
        <p:txBody>
          <a:bodyPr/>
          <a:lstStyle/>
          <a:p>
            <a:pPr>
              <a:defRPr/>
            </a:pPr>
            <a:fld id="{6F94E59D-E3CE-4DE5-BD63-5C0B32096483}" type="slidenum">
              <a:rPr lang="en-US" smtClean="0"/>
              <a:pPr>
                <a:defRPr/>
              </a:pPr>
              <a:t>12</a:t>
            </a:fld>
            <a:endParaRPr lang="en-US" dirty="0"/>
          </a:p>
        </p:txBody>
      </p:sp>
      <p:sp>
        <p:nvSpPr>
          <p:cNvPr id="11" name="Date Placeholder 10"/>
          <p:cNvSpPr>
            <a:spLocks noGrp="1"/>
          </p:cNvSpPr>
          <p:nvPr>
            <p:ph type="dt" sz="quarter" idx="10"/>
          </p:nvPr>
        </p:nvSpPr>
        <p:spPr>
          <a:xfrm>
            <a:off x="5334000" y="6191250"/>
            <a:ext cx="3657600" cy="476250"/>
          </a:xfrm>
        </p:spPr>
        <p:txBody>
          <a:bodyPr/>
          <a:lstStyle/>
          <a:p>
            <a:pPr>
              <a:defRPr/>
            </a:pPr>
            <a:r>
              <a:rPr lang="en-US" smtClean="0">
                <a:solidFill>
                  <a:srgbClr val="676A55"/>
                </a:solidFill>
              </a:rPr>
              <a:t>Copyright © 2010 Pearson Education, Inc.      Publishing as Prentice Hall  </a:t>
            </a:r>
            <a:endParaRPr lang="en-US">
              <a:solidFill>
                <a:srgbClr val="676A55"/>
              </a:solidFill>
            </a:endParaRPr>
          </a:p>
        </p:txBody>
      </p:sp>
    </p:spTree>
    <p:extLst>
      <p:ext uri="{BB962C8B-B14F-4D97-AF65-F5344CB8AC3E}">
        <p14:creationId xmlns:p14="http://schemas.microsoft.com/office/powerpoint/2010/main" val="1055844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0312"/>
          </a:xfrm>
        </p:spPr>
        <p:txBody>
          <a:bodyPr>
            <a:normAutofit/>
          </a:bodyPr>
          <a:lstStyle/>
          <a:p>
            <a:r>
              <a:rPr lang="en-US" sz="800" dirty="0" smtClean="0"/>
              <a:t>  </a:t>
            </a:r>
            <a:endParaRPr lang="en-US" sz="800" dirty="0"/>
          </a:p>
        </p:txBody>
      </p:sp>
      <p:sp>
        <p:nvSpPr>
          <p:cNvPr id="3" name="Content Placeholder 2"/>
          <p:cNvSpPr>
            <a:spLocks noGrp="1"/>
          </p:cNvSpPr>
          <p:nvPr>
            <p:ph idx="1"/>
          </p:nvPr>
        </p:nvSpPr>
        <p:spPr>
          <a:xfrm>
            <a:off x="457200" y="1295400"/>
            <a:ext cx="8229600" cy="5029200"/>
          </a:xfrm>
        </p:spPr>
        <p:txBody>
          <a:bodyPr>
            <a:normAutofit/>
          </a:bodyPr>
          <a:lstStyle/>
          <a:p>
            <a:r>
              <a:rPr lang="en-US" sz="4000" b="1" dirty="0" smtClean="0">
                <a:solidFill>
                  <a:srgbClr val="FF0000"/>
                </a:solidFill>
                <a:latin typeface="Bookman Old Style" pitchFamily="18" charset="0"/>
              </a:rPr>
              <a:t>Read Pages 184 – 185 for the details on Navigation Bars.</a:t>
            </a:r>
          </a:p>
          <a:p>
            <a:r>
              <a:rPr lang="en-US" sz="4000" b="1" dirty="0" smtClean="0">
                <a:solidFill>
                  <a:srgbClr val="FF0000"/>
                </a:solidFill>
                <a:latin typeface="Bookman Old Style" pitchFamily="18" charset="0"/>
              </a:rPr>
              <a:t>Take your time to read this before trying the exercises.</a:t>
            </a:r>
          </a:p>
          <a:p>
            <a:pPr marL="0" indent="0">
              <a:buNone/>
            </a:pPr>
            <a:endParaRPr lang="en-US" sz="4000" b="1" dirty="0">
              <a:solidFill>
                <a:srgbClr val="FF0000"/>
              </a:solidFill>
              <a:latin typeface="Bookman Old Style" pitchFamily="18" charset="0"/>
            </a:endParaRPr>
          </a:p>
          <a:p>
            <a:r>
              <a:rPr lang="en-US" sz="4400" b="1" i="1" u="sng" dirty="0" smtClean="0">
                <a:solidFill>
                  <a:srgbClr val="FF0000"/>
                </a:solidFill>
                <a:effectLst>
                  <a:outerShdw blurRad="38100" dist="38100" dir="2700000" algn="tl">
                    <a:srgbClr val="000000">
                      <a:alpha val="43137"/>
                    </a:srgbClr>
                  </a:outerShdw>
                </a:effectLst>
                <a:latin typeface="Bookman Old Style" pitchFamily="18" charset="0"/>
              </a:rPr>
              <a:t>This is important for your final project.</a:t>
            </a:r>
            <a:endParaRPr lang="en-US" sz="4400" b="1" i="1" u="sng" dirty="0">
              <a:solidFill>
                <a:srgbClr val="FF0000"/>
              </a:solidFill>
              <a:effectLst>
                <a:outerShdw blurRad="38100" dist="38100" dir="2700000" algn="tl">
                  <a:srgbClr val="000000">
                    <a:alpha val="43137"/>
                  </a:srgbClr>
                </a:outerShdw>
              </a:effectLst>
              <a:latin typeface="Bookman Old Style" pitchFamily="18" charset="0"/>
            </a:endParaRPr>
          </a:p>
        </p:txBody>
      </p:sp>
    </p:spTree>
    <p:extLst>
      <p:ext uri="{BB962C8B-B14F-4D97-AF65-F5344CB8AC3E}">
        <p14:creationId xmlns:p14="http://schemas.microsoft.com/office/powerpoint/2010/main" val="11153567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4400" b="1" dirty="0" smtClean="0">
                <a:effectLst>
                  <a:outerShdw blurRad="38100" dist="38100" dir="2700000" algn="tl">
                    <a:srgbClr val="000000">
                      <a:alpha val="43137"/>
                    </a:srgbClr>
                  </a:outerShdw>
                </a:effectLst>
                <a:latin typeface="Bookman Old Style" pitchFamily="18" charset="0"/>
              </a:rPr>
              <a:t>Use the Assets Panel</a:t>
            </a:r>
            <a:endParaRPr lang="en-US" sz="4400"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228600" y="1600200"/>
            <a:ext cx="8686800" cy="5105400"/>
          </a:xfrm>
        </p:spPr>
        <p:txBody>
          <a:bodyPr>
            <a:normAutofit/>
          </a:bodyPr>
          <a:lstStyle/>
          <a:p>
            <a:r>
              <a:rPr lang="en-US" sz="3200" dirty="0" smtClean="0">
                <a:solidFill>
                  <a:srgbClr val="FF0000"/>
                </a:solidFill>
                <a:latin typeface="Bookman Old Style" pitchFamily="18" charset="0"/>
              </a:rPr>
              <a:t>The Assets panel is a tab in the files panel group that also includes the Files Panel.</a:t>
            </a:r>
          </a:p>
          <a:p>
            <a:r>
              <a:rPr lang="en-US" sz="3200" dirty="0" smtClean="0">
                <a:solidFill>
                  <a:srgbClr val="FF0000"/>
                </a:solidFill>
                <a:latin typeface="Bookman Old Style" pitchFamily="18" charset="0"/>
              </a:rPr>
              <a:t>It is divided into two panes:</a:t>
            </a:r>
          </a:p>
          <a:p>
            <a:pPr lvl="1"/>
            <a:r>
              <a:rPr lang="en-US" sz="3000" dirty="0" smtClean="0">
                <a:solidFill>
                  <a:srgbClr val="FF0000"/>
                </a:solidFill>
                <a:latin typeface="Bookman Old Style" pitchFamily="18" charset="0"/>
              </a:rPr>
              <a:t>The lower pane is a list of asset files available for your site.</a:t>
            </a:r>
          </a:p>
          <a:p>
            <a:pPr lvl="1"/>
            <a:r>
              <a:rPr lang="en-US" sz="3000" dirty="0" smtClean="0">
                <a:solidFill>
                  <a:srgbClr val="FF0000"/>
                </a:solidFill>
                <a:latin typeface="Bookman Old Style" pitchFamily="18" charset="0"/>
              </a:rPr>
              <a:t>The upper panel is a viewing window in which to inspect a selected asset.</a:t>
            </a:r>
          </a:p>
          <a:p>
            <a:r>
              <a:rPr lang="en-US" sz="3200" b="1" dirty="0" smtClean="0">
                <a:solidFill>
                  <a:srgbClr val="FF0000"/>
                </a:solidFill>
                <a:latin typeface="Bookman Old Style" pitchFamily="18" charset="0"/>
              </a:rPr>
              <a:t>Read Pages 185 – 186.</a:t>
            </a:r>
            <a:endParaRPr lang="en-US" sz="3200" b="1" dirty="0">
              <a:solidFill>
                <a:srgbClr val="FF0000"/>
              </a:solidFill>
              <a:latin typeface="Bookman Old Style" pitchFamily="18" charset="0"/>
            </a:endParaRPr>
          </a:p>
        </p:txBody>
      </p:sp>
    </p:spTree>
    <p:extLst>
      <p:ext uri="{BB962C8B-B14F-4D97-AF65-F5344CB8AC3E}">
        <p14:creationId xmlns:p14="http://schemas.microsoft.com/office/powerpoint/2010/main" val="258443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b="1" dirty="0" smtClean="0">
                <a:effectLst>
                  <a:outerShdw blurRad="38100" dist="38100" dir="2700000" algn="tl">
                    <a:srgbClr val="000000">
                      <a:alpha val="43137"/>
                    </a:srgbClr>
                  </a:outerShdw>
                </a:effectLst>
                <a:latin typeface="Bookman Old Style" pitchFamily="18" charset="0"/>
              </a:rPr>
              <a:t>Assignment</a:t>
            </a:r>
            <a:endParaRPr lang="en-US" sz="6600"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normAutofit/>
          </a:bodyPr>
          <a:lstStyle/>
          <a:p>
            <a:pPr algn="ctr"/>
            <a:r>
              <a:rPr lang="en-US" sz="5400" b="1" dirty="0" smtClean="0">
                <a:solidFill>
                  <a:schemeClr val="tx2"/>
                </a:solidFill>
                <a:latin typeface="Bookman Old Style" pitchFamily="18" charset="0"/>
              </a:rPr>
              <a:t>Page 188</a:t>
            </a:r>
          </a:p>
          <a:p>
            <a:pPr marL="0" indent="0" algn="ctr">
              <a:buNone/>
            </a:pPr>
            <a:r>
              <a:rPr lang="en-US" sz="5400" b="1" dirty="0" smtClean="0">
                <a:solidFill>
                  <a:schemeClr val="tx2"/>
                </a:solidFill>
                <a:latin typeface="Bookman Old Style" pitchFamily="18" charset="0"/>
              </a:rPr>
              <a:t>Gardenscape</a:t>
            </a:r>
          </a:p>
          <a:p>
            <a:pPr algn="ctr"/>
            <a:r>
              <a:rPr lang="en-US" sz="5400" b="1" dirty="0" smtClean="0">
                <a:solidFill>
                  <a:schemeClr val="tx2"/>
                </a:solidFill>
                <a:latin typeface="Bookman Old Style" pitchFamily="18" charset="0"/>
              </a:rPr>
              <a:t>Page 189</a:t>
            </a:r>
          </a:p>
          <a:p>
            <a:pPr marL="0" indent="0" algn="ctr">
              <a:buNone/>
            </a:pPr>
            <a:r>
              <a:rPr lang="en-US" sz="5400" b="1" dirty="0" smtClean="0">
                <a:solidFill>
                  <a:schemeClr val="tx2"/>
                </a:solidFill>
                <a:latin typeface="Bookman Old Style" pitchFamily="18" charset="0"/>
              </a:rPr>
              <a:t>java2go</a:t>
            </a:r>
            <a:endParaRPr lang="en-US" sz="5400" b="1" dirty="0">
              <a:solidFill>
                <a:schemeClr val="tx2"/>
              </a:solidFill>
              <a:latin typeface="Bookman Old Style" pitchFamily="18" charset="0"/>
            </a:endParaRPr>
          </a:p>
        </p:txBody>
      </p:sp>
    </p:spTree>
    <p:extLst>
      <p:ext uri="{BB962C8B-B14F-4D97-AF65-F5344CB8AC3E}">
        <p14:creationId xmlns:p14="http://schemas.microsoft.com/office/powerpoint/2010/main" val="4413047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4400" b="1" dirty="0" smtClean="0">
                <a:effectLst>
                  <a:outerShdw blurRad="38100" dist="38100" dir="2700000" algn="tl">
                    <a:srgbClr val="000000">
                      <a:alpha val="43137"/>
                    </a:srgbClr>
                  </a:outerShdw>
                </a:effectLst>
                <a:latin typeface="Bookman Old Style" pitchFamily="18" charset="0"/>
              </a:rPr>
              <a:t>Exercise 32 - Terms</a:t>
            </a:r>
            <a:endParaRPr lang="en-US" sz="4400"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1676400"/>
            <a:ext cx="8229600" cy="4648200"/>
          </a:xfrm>
        </p:spPr>
        <p:txBody>
          <a:bodyPr>
            <a:normAutofit/>
          </a:bodyPr>
          <a:lstStyle/>
          <a:p>
            <a:r>
              <a:rPr lang="en-US" sz="4000" b="1" dirty="0" smtClean="0">
                <a:solidFill>
                  <a:srgbClr val="FF0000"/>
                </a:solidFill>
                <a:latin typeface="Bookman Old Style" pitchFamily="18" charset="0"/>
              </a:rPr>
              <a:t>Assets panel – </a:t>
            </a:r>
            <a:r>
              <a:rPr lang="en-US" sz="4000" dirty="0" smtClean="0">
                <a:solidFill>
                  <a:srgbClr val="FF0000"/>
                </a:solidFill>
                <a:latin typeface="Bookman Old Style" pitchFamily="18" charset="0"/>
              </a:rPr>
              <a:t>In Dreamweaver, a panel in the Files panel group that displays the “assets” of the site: images, colors, URLs, library items, templates, and other objects used in a Web site.</a:t>
            </a:r>
            <a:endParaRPr lang="en-US" sz="4000" dirty="0">
              <a:solidFill>
                <a:srgbClr val="FF0000"/>
              </a:solidFill>
              <a:latin typeface="Bookman Old Style"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4400" b="1" dirty="0" smtClean="0">
                <a:effectLst>
                  <a:outerShdw blurRad="38100" dist="38100" dir="2700000" algn="tl">
                    <a:srgbClr val="000000">
                      <a:alpha val="43137"/>
                    </a:srgbClr>
                  </a:outerShdw>
                </a:effectLst>
                <a:latin typeface="Bookman Old Style" pitchFamily="18" charset="0"/>
              </a:rPr>
              <a:t>Exercise 32 - Terms</a:t>
            </a:r>
            <a:endParaRPr lang="en-US" sz="4400" dirty="0"/>
          </a:p>
        </p:txBody>
      </p:sp>
      <p:sp>
        <p:nvSpPr>
          <p:cNvPr id="3" name="Content Placeholder 2"/>
          <p:cNvSpPr>
            <a:spLocks noGrp="1"/>
          </p:cNvSpPr>
          <p:nvPr>
            <p:ph idx="1"/>
          </p:nvPr>
        </p:nvSpPr>
        <p:spPr>
          <a:xfrm>
            <a:off x="457200" y="1676400"/>
            <a:ext cx="8229600" cy="4648200"/>
          </a:xfrm>
        </p:spPr>
        <p:txBody>
          <a:bodyPr>
            <a:normAutofit/>
          </a:bodyPr>
          <a:lstStyle/>
          <a:p>
            <a:r>
              <a:rPr lang="en-US" sz="4000" b="1" dirty="0" smtClean="0">
                <a:solidFill>
                  <a:srgbClr val="FF0000"/>
                </a:solidFill>
                <a:latin typeface="Bookman Old Style" pitchFamily="18" charset="0"/>
              </a:rPr>
              <a:t>Element – </a:t>
            </a:r>
            <a:r>
              <a:rPr lang="en-US" sz="4000" dirty="0" smtClean="0">
                <a:solidFill>
                  <a:srgbClr val="FF0000"/>
                </a:solidFill>
                <a:latin typeface="Bookman Old Style" pitchFamily="18" charset="0"/>
              </a:rPr>
              <a:t>An item in a Dreamweaver navigation bar.</a:t>
            </a:r>
          </a:p>
          <a:p>
            <a:r>
              <a:rPr lang="en-US" sz="4000" b="1" dirty="0" smtClean="0">
                <a:solidFill>
                  <a:srgbClr val="FF0000"/>
                </a:solidFill>
                <a:latin typeface="Bookman Old Style" pitchFamily="18" charset="0"/>
              </a:rPr>
              <a:t>Hotspot – </a:t>
            </a:r>
            <a:r>
              <a:rPr lang="en-US" sz="4000" dirty="0" smtClean="0">
                <a:solidFill>
                  <a:srgbClr val="FF0000"/>
                </a:solidFill>
                <a:latin typeface="Bookman Old Style" pitchFamily="18" charset="0"/>
              </a:rPr>
              <a:t>A region on an image map that provides a link to another Web page.</a:t>
            </a:r>
          </a:p>
          <a:p>
            <a:r>
              <a:rPr lang="en-US" sz="4000" b="1" dirty="0" smtClean="0">
                <a:solidFill>
                  <a:srgbClr val="FF0000"/>
                </a:solidFill>
                <a:latin typeface="Bookman Old Style" pitchFamily="18" charset="0"/>
              </a:rPr>
              <a:t>Navigation bar – </a:t>
            </a:r>
            <a:r>
              <a:rPr lang="en-US" sz="4000" dirty="0" smtClean="0">
                <a:solidFill>
                  <a:srgbClr val="FF0000"/>
                </a:solidFill>
                <a:latin typeface="Bookman Old Style" pitchFamily="18" charset="0"/>
              </a:rPr>
              <a:t>A set of links to pages in a Web site.</a:t>
            </a:r>
            <a:endParaRPr lang="en-US" sz="4000" b="1" dirty="0">
              <a:solidFill>
                <a:srgbClr val="FF0000"/>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sz="4400" b="1" dirty="0" smtClean="0">
                <a:effectLst>
                  <a:outerShdw blurRad="38100" dist="38100" dir="2700000" algn="tl">
                    <a:srgbClr val="000000">
                      <a:alpha val="43137"/>
                    </a:srgbClr>
                  </a:outerShdw>
                </a:effectLst>
                <a:latin typeface="Bookman Old Style" pitchFamily="18" charset="0"/>
              </a:rPr>
              <a:t>Exercise 32 - Terms</a:t>
            </a:r>
            <a:endParaRPr lang="en-US" sz="4400" dirty="0"/>
          </a:p>
        </p:txBody>
      </p:sp>
      <p:sp>
        <p:nvSpPr>
          <p:cNvPr id="3" name="Content Placeholder 2"/>
          <p:cNvSpPr>
            <a:spLocks noGrp="1"/>
          </p:cNvSpPr>
          <p:nvPr>
            <p:ph idx="1"/>
          </p:nvPr>
        </p:nvSpPr>
        <p:spPr>
          <a:xfrm>
            <a:off x="457200" y="1524000"/>
            <a:ext cx="8229600" cy="4800600"/>
          </a:xfrm>
        </p:spPr>
        <p:txBody>
          <a:bodyPr>
            <a:normAutofit lnSpcReduction="10000"/>
          </a:bodyPr>
          <a:lstStyle/>
          <a:p>
            <a:r>
              <a:rPr lang="en-US" sz="4000" b="1" dirty="0" smtClean="0">
                <a:solidFill>
                  <a:srgbClr val="FF0000"/>
                </a:solidFill>
                <a:latin typeface="Bookman Old Style" pitchFamily="18" charset="0"/>
              </a:rPr>
              <a:t>Image map – </a:t>
            </a:r>
            <a:r>
              <a:rPr lang="en-US" sz="4000" dirty="0" smtClean="0">
                <a:solidFill>
                  <a:srgbClr val="FF0000"/>
                </a:solidFill>
                <a:latin typeface="Bookman Old Style" pitchFamily="18" charset="0"/>
              </a:rPr>
              <a:t>An image on your Web site that has been linked to other documents or areas of the Web site.</a:t>
            </a:r>
          </a:p>
          <a:p>
            <a:r>
              <a:rPr lang="en-US" sz="4000" dirty="0" smtClean="0">
                <a:solidFill>
                  <a:srgbClr val="FF0000"/>
                </a:solidFill>
                <a:latin typeface="Bookman Old Style" pitchFamily="18" charset="0"/>
              </a:rPr>
              <a:t>An image map can have one or many regions linking to one or many other pages or documents.</a:t>
            </a:r>
            <a:endParaRPr lang="en-US" sz="4000" dirty="0">
              <a:solidFill>
                <a:srgbClr val="FF0000"/>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4400" b="1" dirty="0" smtClean="0">
                <a:effectLst>
                  <a:outerShdw blurRad="38100" dist="38100" dir="2700000" algn="tl">
                    <a:srgbClr val="000000">
                      <a:alpha val="43137"/>
                    </a:srgbClr>
                  </a:outerShdw>
                </a:effectLst>
                <a:latin typeface="Bookman Old Style" pitchFamily="18" charset="0"/>
              </a:rPr>
              <a:t>Exercise 32 - Terms</a:t>
            </a:r>
            <a:endParaRPr lang="en-US" sz="4400" dirty="0"/>
          </a:p>
        </p:txBody>
      </p:sp>
      <p:sp>
        <p:nvSpPr>
          <p:cNvPr id="3" name="Content Placeholder 2"/>
          <p:cNvSpPr>
            <a:spLocks noGrp="1"/>
          </p:cNvSpPr>
          <p:nvPr>
            <p:ph idx="1"/>
          </p:nvPr>
        </p:nvSpPr>
        <p:spPr>
          <a:xfrm>
            <a:off x="457200" y="1524000"/>
            <a:ext cx="8229600" cy="4800600"/>
          </a:xfrm>
        </p:spPr>
        <p:txBody>
          <a:bodyPr>
            <a:normAutofit/>
          </a:bodyPr>
          <a:lstStyle/>
          <a:p>
            <a:r>
              <a:rPr lang="en-US" sz="4000" b="1" dirty="0" smtClean="0">
                <a:solidFill>
                  <a:srgbClr val="FF0000"/>
                </a:solidFill>
                <a:latin typeface="Bookman Old Style" pitchFamily="18" charset="0"/>
              </a:rPr>
              <a:t>Rollover image – </a:t>
            </a:r>
            <a:r>
              <a:rPr lang="en-US" sz="4000" dirty="0" smtClean="0">
                <a:solidFill>
                  <a:srgbClr val="FF0000"/>
                </a:solidFill>
                <a:latin typeface="Bookman Old Style" pitchFamily="18" charset="0"/>
              </a:rPr>
              <a:t>An interactive effect created by specifying two images, one of which loads with the page and the other that displays when the mouse rolls over the image.</a:t>
            </a:r>
            <a:endParaRPr lang="en-US" sz="4000" b="1" dirty="0">
              <a:solidFill>
                <a:srgbClr val="FF0000"/>
              </a:solidFill>
              <a:latin typeface="Bookman Old Style"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Autofit/>
          </a:bodyPr>
          <a:lstStyle/>
          <a:p>
            <a:pPr algn="ctr"/>
            <a:r>
              <a:rPr lang="en-US" sz="4400" b="1" dirty="0" smtClean="0">
                <a:effectLst>
                  <a:outerShdw blurRad="38100" dist="38100" dir="2700000" algn="tl">
                    <a:srgbClr val="000000">
                      <a:alpha val="43137"/>
                    </a:srgbClr>
                  </a:outerShdw>
                </a:effectLst>
                <a:latin typeface="Bookman Old Style" pitchFamily="18" charset="0"/>
              </a:rPr>
              <a:t>Insert a Background Picture</a:t>
            </a:r>
            <a:endParaRPr lang="en-US" sz="4400" dirty="0"/>
          </a:p>
        </p:txBody>
      </p:sp>
      <p:sp>
        <p:nvSpPr>
          <p:cNvPr id="3" name="Content Placeholder 2"/>
          <p:cNvSpPr>
            <a:spLocks noGrp="1"/>
          </p:cNvSpPr>
          <p:nvPr>
            <p:ph idx="1"/>
          </p:nvPr>
        </p:nvSpPr>
        <p:spPr>
          <a:xfrm>
            <a:off x="457200" y="1676400"/>
            <a:ext cx="8229600" cy="4800600"/>
          </a:xfrm>
        </p:spPr>
        <p:txBody>
          <a:bodyPr>
            <a:normAutofit fontScale="92500"/>
          </a:bodyPr>
          <a:lstStyle/>
          <a:p>
            <a:r>
              <a:rPr lang="en-US" sz="3600" dirty="0" smtClean="0">
                <a:solidFill>
                  <a:srgbClr val="FF0000"/>
                </a:solidFill>
                <a:latin typeface="Bookman Old Style" pitchFamily="18" charset="0"/>
              </a:rPr>
              <a:t>Insert the background image from the Page Properties dialog box.</a:t>
            </a:r>
          </a:p>
          <a:p>
            <a:r>
              <a:rPr lang="en-US" sz="3600" dirty="0" smtClean="0">
                <a:solidFill>
                  <a:srgbClr val="FF0000"/>
                </a:solidFill>
                <a:latin typeface="Bookman Old Style" pitchFamily="18" charset="0"/>
              </a:rPr>
              <a:t>If the Preview images checkbox is selected in the Select Image Source dialog box and you choose Thumbnails in the View menu, you can see a preview of the image at the right side of the dialog box when you click the image’s file name.</a:t>
            </a:r>
            <a:endParaRPr lang="en-US" sz="3600" dirty="0">
              <a:solidFill>
                <a:srgbClr val="FF0000"/>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0312"/>
          </a:xfrm>
        </p:spPr>
        <p:txBody>
          <a:bodyPr>
            <a:normAutofit/>
          </a:bodyPr>
          <a:lstStyle/>
          <a:p>
            <a:pPr algn="ctr"/>
            <a:r>
              <a:rPr lang="en-US" sz="800" dirty="0" smtClean="0"/>
              <a:t>   </a:t>
            </a:r>
            <a:endParaRPr lang="en-US" sz="800" dirty="0"/>
          </a:p>
        </p:txBody>
      </p:sp>
      <p:sp>
        <p:nvSpPr>
          <p:cNvPr id="3" name="Content Placeholder 2"/>
          <p:cNvSpPr>
            <a:spLocks noGrp="1"/>
          </p:cNvSpPr>
          <p:nvPr>
            <p:ph idx="1"/>
          </p:nvPr>
        </p:nvSpPr>
        <p:spPr>
          <a:xfrm>
            <a:off x="457200" y="1524000"/>
            <a:ext cx="8229600" cy="4800600"/>
          </a:xfrm>
        </p:spPr>
        <p:txBody>
          <a:bodyPr>
            <a:normAutofit fontScale="85000" lnSpcReduction="20000"/>
          </a:bodyPr>
          <a:lstStyle/>
          <a:p>
            <a:r>
              <a:rPr lang="en-US" sz="4000" dirty="0" smtClean="0">
                <a:solidFill>
                  <a:srgbClr val="FF0000"/>
                </a:solidFill>
                <a:latin typeface="Bookman Old Style" pitchFamily="18" charset="0"/>
              </a:rPr>
              <a:t>After you choose the file, Dreamweaver prompts you to save the image in your root folder.</a:t>
            </a:r>
          </a:p>
          <a:p>
            <a:r>
              <a:rPr lang="en-US" sz="4000" dirty="0" smtClean="0">
                <a:solidFill>
                  <a:srgbClr val="FF0000"/>
                </a:solidFill>
                <a:latin typeface="Bookman Old Style" pitchFamily="18" charset="0"/>
              </a:rPr>
              <a:t>You can then apply the background image from the Page Properties dialog box to see the effect without having to close the dialog box, or you can close the dialog box to see the background image in place on the page.</a:t>
            </a:r>
            <a:endParaRPr lang="en-US" sz="4000" dirty="0">
              <a:solidFill>
                <a:srgbClr val="FF0000"/>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516688"/>
            <a:ext cx="6477000" cy="304800"/>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32</a:t>
            </a:r>
          </a:p>
        </p:txBody>
      </p:sp>
      <p:sp>
        <p:nvSpPr>
          <p:cNvPr id="23" name="Title 1"/>
          <p:cNvSpPr>
            <a:spLocks noGrp="1"/>
          </p:cNvSpPr>
          <p:nvPr>
            <p:ph type="title"/>
          </p:nvPr>
        </p:nvSpPr>
        <p:spPr>
          <a:xfrm>
            <a:off x="838200" y="2286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Image Maps</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5325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1143000"/>
            <a:ext cx="15843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1066800"/>
            <a:ext cx="5260975" cy="411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228600" y="2209800"/>
            <a:ext cx="3352800" cy="28495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fontAlgn="base">
              <a:spcBef>
                <a:spcPct val="0"/>
              </a:spcBef>
              <a:spcAft>
                <a:spcPct val="0"/>
              </a:spcAft>
              <a:buFont typeface="Arial" charset="0"/>
              <a:buChar char="•"/>
            </a:pPr>
            <a:r>
              <a:rPr lang="en-US" sz="1600" smtClean="0">
                <a:solidFill>
                  <a:srgbClr val="FFFFFF"/>
                </a:solidFill>
                <a:latin typeface="Times New Roman" pitchFamily="28" charset="0"/>
                <a:cs typeface="Arial" charset="0"/>
              </a:rPr>
              <a:t>You can use an image to create an image map, which contains a </a:t>
            </a:r>
            <a:r>
              <a:rPr lang="en-US" sz="1600" b="1" smtClean="0">
                <a:solidFill>
                  <a:srgbClr val="FFFFFF"/>
                </a:solidFill>
                <a:latin typeface="Times New Roman" pitchFamily="28" charset="0"/>
                <a:cs typeface="Arial" charset="0"/>
              </a:rPr>
              <a:t>hotspot</a:t>
            </a:r>
            <a:r>
              <a:rPr lang="en-US" sz="1600" smtClean="0">
                <a:solidFill>
                  <a:srgbClr val="FFFFFF"/>
                </a:solidFill>
                <a:latin typeface="Times New Roman" pitchFamily="28" charset="0"/>
                <a:cs typeface="Arial" charset="0"/>
              </a:rPr>
              <a:t> that links the current page to another location. Image maps are creative ways to add both visual appeal and functionality to your Web site.</a:t>
            </a:r>
          </a:p>
          <a:p>
            <a:pPr marL="342900" indent="-342900" fontAlgn="base">
              <a:spcBef>
                <a:spcPct val="0"/>
              </a:spcBef>
              <a:spcAft>
                <a:spcPct val="0"/>
              </a:spcAft>
              <a:buFont typeface="Arial" charset="0"/>
              <a:buChar char="•"/>
            </a:pPr>
            <a:r>
              <a:rPr lang="en-US" sz="1600" smtClean="0">
                <a:solidFill>
                  <a:srgbClr val="FFFFFF"/>
                </a:solidFill>
                <a:latin typeface="Times New Roman" pitchFamily="28" charset="0"/>
                <a:cs typeface="Arial" charset="0"/>
              </a:rPr>
              <a:t>To create image maps, you use the hotspot tools on the expanded portion of the Property inspector to draw an area on the image</a:t>
            </a:r>
            <a:r>
              <a:rPr lang="en-US" smtClean="0">
                <a:solidFill>
                  <a:srgbClr val="FFFFFF"/>
                </a:solidFill>
                <a:latin typeface="Times New Roman" pitchFamily="28" charset="0"/>
                <a:cs typeface="Arial" charset="0"/>
              </a:rPr>
              <a:t>.</a:t>
            </a:r>
          </a:p>
        </p:txBody>
      </p:sp>
      <p:sp>
        <p:nvSpPr>
          <p:cNvPr id="9" name="Slide Number Placeholder 8"/>
          <p:cNvSpPr>
            <a:spLocks noGrp="1"/>
          </p:cNvSpPr>
          <p:nvPr>
            <p:ph type="sldNum" sz="quarter" idx="12"/>
          </p:nvPr>
        </p:nvSpPr>
        <p:spPr/>
        <p:txBody>
          <a:bodyPr/>
          <a:lstStyle/>
          <a:p>
            <a:pPr>
              <a:defRPr/>
            </a:pPr>
            <a:fld id="{282E02B3-3A99-4647-90F3-4B6A6AA86092}" type="slidenum">
              <a:rPr lang="en-US" smtClean="0"/>
              <a:pPr>
                <a:defRPr/>
              </a:pPr>
              <a:t>8</a:t>
            </a:fld>
            <a:endParaRPr lang="en-US" dirty="0"/>
          </a:p>
        </p:txBody>
      </p:sp>
      <p:sp>
        <p:nvSpPr>
          <p:cNvPr id="11" name="Date Placeholder 10"/>
          <p:cNvSpPr>
            <a:spLocks noGrp="1"/>
          </p:cNvSpPr>
          <p:nvPr>
            <p:ph type="dt" sz="quarter" idx="10"/>
          </p:nvPr>
        </p:nvSpPr>
        <p:spPr>
          <a:xfrm>
            <a:off x="5257800" y="6191250"/>
            <a:ext cx="3390900" cy="476250"/>
          </a:xfrm>
        </p:spPr>
        <p:txBody>
          <a:bodyPr/>
          <a:lstStyle/>
          <a:p>
            <a:pPr>
              <a:defRPr/>
            </a:pPr>
            <a:r>
              <a:rPr lang="en-US" smtClean="0">
                <a:solidFill>
                  <a:srgbClr val="676A55"/>
                </a:solidFill>
              </a:rPr>
              <a:t>Copyright © 2010 Pearson Education, Inc.      Publishing as Prentice Hall</a:t>
            </a:r>
            <a:endParaRPr lang="en-US">
              <a:solidFill>
                <a:srgbClr val="676A55"/>
              </a:solidFill>
            </a:endParaRPr>
          </a:p>
        </p:txBody>
      </p:sp>
    </p:spTree>
    <p:extLst>
      <p:ext uri="{BB962C8B-B14F-4D97-AF65-F5344CB8AC3E}">
        <p14:creationId xmlns:p14="http://schemas.microsoft.com/office/powerpoint/2010/main" val="4243663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4400" b="1" dirty="0" smtClean="0">
                <a:effectLst>
                  <a:outerShdw blurRad="38100" dist="38100" dir="2700000" algn="tl">
                    <a:srgbClr val="000000">
                      <a:alpha val="43137"/>
                    </a:srgbClr>
                  </a:outerShdw>
                </a:effectLst>
                <a:latin typeface="Bookman Old Style" pitchFamily="18" charset="0"/>
              </a:rPr>
              <a:t>Create Image Maps</a:t>
            </a:r>
            <a:endParaRPr lang="en-US" sz="4400" dirty="0"/>
          </a:p>
        </p:txBody>
      </p:sp>
      <p:sp>
        <p:nvSpPr>
          <p:cNvPr id="3" name="Content Placeholder 2"/>
          <p:cNvSpPr>
            <a:spLocks noGrp="1"/>
          </p:cNvSpPr>
          <p:nvPr>
            <p:ph idx="1"/>
          </p:nvPr>
        </p:nvSpPr>
        <p:spPr>
          <a:xfrm>
            <a:off x="457200" y="1935480"/>
            <a:ext cx="8229600" cy="4693920"/>
          </a:xfrm>
        </p:spPr>
        <p:txBody>
          <a:bodyPr>
            <a:normAutofit/>
          </a:bodyPr>
          <a:lstStyle/>
          <a:p>
            <a:r>
              <a:rPr lang="en-US" sz="4000" dirty="0" smtClean="0">
                <a:solidFill>
                  <a:srgbClr val="FF0000"/>
                </a:solidFill>
                <a:latin typeface="Bookman Old Style" pitchFamily="18" charset="0"/>
              </a:rPr>
              <a:t>To create image maps, you use the hotspot tools on the expanded portion of the Property Inspector to draw an area on the image</a:t>
            </a:r>
            <a:r>
              <a:rPr lang="en-US" sz="4000" dirty="0" smtClean="0">
                <a:solidFill>
                  <a:srgbClr val="FF0000"/>
                </a:solidFill>
                <a:latin typeface="Bookman Old Style" pitchFamily="18" charset="0"/>
              </a:rPr>
              <a:t>.</a:t>
            </a:r>
          </a:p>
          <a:p>
            <a:r>
              <a:rPr lang="en-US" sz="4400" b="1" dirty="0" smtClean="0">
                <a:solidFill>
                  <a:srgbClr val="FF0000"/>
                </a:solidFill>
                <a:latin typeface="Bookman Old Style" pitchFamily="18" charset="0"/>
              </a:rPr>
              <a:t>Read Pages 182 – 183 for more details</a:t>
            </a:r>
            <a:endParaRPr lang="en-US" sz="4400" b="1" dirty="0">
              <a:solidFill>
                <a:srgbClr val="FF0000"/>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1_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2_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TotalTime>
  <Words>912</Words>
  <Application>Microsoft Office PowerPoint</Application>
  <PresentationFormat>On-screen Show (4:3)</PresentationFormat>
  <Paragraphs>70</Paragraphs>
  <Slides>15</Slides>
  <Notes>3</Notes>
  <HiddenSlides>0</HiddenSlides>
  <MMClips>0</MMClips>
  <ScaleCrop>false</ScaleCrop>
  <HeadingPairs>
    <vt:vector size="4" baseType="variant">
      <vt:variant>
        <vt:lpstr>Theme</vt:lpstr>
      </vt:variant>
      <vt:variant>
        <vt:i4>4</vt:i4>
      </vt:variant>
      <vt:variant>
        <vt:lpstr>Slide Titles</vt:lpstr>
      </vt:variant>
      <vt:variant>
        <vt:i4>15</vt:i4>
      </vt:variant>
    </vt:vector>
  </HeadingPairs>
  <TitlesOfParts>
    <vt:vector size="19" baseType="lpstr">
      <vt:lpstr>Flow</vt:lpstr>
      <vt:lpstr>Equity</vt:lpstr>
      <vt:lpstr>1_Equity</vt:lpstr>
      <vt:lpstr>2_Equity</vt:lpstr>
      <vt:lpstr>Exercise 32 - Skills </vt:lpstr>
      <vt:lpstr>Exercise 32 - Terms</vt:lpstr>
      <vt:lpstr>Exercise 32 - Terms</vt:lpstr>
      <vt:lpstr>Exercise 32 - Terms</vt:lpstr>
      <vt:lpstr>Exercise 32 - Terms</vt:lpstr>
      <vt:lpstr>Insert a Background Picture</vt:lpstr>
      <vt:lpstr>   </vt:lpstr>
      <vt:lpstr>Image Maps</vt:lpstr>
      <vt:lpstr>Create Image Maps</vt:lpstr>
      <vt:lpstr>Rollover Images</vt:lpstr>
      <vt:lpstr>   </vt:lpstr>
      <vt:lpstr>Navigation Bars</vt:lpstr>
      <vt:lpstr>  </vt:lpstr>
      <vt:lpstr>Use the Assets Panel</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32 - Skills </dc:title>
  <dc:creator>Jim Williams</dc:creator>
  <cp:lastModifiedBy>Jim Williams</cp:lastModifiedBy>
  <cp:revision>8</cp:revision>
  <dcterms:created xsi:type="dcterms:W3CDTF">2010-10-13T02:51:53Z</dcterms:created>
  <dcterms:modified xsi:type="dcterms:W3CDTF">2011-10-13T00:32:04Z</dcterms:modified>
</cp:coreProperties>
</file>